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3"/>
  </p:notesMasterIdLst>
  <p:handoutMasterIdLst>
    <p:handoutMasterId r:id="rId4"/>
  </p:handout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898908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1pPr>
    <a:lvl2pPr marL="449454" algn="l" defTabSz="898908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2pPr>
    <a:lvl3pPr marL="898908" algn="l" defTabSz="898908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3pPr>
    <a:lvl4pPr marL="1348364" algn="l" defTabSz="898908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4pPr>
    <a:lvl5pPr marL="1797818" algn="l" defTabSz="898908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5pPr>
    <a:lvl6pPr marL="2247272" algn="l" defTabSz="898908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6pPr>
    <a:lvl7pPr marL="2696726" algn="l" defTabSz="898908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7pPr>
    <a:lvl8pPr marL="3146181" algn="l" defTabSz="898908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8pPr>
    <a:lvl9pPr marL="3595635" algn="l" defTabSz="898908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9706" autoAdjust="0"/>
  </p:normalViewPr>
  <p:slideViewPr>
    <p:cSldViewPr showGuides="1">
      <p:cViewPr varScale="1">
        <p:scale>
          <a:sx n="88" d="100"/>
          <a:sy n="88" d="100"/>
        </p:scale>
        <p:origin x="710" y="67"/>
      </p:cViewPr>
      <p:guideLst>
        <p:guide pos="288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8" d="100"/>
          <a:sy n="68" d="100"/>
        </p:scale>
        <p:origin x="2808" y="5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9B1E1D-1656-4BF3-B39D-523606D6DB44}" type="datetimeFigureOut">
              <a:rPr lang="en-US"/>
              <a:t>11/19/2024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4149B6-8CC3-4B9A-BCBF-5AF8A7649FF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2689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5FC044-1321-463A-86E8-35D85A959797}" type="datetimeFigureOut">
              <a:rPr lang="en-US"/>
              <a:t>11/19/2024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AA99EE-A2C0-4BE5-BB96-1FDEE1D6095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26883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06775" rtl="0" eaLnBrk="1" latinLnBrk="0" hangingPunct="1">
      <a:defRPr sz="1059" kern="1200">
        <a:solidFill>
          <a:schemeClr val="tx1"/>
        </a:solidFill>
        <a:latin typeface="+mn-lt"/>
        <a:ea typeface="+mn-ea"/>
        <a:cs typeface="+mn-cs"/>
      </a:defRPr>
    </a:lvl1pPr>
    <a:lvl2pPr marL="403388" algn="l" defTabSz="806775" rtl="0" eaLnBrk="1" latinLnBrk="0" hangingPunct="1">
      <a:defRPr sz="1059" kern="1200">
        <a:solidFill>
          <a:schemeClr val="tx1"/>
        </a:solidFill>
        <a:latin typeface="+mn-lt"/>
        <a:ea typeface="+mn-ea"/>
        <a:cs typeface="+mn-cs"/>
      </a:defRPr>
    </a:lvl2pPr>
    <a:lvl3pPr marL="806775" algn="l" defTabSz="806775" rtl="0" eaLnBrk="1" latinLnBrk="0" hangingPunct="1">
      <a:defRPr sz="1059" kern="1200">
        <a:solidFill>
          <a:schemeClr val="tx1"/>
        </a:solidFill>
        <a:latin typeface="+mn-lt"/>
        <a:ea typeface="+mn-ea"/>
        <a:cs typeface="+mn-cs"/>
      </a:defRPr>
    </a:lvl3pPr>
    <a:lvl4pPr marL="1210163" algn="l" defTabSz="806775" rtl="0" eaLnBrk="1" latinLnBrk="0" hangingPunct="1">
      <a:defRPr sz="1059" kern="1200">
        <a:solidFill>
          <a:schemeClr val="tx1"/>
        </a:solidFill>
        <a:latin typeface="+mn-lt"/>
        <a:ea typeface="+mn-ea"/>
        <a:cs typeface="+mn-cs"/>
      </a:defRPr>
    </a:lvl4pPr>
    <a:lvl5pPr marL="1613550" algn="l" defTabSz="806775" rtl="0" eaLnBrk="1" latinLnBrk="0" hangingPunct="1">
      <a:defRPr sz="1059" kern="1200">
        <a:solidFill>
          <a:schemeClr val="tx1"/>
        </a:solidFill>
        <a:latin typeface="+mn-lt"/>
        <a:ea typeface="+mn-ea"/>
        <a:cs typeface="+mn-cs"/>
      </a:defRPr>
    </a:lvl5pPr>
    <a:lvl6pPr marL="2016938" algn="l" defTabSz="806775" rtl="0" eaLnBrk="1" latinLnBrk="0" hangingPunct="1">
      <a:defRPr sz="1059" kern="1200">
        <a:solidFill>
          <a:schemeClr val="tx1"/>
        </a:solidFill>
        <a:latin typeface="+mn-lt"/>
        <a:ea typeface="+mn-ea"/>
        <a:cs typeface="+mn-cs"/>
      </a:defRPr>
    </a:lvl6pPr>
    <a:lvl7pPr marL="2420325" algn="l" defTabSz="806775" rtl="0" eaLnBrk="1" latinLnBrk="0" hangingPunct="1">
      <a:defRPr sz="1059" kern="1200">
        <a:solidFill>
          <a:schemeClr val="tx1"/>
        </a:solidFill>
        <a:latin typeface="+mn-lt"/>
        <a:ea typeface="+mn-ea"/>
        <a:cs typeface="+mn-cs"/>
      </a:defRPr>
    </a:lvl7pPr>
    <a:lvl8pPr marL="2823713" algn="l" defTabSz="806775" rtl="0" eaLnBrk="1" latinLnBrk="0" hangingPunct="1">
      <a:defRPr sz="1059" kern="1200">
        <a:solidFill>
          <a:schemeClr val="tx1"/>
        </a:solidFill>
        <a:latin typeface="+mn-lt"/>
        <a:ea typeface="+mn-ea"/>
        <a:cs typeface="+mn-cs"/>
      </a:defRPr>
    </a:lvl8pPr>
    <a:lvl9pPr marL="3227100" algn="l" defTabSz="806775" rtl="0" eaLnBrk="1" latinLnBrk="0" hangingPunct="1">
      <a:defRPr sz="105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1091"/>
              </a:spcBef>
            </a:pPr>
            <a:r>
              <a:rPr lang="en-US" sz="1050" b="1" i="1" dirty="0">
                <a:latin typeface="Arial" pitchFamily="34" charset="0"/>
                <a:cs typeface="Arial" pitchFamily="34" charset="0"/>
              </a:rPr>
              <a:t>Note: </a:t>
            </a:r>
          </a:p>
          <a:p>
            <a:pPr>
              <a:spcBef>
                <a:spcPts val="1091"/>
              </a:spcBef>
            </a:pPr>
            <a:r>
              <a:rPr lang="en-US" sz="1050" b="1" i="1" dirty="0">
                <a:latin typeface="Arial" pitchFamily="34" charset="0"/>
                <a:cs typeface="Arial" pitchFamily="34" charset="0"/>
              </a:rPr>
              <a:t>This certificate is designed to be printed. You should test print on regular paper to ensure proper positioning before printing on card stock.</a:t>
            </a:r>
          </a:p>
          <a:p>
            <a:pPr>
              <a:spcBef>
                <a:spcPts val="1091"/>
              </a:spcBef>
            </a:pPr>
            <a:r>
              <a:rPr lang="en-US" sz="1050" b="1" i="1" dirty="0">
                <a:latin typeface="Arial" pitchFamily="34" charset="0"/>
                <a:cs typeface="Arial" pitchFamily="34" charset="0"/>
              </a:rPr>
              <a:t>You may need to uncheck Scale to Fit Paper in the Print dialog (in the Full Page Slides dropdown).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AA99EE-A2C0-4BE5-BB96-1FDEE1D6095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682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E2BDE6FC-D800-44C9-9F28-4DA3F75C04DF}" type="datetimeFigureOut">
              <a:rPr lang="en-US" smtClean="0"/>
              <a:pPr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BD2FA371-C872-4E76-B1E3-5B0775D37C3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6363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DE6FC-D800-44C9-9F28-4DA3F75C04DF}" type="datetimeFigureOut">
              <a:rPr lang="en-US" smtClean="0"/>
              <a:pPr/>
              <a:t>11/19/2024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A371-C872-4E76-B1E3-5B0775D37C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011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DE6FC-D800-44C9-9F28-4DA3F75C04DF}" type="datetimeFigureOut">
              <a:rPr lang="en-US" smtClean="0"/>
              <a:pPr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A371-C872-4E76-B1E3-5B0775D37C3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03345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DE6FC-D800-44C9-9F28-4DA3F75C04DF}" type="datetimeFigureOut">
              <a:rPr lang="en-US" smtClean="0"/>
              <a:pPr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A371-C872-4E76-B1E3-5B0775D37C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77900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DE6FC-D800-44C9-9F28-4DA3F75C04DF}" type="datetimeFigureOut">
              <a:rPr lang="en-US" smtClean="0"/>
              <a:pPr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A371-C872-4E76-B1E3-5B0775D37C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4224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DE6FC-D800-44C9-9F28-4DA3F75C04DF}" type="datetimeFigureOut">
              <a:rPr lang="en-US" smtClean="0"/>
              <a:pPr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A371-C872-4E76-B1E3-5B0775D37C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65959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DE6FC-D800-44C9-9F28-4DA3F75C04DF}" type="datetimeFigureOut">
              <a:rPr lang="en-US" smtClean="0"/>
              <a:pPr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A371-C872-4E76-B1E3-5B0775D37C3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0872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DE6FC-D800-44C9-9F28-4DA3F75C04DF}" type="datetimeFigureOut">
              <a:rPr lang="en-US" smtClean="0"/>
              <a:pPr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A371-C872-4E76-B1E3-5B0775D37C3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32944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DE6FC-D800-44C9-9F28-4DA3F75C04DF}" type="datetimeFigureOut">
              <a:rPr lang="en-US" smtClean="0"/>
              <a:pPr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A371-C872-4E76-B1E3-5B0775D37C3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97984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ertfic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987552" y="1463040"/>
            <a:ext cx="7159752" cy="484632"/>
          </a:xfrm>
          <a:prstGeom prst="rect">
            <a:avLst/>
          </a:prstGeom>
        </p:spPr>
        <p:txBody>
          <a:bodyPr lIns="91440" tIns="45720" rIns="91440" bIns="45720" anchor="ctr" anchorCtr="0">
            <a:normAutofit/>
          </a:bodyPr>
          <a:lstStyle>
            <a:lvl1pPr marL="0" marR="0" indent="0" algn="ctr" defTabSz="926250" rtl="0" eaLnBrk="1" fontAlgn="auto" latinLnBrk="0" hangingPunct="1">
              <a:lnSpc>
                <a:spcPct val="90000"/>
              </a:lnSpc>
              <a:spcBef>
                <a:spcPts val="1637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en-US" sz="3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ctr" defTabSz="926250" rtl="0" eaLnBrk="1" fontAlgn="auto" latinLnBrk="0" hangingPunct="1">
              <a:lnSpc>
                <a:spcPct val="90000"/>
              </a:lnSpc>
              <a:spcBef>
                <a:spcPts val="1637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/>
              <a:t>Type of Certificate</a:t>
            </a:r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990601" y="2560805"/>
            <a:ext cx="7162800" cy="325881"/>
          </a:xfrm>
        </p:spPr>
        <p:txBody>
          <a:bodyPr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i="0" cap="all" baseline="0">
                <a:solidFill>
                  <a:schemeClr val="tx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37"/>
            </a:lvl2pPr>
            <a:lvl3pPr marL="0" indent="0" algn="ctr">
              <a:spcBef>
                <a:spcPts val="0"/>
              </a:spcBef>
              <a:buNone/>
              <a:defRPr sz="1637"/>
            </a:lvl3pPr>
            <a:lvl4pPr marL="0" indent="0" algn="ctr">
              <a:spcBef>
                <a:spcPts val="0"/>
              </a:spcBef>
              <a:buNone/>
              <a:defRPr sz="1637"/>
            </a:lvl4pPr>
            <a:lvl5pPr marL="0" indent="0" algn="ctr">
              <a:spcBef>
                <a:spcPts val="0"/>
              </a:spcBef>
              <a:buNone/>
              <a:defRPr sz="1637"/>
            </a:lvl5pPr>
          </a:lstStyle>
          <a:p>
            <a:pPr lvl="0"/>
            <a:r>
              <a:rPr dirty="0"/>
              <a:t>[Add text here, such as “This Acknowledges That”]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90601" y="2949678"/>
            <a:ext cx="7162800" cy="739587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5400" b="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lnSpc>
                <a:spcPct val="90000"/>
              </a:lnSpc>
              <a:spcBef>
                <a:spcPts val="0"/>
              </a:spcBef>
              <a:buFont typeface="Arial" pitchFamily="34" charset="0"/>
            </a:pPr>
            <a:r>
              <a:rPr lang="en-US" dirty="0"/>
              <a:t>Recipient Name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990601" y="3869778"/>
            <a:ext cx="7162800" cy="702222"/>
          </a:xfrm>
        </p:spPr>
        <p:txBody>
          <a:bodyPr lIns="91440" tIns="45720" rIns="91440" bIns="45720" anchor="ctr">
            <a:no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None/>
              <a:defRPr sz="1500" i="0" cap="all" baseline="0">
                <a:solidFill>
                  <a:schemeClr val="tx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37"/>
            </a:lvl2pPr>
            <a:lvl3pPr marL="0" indent="0" algn="ctr">
              <a:spcBef>
                <a:spcPts val="0"/>
              </a:spcBef>
              <a:buNone/>
              <a:defRPr sz="1637"/>
            </a:lvl3pPr>
            <a:lvl4pPr marL="0" indent="0" algn="ctr">
              <a:spcBef>
                <a:spcPts val="0"/>
              </a:spcBef>
              <a:buNone/>
              <a:defRPr sz="1637"/>
            </a:lvl4pPr>
            <a:lvl5pPr marL="0" indent="0" algn="ctr">
              <a:spcBef>
                <a:spcPts val="0"/>
              </a:spcBef>
              <a:buNone/>
              <a:defRPr sz="1637"/>
            </a:lvl5pPr>
          </a:lstStyle>
          <a:p>
            <a:pPr lvl="0"/>
            <a:r>
              <a:rPr dirty="0"/>
              <a:t>[Describe contribution / reason for award here]</a:t>
            </a:r>
          </a:p>
        </p:txBody>
      </p:sp>
      <p:cxnSp>
        <p:nvCxnSpPr>
          <p:cNvPr id="4" name="Straight Connector 3" descr="Line for presenter signature"/>
          <p:cNvCxnSpPr/>
          <p:nvPr userDrawn="1"/>
        </p:nvCxnSpPr>
        <p:spPr>
          <a:xfrm>
            <a:off x="1463617" y="5217459"/>
            <a:ext cx="2971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1463617" y="5334000"/>
            <a:ext cx="2971800" cy="381000"/>
          </a:xfrm>
        </p:spPr>
        <p:txBody>
          <a:bodyPr lIns="91440" tIns="0" rIns="91440" bIns="0" anchor="t" anchorCtr="0">
            <a:noAutofit/>
          </a:bodyPr>
          <a:lstStyle>
            <a:lvl1pPr marL="0" marR="0" indent="0" algn="ctr" defTabSz="92625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100" b="0" i="0" cap="all" baseline="0">
                <a:solidFill>
                  <a:schemeClr val="tx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37"/>
            </a:lvl2pPr>
            <a:lvl3pPr marL="0" indent="0" algn="ctr">
              <a:spcBef>
                <a:spcPts val="0"/>
              </a:spcBef>
              <a:buNone/>
              <a:defRPr sz="1637"/>
            </a:lvl3pPr>
            <a:lvl4pPr marL="0" indent="0" algn="ctr">
              <a:spcBef>
                <a:spcPts val="0"/>
              </a:spcBef>
              <a:buNone/>
              <a:defRPr sz="1637"/>
            </a:lvl4pPr>
            <a:lvl5pPr marL="0" indent="0" algn="ctr">
              <a:spcBef>
                <a:spcPts val="0"/>
              </a:spcBef>
              <a:buNone/>
              <a:defRPr sz="1637"/>
            </a:lvl5pPr>
          </a:lstStyle>
          <a:p>
            <a:pPr marL="0" marR="0" lvl="0" indent="0" algn="ctr" defTabSz="92625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/>
              <a:t>Name/Title of Presenter</a:t>
            </a:r>
          </a:p>
        </p:txBody>
      </p:sp>
      <p:cxnSp>
        <p:nvCxnSpPr>
          <p:cNvPr id="19" name="Straight Connector 18" descr="Line under date entry"/>
          <p:cNvCxnSpPr/>
          <p:nvPr/>
        </p:nvCxnSpPr>
        <p:spPr>
          <a:xfrm>
            <a:off x="4726190" y="5217459"/>
            <a:ext cx="29700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4726190" y="4988859"/>
            <a:ext cx="2970010" cy="268941"/>
          </a:xfrm>
        </p:spPr>
        <p:txBody>
          <a:bodyPr lIns="91440" tIns="0" rIns="91440" bIns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100" b="0" i="0" cap="all" baseline="0">
                <a:solidFill>
                  <a:schemeClr val="tx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37"/>
            </a:lvl2pPr>
            <a:lvl3pPr marL="0" indent="0" algn="ctr">
              <a:spcBef>
                <a:spcPts val="0"/>
              </a:spcBef>
              <a:buNone/>
              <a:defRPr sz="1637"/>
            </a:lvl3pPr>
            <a:lvl4pPr marL="0" indent="0" algn="ctr">
              <a:spcBef>
                <a:spcPts val="0"/>
              </a:spcBef>
              <a:buNone/>
              <a:defRPr sz="1637"/>
            </a:lvl4pPr>
            <a:lvl5pPr marL="0" indent="0" algn="ctr">
              <a:spcBef>
                <a:spcPts val="0"/>
              </a:spcBef>
              <a:buNone/>
              <a:defRPr sz="1637"/>
            </a:lvl5pPr>
          </a:lstStyle>
          <a:p>
            <a:pPr lvl="0"/>
            <a:r>
              <a:rPr lang="en-US" dirty="0"/>
              <a:t>Date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57816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DE6FC-D800-44C9-9F28-4DA3F75C04DF}" type="datetimeFigureOut">
              <a:rPr lang="en-US" smtClean="0"/>
              <a:pPr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A371-C872-4E76-B1E3-5B0775D37C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627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DE6FC-D800-44C9-9F28-4DA3F75C04DF}" type="datetimeFigureOut">
              <a:rPr lang="en-US" smtClean="0"/>
              <a:pPr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A371-C872-4E76-B1E3-5B0775D37C3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363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DE6FC-D800-44C9-9F28-4DA3F75C04DF}" type="datetimeFigureOut">
              <a:rPr lang="en-US" smtClean="0"/>
              <a:pPr/>
              <a:t>11/19/2024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A371-C872-4E76-B1E3-5B0775D37C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338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DE6FC-D800-44C9-9F28-4DA3F75C04DF}" type="datetimeFigureOut">
              <a:rPr lang="en-US" smtClean="0"/>
              <a:pPr/>
              <a:t>11/19/2024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A371-C872-4E76-B1E3-5B0775D37C3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9504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DE6FC-D800-44C9-9F28-4DA3F75C04DF}" type="datetimeFigureOut">
              <a:rPr lang="en-US" smtClean="0"/>
              <a:pPr/>
              <a:t>11/19/2024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A371-C872-4E76-B1E3-5B0775D37C3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5033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DE6FC-D800-44C9-9F28-4DA3F75C04DF}" type="datetimeFigureOut">
              <a:rPr lang="en-US" smtClean="0"/>
              <a:pPr/>
              <a:t>11/19/2024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A371-C872-4E76-B1E3-5B0775D37C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647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DE6FC-D800-44C9-9F28-4DA3F75C04DF}" type="datetimeFigureOut">
              <a:rPr lang="en-US" smtClean="0"/>
              <a:pPr/>
              <a:t>11/19/2024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A371-C872-4E76-B1E3-5B0775D37C3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6131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DE6FC-D800-44C9-9F28-4DA3F75C04DF}" type="datetimeFigureOut">
              <a:rPr lang="en-US" smtClean="0"/>
              <a:pPr/>
              <a:t>11/19/2024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A371-C872-4E76-B1E3-5B0775D37C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424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2BDE6FC-D800-44C9-9F28-4DA3F75C04DF}" type="datetimeFigureOut">
              <a:rPr lang="en-US" smtClean="0"/>
              <a:pPr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D2FA371-C872-4E76-B1E3-5B0775D37C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346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6" r:id="rId15"/>
    <p:sldLayoutId id="2147483667" r:id="rId16"/>
    <p:sldLayoutId id="2147483668" r:id="rId17"/>
    <p:sldLayoutId id="2147483669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itle 1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Certificate of Achievement</a:t>
            </a:r>
          </a:p>
        </p:txBody>
      </p:sp>
      <p:sp>
        <p:nvSpPr>
          <p:cNvPr id="35" name="Text Placeholder 34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This Acknowledges That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9"/>
          </p:nvPr>
        </p:nvSpPr>
        <p:spPr>
          <a:xfrm>
            <a:off x="987552" y="3862167"/>
            <a:ext cx="7162800" cy="702222"/>
          </a:xfrm>
        </p:spPr>
        <p:txBody>
          <a:bodyPr/>
          <a:lstStyle/>
          <a:p>
            <a:r>
              <a:rPr lang="en-US" dirty="0"/>
              <a:t>Has Been Recognized for Outstanding Achievement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Presenter</a:t>
            </a:r>
            <a:endParaRPr lang="en-US" dirty="0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fld id="{4C735976-731C-4BAC-9675-ABF5AA434BC0}" type="datetime4">
              <a:rPr lang="en-US" smtClean="0"/>
              <a:t>November 19, 2024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835696" y="4797152"/>
            <a:ext cx="2376264" cy="363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Rajavee</a:t>
            </a:r>
            <a:r>
              <a:rPr lang="en-GB" dirty="0" smtClean="0"/>
              <a:t> </a:t>
            </a:r>
            <a:r>
              <a:rPr lang="en-GB" dirty="0" err="1" smtClean="0"/>
              <a:t>Prashanth</a:t>
            </a:r>
            <a:r>
              <a:rPr lang="en-GB" dirty="0" smtClean="0"/>
              <a:t> Roy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Name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02856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Certificate">
      <a:dk1>
        <a:sysClr val="windowText" lastClr="000000"/>
      </a:dk1>
      <a:lt1>
        <a:sysClr val="window" lastClr="FFFFFF"/>
      </a:lt1>
      <a:dk2>
        <a:srgbClr val="404040"/>
      </a:dk2>
      <a:lt2>
        <a:srgbClr val="DBEEF4"/>
      </a:lt2>
      <a:accent1>
        <a:srgbClr val="009444"/>
      </a:accent1>
      <a:accent2>
        <a:srgbClr val="1C75BC"/>
      </a:accent2>
      <a:accent3>
        <a:srgbClr val="F15649"/>
      </a:accent3>
      <a:accent4>
        <a:srgbClr val="C18447"/>
      </a:accent4>
      <a:accent5>
        <a:srgbClr val="5F5F5F"/>
      </a:accent5>
      <a:accent6>
        <a:srgbClr val="F8DF4A"/>
      </a:accent6>
      <a:hlink>
        <a:srgbClr val="4BB9B4"/>
      </a:hlink>
      <a:folHlink>
        <a:srgbClr val="A6A6A6"/>
      </a:folHlink>
    </a:clrScheme>
    <a:fontScheme name="Palatino Linotype">
      <a:majorFont>
        <a:latin typeface="Palatino Linotype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ertificate">
      <a:dk1>
        <a:sysClr val="windowText" lastClr="000000"/>
      </a:dk1>
      <a:lt1>
        <a:sysClr val="window" lastClr="FFFFFF"/>
      </a:lt1>
      <a:dk2>
        <a:srgbClr val="404040"/>
      </a:dk2>
      <a:lt2>
        <a:srgbClr val="DBEEF4"/>
      </a:lt2>
      <a:accent1>
        <a:srgbClr val="009444"/>
      </a:accent1>
      <a:accent2>
        <a:srgbClr val="1C75BC"/>
      </a:accent2>
      <a:accent3>
        <a:srgbClr val="F15649"/>
      </a:accent3>
      <a:accent4>
        <a:srgbClr val="C18447"/>
      </a:accent4>
      <a:accent5>
        <a:srgbClr val="5F5F5F"/>
      </a:accent5>
      <a:accent6>
        <a:srgbClr val="F8DF4A"/>
      </a:accent6>
      <a:hlink>
        <a:srgbClr val="4BB9B4"/>
      </a:hlink>
      <a:folHlink>
        <a:srgbClr val="A6A6A6"/>
      </a:folHlink>
    </a:clrScheme>
    <a:fontScheme name="Palatino Linotype">
      <a:majorFont>
        <a:latin typeface="Palatino Linotype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10</TotalTime>
  <Words>67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Garamond</vt:lpstr>
      <vt:lpstr>Palatino Linotype</vt:lpstr>
      <vt:lpstr>Organic</vt:lpstr>
      <vt:lpstr>Name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Recipient</dc:title>
  <dc:creator>Kaaviya Gopal</dc:creator>
  <cp:lastModifiedBy>Kaaviya Gopal</cp:lastModifiedBy>
  <cp:revision>4</cp:revision>
  <dcterms:created xsi:type="dcterms:W3CDTF">2024-11-19T02:36:08Z</dcterms:created>
  <dcterms:modified xsi:type="dcterms:W3CDTF">2024-11-19T05:59:24Z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