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20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0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0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0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0.xml"/><Relationship Id="rId3" Type="http://schemas.openxmlformats.org/officeDocument/2006/relationships/presProps" Target="presProps2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38" name="Google Shape;23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43" name="Google Shape;2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Kaaviya 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312202995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ID:2DC82216DA94FF7ABEC41EA2B4FD2F1D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