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7e7591fc-458f-49ab-a7b6-0ffe8fd0fe41/com.whatsapp.provider.media/kaaviyaa%20J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4"/>
  </c:pivotSource>
  <c:chart>
    <c:title>
      <c:layout>
        <c:manualLayout>
          <c:xMode val="edge"/>
          <c:yMode val="edge"/>
          <c:x val="0.386447368421053"/>
          <c:y val="0.085416664679845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DepartmentType</c:v>
                </c:pt>
                <c:pt idx="1">
                  <c:v>Admin Offices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1"/>
                <c:pt idx="0">
                  <c:v>6.0</c:v>
                </c:pt>
                <c:pt idx="1">
                  <c:v>3.0</c:v>
                </c:pt>
                <c:pt idx="2">
                  <c:v>8.0</c:v>
                </c:pt>
                <c:pt idx="3">
                  <c:v>7.0</c:v>
                </c:pt>
                <c:pt idx="4">
                  <c:v>1.0</c:v>
                </c:pt>
                <c:pt idx="5">
                  <c:v>6.0</c:v>
                </c:pt>
                <c:pt idx="6">
                  <c:v>2.0</c:v>
                </c:pt>
                <c:pt idx="7">
                  <c:v>6.0</c:v>
                </c:pt>
                <c:pt idx="8">
                  <c:v>6.0</c:v>
                </c:pt>
                <c:pt idx="9">
                  <c:v>3.0</c:v>
                </c:pt>
                <c:pt idx="10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DepartmentType</c:v>
                </c:pt>
                <c:pt idx="1">
                  <c:v>Executive Office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1"/>
                <c:pt idx="1">
                  <c:v>1.0</c:v>
                </c:pt>
                <c:pt idx="3">
                  <c:v>2.0</c:v>
                </c:pt>
                <c:pt idx="6">
                  <c:v>3.0</c:v>
                </c:pt>
                <c:pt idx="7">
                  <c:v>3.0</c:v>
                </c:pt>
                <c:pt idx="8">
                  <c:v>6.0</c:v>
                </c:pt>
                <c:pt idx="9">
                  <c:v>4.0</c:v>
                </c:pt>
                <c:pt idx="10">
                  <c:v>19.0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DepartmentType</c:v>
                </c:pt>
                <c:pt idx="1">
                  <c:v>IT/IS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1"/>
                <c:pt idx="0">
                  <c:v>24.0</c:v>
                </c:pt>
                <c:pt idx="1">
                  <c:v>19.0</c:v>
                </c:pt>
                <c:pt idx="2">
                  <c:v>20.0</c:v>
                </c:pt>
                <c:pt idx="3">
                  <c:v>20.0</c:v>
                </c:pt>
                <c:pt idx="4">
                  <c:v>26.0</c:v>
                </c:pt>
                <c:pt idx="5">
                  <c:v>25.0</c:v>
                </c:pt>
                <c:pt idx="6">
                  <c:v>26.0</c:v>
                </c:pt>
                <c:pt idx="7">
                  <c:v>22.0</c:v>
                </c:pt>
                <c:pt idx="8">
                  <c:v>16.0</c:v>
                </c:pt>
                <c:pt idx="9">
                  <c:v>26.0</c:v>
                </c:pt>
                <c:pt idx="10">
                  <c:v>224.0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DepartmentType</c:v>
                </c:pt>
                <c:pt idx="1">
                  <c:v>Production      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1"/>
                <c:pt idx="0">
                  <c:v>101.0</c:v>
                </c:pt>
                <c:pt idx="1">
                  <c:v>92.0</c:v>
                </c:pt>
                <c:pt idx="2">
                  <c:v>106.0</c:v>
                </c:pt>
                <c:pt idx="3">
                  <c:v>103.0</c:v>
                </c:pt>
                <c:pt idx="4">
                  <c:v>102.0</c:v>
                </c:pt>
                <c:pt idx="5">
                  <c:v>95.0</c:v>
                </c:pt>
                <c:pt idx="6">
                  <c:v>103.0</c:v>
                </c:pt>
                <c:pt idx="7">
                  <c:v>115.0</c:v>
                </c:pt>
                <c:pt idx="8">
                  <c:v>100.0</c:v>
                </c:pt>
                <c:pt idx="9">
                  <c:v>97.0</c:v>
                </c:pt>
                <c:pt idx="10">
                  <c:v>1014.0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DepartmentType</c:v>
                </c:pt>
                <c:pt idx="1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Sheet2!$F$5:$F$15</c:f>
              <c:numCache>
                <c:formatCode>General</c:formatCode>
                <c:ptCount val="11"/>
                <c:pt idx="0">
                  <c:v>15.0</c:v>
                </c:pt>
                <c:pt idx="1">
                  <c:v>26.0</c:v>
                </c:pt>
                <c:pt idx="2">
                  <c:v>14.0</c:v>
                </c:pt>
                <c:pt idx="3">
                  <c:v>16.0</c:v>
                </c:pt>
                <c:pt idx="4">
                  <c:v>15.0</c:v>
                </c:pt>
                <c:pt idx="5">
                  <c:v>12.0</c:v>
                </c:pt>
                <c:pt idx="6">
                  <c:v>18.0</c:v>
                </c:pt>
                <c:pt idx="7">
                  <c:v>16.0</c:v>
                </c:pt>
                <c:pt idx="8">
                  <c:v>18.0</c:v>
                </c:pt>
                <c:pt idx="9">
                  <c:v>14.0</c:v>
                </c:pt>
                <c:pt idx="10">
                  <c:v>164.0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2"/>
                <c:pt idx="0">
                  <c:v>DepartmentType</c:v>
                </c:pt>
                <c:pt idx="1">
                  <c:v>Software Engineering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Sheet2!$G$5:$G$15</c:f>
              <c:numCache>
                <c:formatCode>General</c:formatCode>
                <c:ptCount val="11"/>
                <c:pt idx="0">
                  <c:v>4.0</c:v>
                </c:pt>
                <c:pt idx="1">
                  <c:v>4.0</c:v>
                </c:pt>
                <c:pt idx="2">
                  <c:v>6.0</c:v>
                </c:pt>
                <c:pt idx="3">
                  <c:v>9.0</c:v>
                </c:pt>
                <c:pt idx="4">
                  <c:v>10.0</c:v>
                </c:pt>
                <c:pt idx="5">
                  <c:v>5.0</c:v>
                </c:pt>
                <c:pt idx="6">
                  <c:v>5.0</c:v>
                </c:pt>
                <c:pt idx="7">
                  <c:v>5.0</c:v>
                </c:pt>
                <c:pt idx="8">
                  <c:v>4.0</c:v>
                </c:pt>
                <c:pt idx="9">
                  <c:v>12.0</c:v>
                </c:pt>
                <c:pt idx="10">
                  <c:v>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</a:t>
            </a:r>
            <a:r>
              <a:rPr sz="2400" lang="en-US"/>
              <a:t>T</a:t>
            </a:r>
            <a:r>
              <a:rPr sz="2400" lang="en-US"/>
              <a:t>UDENT NAME:</a:t>
            </a:r>
            <a:r>
              <a:rPr altLang="en-US" sz="2400" lang="en-IN"/>
              <a:t> </a:t>
            </a:r>
            <a:r>
              <a:rPr altLang="en-US" sz="2400" lang="en-US"/>
              <a:t>K</a:t>
            </a:r>
            <a:r>
              <a:rPr altLang="en-US" sz="2400" lang="en-US"/>
              <a:t>A</a:t>
            </a:r>
            <a:r>
              <a:rPr altLang="en-US" sz="2400" lang="en-US"/>
              <a:t>A</a:t>
            </a:r>
            <a:r>
              <a:rPr altLang="en-US" sz="2400" lang="en-US"/>
              <a:t>V</a:t>
            </a:r>
            <a:r>
              <a:rPr altLang="en-US" sz="2400" lang="en-US"/>
              <a:t>I</a:t>
            </a:r>
            <a:r>
              <a:rPr altLang="en-US" sz="2400" lang="en-US"/>
              <a:t>YAA</a:t>
            </a:r>
            <a:r>
              <a:rPr altLang="en-US" sz="2400" lang="en-US"/>
              <a:t> </a:t>
            </a:r>
            <a:r>
              <a:rPr altLang="en-US" sz="2400" lang="en-US"/>
              <a:t>J</a:t>
            </a:r>
            <a:r>
              <a:rPr altLang="en-US"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</a:t>
            </a:r>
            <a:r>
              <a:rPr altLang="en-US" dirty="0" sz="2400" lang="en-US"/>
              <a:t>8</a:t>
            </a:r>
            <a:r>
              <a:rPr altLang="en-US" dirty="0" sz="2400" lang="en-US"/>
              <a:t>0</a:t>
            </a:r>
            <a:r>
              <a:rPr altLang="en-US" dirty="0" sz="2400" lang="en-US"/>
              <a:t>5</a:t>
            </a:r>
            <a:r>
              <a:rPr altLang="en-US" dirty="0" sz="2400" lang="en-IN"/>
              <a:t>  </a:t>
            </a:r>
            <a:r>
              <a:rPr altLang="en-US" dirty="0" sz="2400" lang="en-US"/>
              <a:t>[</a:t>
            </a:r>
            <a:r>
              <a:rPr altLang="en-US" dirty="0" sz="2400" lang="en-US"/>
              <a:t>a</a:t>
            </a:r>
            <a:r>
              <a:rPr altLang="en-US" dirty="0" sz="2400" lang="en-US"/>
              <a:t>s</a:t>
            </a:r>
            <a:r>
              <a:rPr altLang="en-US" dirty="0" sz="2400" lang="en-US"/>
              <a:t>u</a:t>
            </a:r>
            <a:r>
              <a:rPr altLang="en-US" dirty="0" sz="2400" lang="en-US"/>
              <a:t>n</a:t>
            </a:r>
            <a:r>
              <a:rPr altLang="en-US" dirty="0" sz="2400" lang="en-US"/>
              <a:t>m</a:t>
            </a:r>
            <a:r>
              <a:rPr altLang="en-US" dirty="0" sz="2400" lang="en-US"/>
              <a:t>1</a:t>
            </a:r>
            <a:r>
              <a:rPr altLang="en-US" dirty="0" sz="2400" lang="en-US"/>
              <a:t>4</a:t>
            </a:r>
            <a:r>
              <a:rPr altLang="en-US" dirty="0" sz="2400" lang="en-US"/>
              <a:t>5</a:t>
            </a:r>
            <a:r>
              <a:rPr altLang="en-US" dirty="0" sz="2400" lang="en-US"/>
              <a:t>1</a:t>
            </a:r>
            <a:r>
              <a:rPr altLang="en-US" dirty="0" sz="2400" lang="en-US"/>
              <a:t>2</a:t>
            </a:r>
            <a:r>
              <a:rPr altLang="en-US" dirty="0" sz="2400" lang="en-US"/>
              <a:t>0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g</a:t>
            </a:r>
            <a:r>
              <a:rPr altLang="en-US" dirty="0" sz="2400" lang="en-US"/>
              <a:t>5</a:t>
            </a:r>
            <a:r>
              <a:rPr altLang="en-US" dirty="0" sz="2400" lang="en-US"/>
              <a:t>5</a:t>
            </a:r>
            <a:r>
              <a:rPr altLang="en-US" dirty="0" sz="2400" lang="en-US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0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601052" y="2059135"/>
          <a:ext cx="4989895" cy="2739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2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8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0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20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2024-03-28T17:07:00Z</dcterms:created>
  <dcterms:modified xsi:type="dcterms:W3CDTF">2024-08-30T05:02:02Z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c6c93b86e9bc4b2f8d1a714e3a0d8ec3</vt:lpwstr>
  </property>
  <property fmtid="{D5CDD505-2E9C-101B-9397-08002B2CF9AE}" pid="5" name="KSOProductBuildVer">
    <vt:lpwstr>1033-12.2.0.18165</vt:lpwstr>
  </property>
</Properties>
</file>