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96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2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8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2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0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4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amkumarkaavya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AI-Powered Communication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Hackathon Submission - AI Engineer Fresher</a:t>
            </a:r>
          </a:p>
          <a:p>
            <a:r>
              <a:rPr dirty="0"/>
              <a:t>Kaavya Ramkumar</a:t>
            </a:r>
            <a:endParaRPr lang="en-IN" dirty="0"/>
          </a:p>
          <a:p>
            <a:r>
              <a:rPr lang="en-IN" dirty="0">
                <a:hlinkClick r:id="rId2"/>
              </a:rPr>
              <a:t>ramkumarkaavya@gmail.com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5927"/>
            <a:ext cx="7772400" cy="3649133"/>
          </a:xfrm>
        </p:spPr>
        <p:txBody>
          <a:bodyPr/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receive thousands of support-related emails daily.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filtering, prioritizing, and replying is time-consuming and error-prone.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Build an AI-powered assistant to manage emails end-to-end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Fetch emails via Gmail/Outlook/IMAP APIs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Filter support-related emails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Categorize + Prioritize (Sentiment, Urgency)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Generate AI-powered responses (RAG + LLM)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Display results on a clean dashboard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Provide analytics &amp; stats for faster resolution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Email Retrieval &amp; Filtering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Sentiment Analysis &amp; Priority Queue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Context-Aware Auto-Responses (LLM + RAG)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Information Extraction (contact, product, sentiment)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Interactive Dashboard (emails, analytics, responses)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Empathetic and professional replies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NLP: Hugging Face Transformers, OpenAI GPT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SQLite / MongoDB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React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Matplotlib /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Local prototype (demo-ready)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Fetch emails from dataset/API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Filter &amp; categorize (support/query/help)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Prioritize urgent issues first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Generate draft responses with AI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 results + analytics on dashboard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Support team reviews/edits before sending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5423"/>
            <a:ext cx="7772400" cy="3649133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Reduced manual workload for support teams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Faster, more accurate responses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Improved customer satisfaction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Actionable insights from unstructured emails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Scalable solution for enterprises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51" y="2700866"/>
            <a:ext cx="7772400" cy="1456267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275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Celestial</vt:lpstr>
      <vt:lpstr>AI-Powered Communication Assistant</vt:lpstr>
      <vt:lpstr>Problem Statement</vt:lpstr>
      <vt:lpstr>Solution Architecture</vt:lpstr>
      <vt:lpstr>Key Features Implemented</vt:lpstr>
      <vt:lpstr>Tech Stack</vt:lpstr>
      <vt:lpstr>Demo Flow</vt:lpstr>
      <vt:lpstr>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Kaavya Ram</cp:lastModifiedBy>
  <cp:revision>3</cp:revision>
  <dcterms:created xsi:type="dcterms:W3CDTF">2013-01-27T09:14:16Z</dcterms:created>
  <dcterms:modified xsi:type="dcterms:W3CDTF">2025-09-03T15:04:32Z</dcterms:modified>
  <cp:category/>
</cp:coreProperties>
</file>