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710" r:id="rId2"/>
    <p:sldId id="711" r:id="rId3"/>
    <p:sldId id="712" r:id="rId4"/>
    <p:sldId id="716" r:id="rId5"/>
    <p:sldId id="717" r:id="rId6"/>
    <p:sldId id="715" r:id="rId7"/>
    <p:sldId id="713" r:id="rId8"/>
    <p:sldId id="718" r:id="rId9"/>
    <p:sldId id="714" r:id="rId10"/>
    <p:sldId id="719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0" autoAdjust="0"/>
    <p:restoredTop sz="82927" autoAdjust="0"/>
  </p:normalViewPr>
  <p:slideViewPr>
    <p:cSldViewPr snapToObjects="1">
      <p:cViewPr>
        <p:scale>
          <a:sx n="75" d="100"/>
          <a:sy n="75" d="100"/>
        </p:scale>
        <p:origin x="-17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FE5E4F9-3279-4054-AB24-7EFC8BA26F89}" type="datetimeFigureOut">
              <a:rPr lang="en-US"/>
              <a:pPr/>
              <a:t>20/01/16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35D7F00-5EE9-49F8-B154-28A82D423F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</a:t>
            </a:r>
            <a:r>
              <a:rPr lang="sv-SE" dirty="0" err="1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subtitle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CFC05-002D-4178-AFE4-876751C8276E}" type="datetimeFigureOut">
              <a:rPr lang="en-US"/>
              <a:pPr/>
              <a:t>20/01/16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8EF3A-B4A2-4C23-A718-52B67370D2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4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096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627313" y="2564904"/>
            <a:ext cx="6059487" cy="3095600"/>
          </a:xfrm>
        </p:spPr>
        <p:txBody>
          <a:bodyPr>
            <a:normAutofit/>
          </a:bodyPr>
          <a:lstStyle>
            <a:lvl1pPr>
              <a:defRPr sz="1600" baseline="0"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buFont typeface="Arial" pitchFamily="34" charset="0"/>
              <a:buChar char="•"/>
              <a:defRPr sz="1600" b="0">
                <a:latin typeface="+mn-lt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4"/>
          </p:nvPr>
        </p:nvSpPr>
        <p:spPr>
          <a:xfrm>
            <a:off x="2627313" y="1700213"/>
            <a:ext cx="6059487" cy="5046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E346D3AA-DD0E-465A-B2C8-2208A15179FE}" type="datetimeFigureOut">
              <a:rPr lang="en-US"/>
              <a:pPr/>
              <a:t>20/01/16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9627183-02E3-457C-8506-FDB9B909DF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6F633-64E1-0F48-A479-76B40BBD598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75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fld id="{3C0C6802-A515-4E08-913D-D9D194AD565B}" type="datetimeFigureOut">
              <a:rPr lang="en-US"/>
              <a:pPr/>
              <a:t>20/01/16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fld id="{D8A472A3-A2FD-4835-B526-D6664AC49C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371600" y="2054225"/>
            <a:ext cx="7772400" cy="14700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sv-SE" sz="3600">
              <a:latin typeface="Gill Sans"/>
              <a:ea typeface="Gill Sans"/>
              <a:cs typeface="Gill Sans"/>
            </a:endParaRP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2057400" y="3810000"/>
            <a:ext cx="6400800" cy="1752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endParaRPr lang="sv-SE" sz="2800">
              <a:solidFill>
                <a:srgbClr val="898989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smtClean="0"/>
          </a:p>
        </p:txBody>
      </p:sp>
      <p:pic>
        <p:nvPicPr>
          <p:cNvPr id="1033" name="Picture 11" descr="ppt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919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Gill Sans"/>
          <a:ea typeface="Gill Sans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/>
          <a:ea typeface="Gill Sans"/>
          <a:cs typeface="Gill Sans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/>
          <a:ea typeface="Gill Sans"/>
          <a:cs typeface="Gill Sans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/>
          <a:ea typeface="Gill Sans"/>
          <a:cs typeface="Gill Sans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/>
          <a:ea typeface="Gill Sans"/>
          <a:cs typeface="Gill Sans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/>
          <a:ea typeface="Gill Sans"/>
          <a:cs typeface="Gill Sans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/>
          <a:ea typeface="Gill Sans"/>
          <a:cs typeface="Gill Sans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/>
          <a:ea typeface="Gill Sans"/>
          <a:cs typeface="Gill Sans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/>
          <a:ea typeface="Gill Sans"/>
          <a:cs typeface="Gill Sans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Gill Sans"/>
          <a:ea typeface="Gill Sans"/>
          <a:cs typeface="Gill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Times New Roman"/>
          <a:ea typeface="Gill Sans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Times New Roman"/>
          <a:ea typeface="Gill Sans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Times New Roman"/>
          <a:ea typeface="Gill Sans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Times New Roman"/>
          <a:ea typeface="Gill Sans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88" y="1556792"/>
            <a:ext cx="7891462" cy="1727200"/>
          </a:xfrm>
        </p:spPr>
        <p:txBody>
          <a:bodyPr/>
          <a:lstStyle/>
          <a:p>
            <a:r>
              <a:rPr lang="en-US" dirty="0" smtClean="0"/>
              <a:t>Project Case 2</a:t>
            </a:r>
            <a:br>
              <a:rPr lang="en-US" dirty="0" smtClean="0"/>
            </a:br>
            <a:r>
              <a:rPr lang="en-US" dirty="0" smtClean="0"/>
              <a:t>Information Broker </a:t>
            </a:r>
            <a:r>
              <a:rPr lang="en-US" dirty="0" smtClean="0"/>
              <a:t>INCA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 Mobile phone based Intelligent Scoring Approach for assessment of critical Illness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4420757" y="5301208"/>
            <a:ext cx="496887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                     Group 12                   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                     Kaavya Rekanar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sv-SE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Siva </a:t>
            </a:r>
            <a:r>
              <a:rPr lang="sv-SE" sz="2400" dirty="0" err="1" smtClean="0">
                <a:latin typeface="Times New Roman" pitchFamily="18" charset="0"/>
                <a:cs typeface="Times New Roman" pitchFamily="18" charset="0"/>
              </a:rPr>
              <a:t>Venkata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2400" dirty="0" err="1" smtClean="0">
                <a:latin typeface="Times New Roman" pitchFamily="18" charset="0"/>
                <a:cs typeface="Times New Roman" pitchFamily="18" charset="0"/>
              </a:rPr>
              <a:t>Prasad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 Patta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sv-SE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sv-SE" sz="2400" dirty="0" err="1" smtClean="0">
                <a:latin typeface="Times New Roman" pitchFamily="18" charset="0"/>
                <a:cs typeface="Times New Roman" pitchFamily="18" charset="0"/>
              </a:rPr>
              <a:t>Sushmitha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2400" dirty="0" err="1" smtClean="0">
                <a:latin typeface="Times New Roman" pitchFamily="18" charset="0"/>
                <a:cs typeface="Times New Roman" pitchFamily="18" charset="0"/>
              </a:rPr>
              <a:t>Donthula</a:t>
            </a:r>
            <a:endParaRPr lang="sv-SE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sv-SE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sv-SE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7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136904" cy="4954562"/>
          </a:xfrm>
        </p:spPr>
        <p:txBody>
          <a:bodyPr/>
          <a:lstStyle/>
          <a:p>
            <a:r>
              <a:rPr lang="en-US" sz="7000" dirty="0" smtClean="0">
                <a:latin typeface="Apple Chancery"/>
                <a:cs typeface="Apple Chancery"/>
              </a:rPr>
              <a:t/>
            </a:r>
            <a:br>
              <a:rPr lang="en-US" sz="7000" dirty="0" smtClean="0">
                <a:latin typeface="Apple Chancery"/>
                <a:cs typeface="Apple Chancery"/>
              </a:rPr>
            </a:br>
            <a:r>
              <a:rPr lang="en-US" sz="7000" dirty="0" smtClean="0">
                <a:latin typeface="Apple Chancery"/>
                <a:cs typeface="Apple Chancery"/>
              </a:rPr>
              <a:t>Thank You</a:t>
            </a:r>
            <a:endParaRPr lang="en-US" sz="7000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4555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 </a:t>
            </a:r>
            <a:r>
              <a:rPr lang="sv-SE" dirty="0" err="1" smtClean="0"/>
              <a:t>Description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sz="1800" dirty="0" smtClean="0"/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main objective of this project is to reduce the time required to report an accident and to determine its location more </a:t>
            </a:r>
            <a:r>
              <a:rPr lang="en-US" sz="2400" dirty="0" smtClean="0"/>
              <a:t>precisely using an artificially intelligent agent.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L</a:t>
            </a:r>
            <a:r>
              <a:rPr lang="sv-SE" sz="2400" dirty="0" smtClean="0"/>
              <a:t>ack </a:t>
            </a:r>
            <a:r>
              <a:rPr lang="sv-SE" sz="2400" dirty="0" err="1" smtClean="0"/>
              <a:t>of</a:t>
            </a:r>
            <a:r>
              <a:rPr lang="sv-SE" sz="2400" dirty="0" smtClean="0"/>
              <a:t> proper methods for a </a:t>
            </a:r>
            <a:r>
              <a:rPr lang="sv-SE" sz="2400" dirty="0" err="1" smtClean="0"/>
              <a:t>victim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contact</a:t>
            </a:r>
            <a:r>
              <a:rPr lang="sv-SE" sz="2400" dirty="0" smtClean="0"/>
              <a:t> </a:t>
            </a:r>
            <a:r>
              <a:rPr lang="sv-SE" sz="2400" dirty="0" err="1" smtClean="0"/>
              <a:t>help</a:t>
            </a:r>
            <a:r>
              <a:rPr lang="sv-SE" sz="2400" dirty="0" smtClean="0"/>
              <a:t> services.</a:t>
            </a:r>
          </a:p>
          <a:p>
            <a:pPr lvl="2"/>
            <a:endParaRPr lang="sv-SE" sz="2400" dirty="0" smtClean="0"/>
          </a:p>
          <a:p>
            <a:pPr lvl="2"/>
            <a:r>
              <a:rPr lang="sv-SE" sz="2400" dirty="0" err="1" smtClean="0"/>
              <a:t>Proposed</a:t>
            </a:r>
            <a:r>
              <a:rPr lang="sv-SE" sz="2400" dirty="0" smtClean="0"/>
              <a:t> system is an </a:t>
            </a:r>
            <a:r>
              <a:rPr lang="sv-SE" sz="2400" dirty="0" err="1" smtClean="0"/>
              <a:t>effective</a:t>
            </a:r>
            <a:r>
              <a:rPr lang="sv-SE" sz="2400" dirty="0" smtClean="0"/>
              <a:t> </a:t>
            </a:r>
            <a:r>
              <a:rPr lang="sv-SE" sz="2400" dirty="0" err="1" smtClean="0"/>
              <a:t>method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solve</a:t>
            </a:r>
            <a:r>
              <a:rPr lang="sv-SE" sz="2400" dirty="0" smtClean="0"/>
              <a:t> </a:t>
            </a:r>
            <a:r>
              <a:rPr lang="sv-SE" sz="2400" dirty="0" err="1" smtClean="0"/>
              <a:t>this</a:t>
            </a:r>
            <a:r>
              <a:rPr lang="sv-SE" sz="2400" dirty="0" smtClean="0"/>
              <a:t> problem.</a:t>
            </a:r>
          </a:p>
          <a:p>
            <a:pPr lvl="2"/>
            <a:endParaRPr lang="sv-SE" sz="1800" dirty="0" smtClean="0"/>
          </a:p>
          <a:p>
            <a:pPr lvl="2"/>
            <a:endParaRPr lang="sv-SE" sz="1800" dirty="0"/>
          </a:p>
          <a:p>
            <a:pPr lvl="2"/>
            <a:endParaRPr lang="sv-SE" sz="1800" dirty="0" smtClean="0"/>
          </a:p>
          <a:p>
            <a:pPr lvl="2"/>
            <a:endParaRPr lang="sv-SE" sz="1800" dirty="0"/>
          </a:p>
          <a:p>
            <a:pPr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97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Solution </a:t>
            </a:r>
            <a:r>
              <a:rPr lang="sv-SE" dirty="0" err="1" smtClean="0"/>
              <a:t>Method</a:t>
            </a:r>
            <a:r>
              <a:rPr lang="sv-SE" dirty="0" smtClean="0"/>
              <a:t> for DSS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5259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600" dirty="0" smtClean="0">
                <a:latin typeface="+mn-lt"/>
              </a:rPr>
              <a:t>Understanding </a:t>
            </a:r>
            <a:r>
              <a:rPr lang="en-US" sz="2600" dirty="0">
                <a:latin typeface="+mn-lt"/>
              </a:rPr>
              <a:t>packet loss behavior since loss can have a significant impact on the performance of both TCP- and UDP-based applications</a:t>
            </a:r>
            <a:r>
              <a:rPr lang="en-US" sz="2600" dirty="0" smtClean="0">
                <a:latin typeface="+mn-lt"/>
              </a:rPr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+mn-lt"/>
              </a:rPr>
              <a:t>Then the message will be received by the service </a:t>
            </a:r>
            <a:r>
              <a:rPr lang="en-US" sz="2600" dirty="0" smtClean="0">
                <a:latin typeface="+mn-lt"/>
              </a:rPr>
              <a:t>center </a:t>
            </a:r>
            <a:r>
              <a:rPr lang="en-US" sz="2600" dirty="0">
                <a:latin typeface="+mn-lt"/>
              </a:rPr>
              <a:t>using GSM modem. </a:t>
            </a:r>
            <a:endParaRPr lang="en-US" sz="2600" dirty="0" smtClean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latin typeface="+mn-lt"/>
              </a:rPr>
              <a:t>Using the mobile number and tower location they identify accident location using latitude and longitude. 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 smtClean="0">
                <a:latin typeface="+mn-lt"/>
              </a:rPr>
              <a:t>Then </a:t>
            </a:r>
            <a:r>
              <a:rPr lang="en-US" sz="2600" dirty="0">
                <a:latin typeface="+mn-lt"/>
              </a:rPr>
              <a:t>they inform the type of the accident and appropriate location to the nearby service (police &amp; fire). </a:t>
            </a:r>
            <a:endParaRPr lang="sv-SE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508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Architecture of the  proposed system</a:t>
            </a:r>
            <a:endParaRPr lang="en-US" dirty="0"/>
          </a:p>
        </p:txBody>
      </p:sp>
      <p:pic>
        <p:nvPicPr>
          <p:cNvPr id="4" name="Content Placeholder 3" descr="http://2.bp.blogspot.com/-Vjt6zWmuhwU/UFlbXCQutnI/AAAAAAAAAcw/_N9vLOoeqOU/s640/7.png"/>
          <p:cNvPicPr>
            <a:picLocks noGrp="1"/>
          </p:cNvPicPr>
          <p:nvPr>
            <p:ph idx="1"/>
          </p:nvPr>
        </p:nvPicPr>
        <p:blipFill>
          <a:blip r:embed="rId2" cstate="print"/>
          <a:srcRect t="-10270" b="-10270"/>
          <a:stretch>
            <a:fillRect/>
          </a:stretch>
        </p:blipFill>
        <p:spPr bwMode="auto">
          <a:xfrm>
            <a:off x="611560" y="1772816"/>
            <a:ext cx="8075240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939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Analytical design is implemented and is represented using various use-cases.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phases involved includes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b="0" dirty="0" smtClean="0"/>
              <a:t>Phase 1: Intelligent phase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b="0" dirty="0" smtClean="0"/>
              <a:t>Phase 2: Design phase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b="0" dirty="0" smtClean="0"/>
              <a:t>Phase 3: Choice phase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b="0" dirty="0" smtClean="0"/>
              <a:t>Phase 4: Implementation phase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b="0" dirty="0" smtClean="0"/>
              <a:t>Phase 5: Feedback and Monitoring phase.</a:t>
            </a:r>
          </a:p>
          <a:p>
            <a:pPr marL="0" indent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361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A Traffic Controlling Agent is used to receive the messages sent by the victim.</a:t>
            </a:r>
          </a:p>
          <a:p>
            <a:pPr marL="457200" indent="-457200">
              <a:buFont typeface="Arial"/>
              <a:buChar char="•"/>
            </a:pPr>
            <a:endParaRPr lang="en-US" dirty="0" smtClean="0">
              <a:latin typeface="+mn-lt"/>
            </a:endParaRPr>
          </a:p>
          <a:p>
            <a:pPr marL="857250" lvl="1" indent="-457200">
              <a:buFont typeface="Arial"/>
              <a:buChar char="•"/>
            </a:pPr>
            <a:r>
              <a:rPr lang="en-US" sz="2800" b="0" dirty="0" smtClean="0">
                <a:latin typeface="+mn-lt"/>
              </a:rPr>
              <a:t>The system uses</a:t>
            </a:r>
          </a:p>
          <a:p>
            <a:pPr marL="1714500" lvl="3" indent="-457200">
              <a:buFont typeface="Wingdings" charset="2"/>
              <a:buChar char="Ø"/>
            </a:pPr>
            <a:r>
              <a:rPr lang="en-US" sz="2800" b="0" dirty="0" smtClean="0">
                <a:latin typeface="+mn-lt"/>
              </a:rPr>
              <a:t>Communication driven DSS</a:t>
            </a:r>
          </a:p>
          <a:p>
            <a:pPr marL="1714500" lvl="3" indent="-457200">
              <a:buFont typeface="Wingdings" charset="2"/>
              <a:buChar char="Ø"/>
            </a:pPr>
            <a:r>
              <a:rPr lang="en-US" sz="2800" b="0" dirty="0" smtClean="0">
                <a:latin typeface="+mn-lt"/>
              </a:rPr>
              <a:t>Data driven DSS</a:t>
            </a:r>
          </a:p>
          <a:p>
            <a:pPr marL="1714500" lvl="3" indent="-457200">
              <a:buFont typeface="Wingdings" charset="2"/>
              <a:buChar char="Ø"/>
            </a:pPr>
            <a:r>
              <a:rPr lang="en-US" sz="2800" b="0" dirty="0" smtClean="0">
                <a:latin typeface="+mn-lt"/>
              </a:rPr>
              <a:t>Knowledge </a:t>
            </a:r>
            <a:r>
              <a:rPr lang="en-US" sz="2800" b="0" smtClean="0">
                <a:latin typeface="+mn-lt"/>
              </a:rPr>
              <a:t>driven DSS</a:t>
            </a:r>
            <a:endParaRPr lang="en-US" sz="2800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94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sv-SE" dirty="0" smtClean="0"/>
              <a:t>The system incorporates various models.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v-SE" sz="3600" b="0" dirty="0" smtClean="0"/>
              <a:t>Analytical model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v-SE" sz="3600" b="0" dirty="0" smtClean="0"/>
              <a:t>Tactical model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v-SE" sz="3600" b="0" dirty="0" smtClean="0"/>
              <a:t>Operational model</a:t>
            </a:r>
          </a:p>
        </p:txBody>
      </p:sp>
    </p:spTree>
    <p:extLst>
      <p:ext uri="{BB962C8B-B14F-4D97-AF65-F5344CB8AC3E}">
        <p14:creationId xmlns:p14="http://schemas.microsoft.com/office/powerpoint/2010/main" val="280420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04" y="2780928"/>
            <a:ext cx="8229600" cy="1143000"/>
          </a:xfrm>
        </p:spPr>
        <p:txBody>
          <a:bodyPr/>
          <a:lstStyle/>
          <a:p>
            <a:r>
              <a:rPr lang="en-US" dirty="0" smtClean="0"/>
              <a:t>Simulation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7204"/>
            <a:ext cx="7772400" cy="1470025"/>
          </a:xfrm>
        </p:spPr>
        <p:txBody>
          <a:bodyPr/>
          <a:lstStyle/>
          <a:p>
            <a:r>
              <a:rPr lang="sv-SE" dirty="0" err="1" smtClean="0"/>
              <a:t>Questions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icture 3" descr="ask-question-1-ff9bc6fa5eaa0d7667ae7a5a4c61330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" y="1777229"/>
            <a:ext cx="10124864" cy="4841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24" y="1042217"/>
            <a:ext cx="40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2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l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TH fulefel">
      <a:majorFont>
        <a:latin typeface="Gill Sans MT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</TotalTime>
  <Words>250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 look</vt:lpstr>
      <vt:lpstr>Project Case 2 Information Broker INCA  A Mobile phone based Intelligent Scoring Approach for assessment of critical Illness </vt:lpstr>
      <vt:lpstr>Problem Description</vt:lpstr>
      <vt:lpstr>Solution Method for DSS</vt:lpstr>
      <vt:lpstr>       Architecture of the  proposed system</vt:lpstr>
      <vt:lpstr>Design</vt:lpstr>
      <vt:lpstr>Implementing DSS</vt:lpstr>
      <vt:lpstr>Model</vt:lpstr>
      <vt:lpstr>Simulation of Results</vt:lpstr>
      <vt:lpstr>Questions?</vt:lpstr>
      <vt:lpstr> Thank You</vt:lpstr>
    </vt:vector>
  </TitlesOfParts>
  <Company>Blekinge Tekniska Högskola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Agnesson</dc:creator>
  <cp:lastModifiedBy>Kaavya Rekanar</cp:lastModifiedBy>
  <cp:revision>152</cp:revision>
  <cp:lastPrinted>2015-11-10T14:37:38Z</cp:lastPrinted>
  <dcterms:created xsi:type="dcterms:W3CDTF">2011-08-01T11:18:44Z</dcterms:created>
  <dcterms:modified xsi:type="dcterms:W3CDTF">2016-01-21T08:46:29Z</dcterms:modified>
</cp:coreProperties>
</file>