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10600030101010101" charset="-122"/>
      <p:regular r:id="rId8"/>
      <p:bold r:id="rId9"/>
      <p:italic r:id="rId10"/>
      <p:boldItalic r:id="rId11"/>
    </p:embeddedFont>
    <p:embeddedFont>
      <p:font typeface="Montserrat" panose="0201060003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58" y="8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8fce7ced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8fce7ced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8fce7ce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8fce7ce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8fce7ced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8fce7ced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8fce7ced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8fce7ced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Reconstruction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Jingran Cheng - Kane Walter - Jingshi Yang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138225"/>
            <a:ext cx="7038900" cy="3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issue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Getting models of real world object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direct feeling of how object  looks like with more information provided in 3D</a:t>
            </a: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is the problem worth solving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be used in different  field -- medicine, robotics, gaming, film….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Still a difficult goal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Shape from object attribute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Shading, texture, blurred regions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Example: Different focus levels</a:t>
            </a: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Active rangefinding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laser to sweep the scene the object is in and look for distortions in the beam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Same as above, but use a stick in front of a light in place of the laser beam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Point based representations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Think of surface of object as a collection of physical particles with attractive forces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for interpolation of data to avoid ‘holes’ in the model</a:t>
            </a: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based representations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some know feature of the object to aid in modelling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Architectural objects composed of rectangular shapes oriented at 90 degree angles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plan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4294967295"/>
          </p:nvPr>
        </p:nvSpPr>
        <p:spPr>
          <a:xfrm>
            <a:off x="0" y="1585025"/>
            <a:ext cx="9144000" cy="2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Week 9		        Week 10		     Week 11</a:t>
            </a:r>
            <a:endParaRPr lang="en-US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Jingshi Yang	  Find appropriate dataset        Test Implementation		Implement chosen        		  and get it in a form					algorithm			     	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/>
              <a:t>Jingran</a:t>
            </a:r>
            <a:r>
              <a:rPr lang="en-US" dirty="0"/>
              <a:t> Cheng	  Image preprocessing	          Research algorithms for             Visualization				          building point clouds			                    		         			                                                                                                                                                                                              Kane Walter	             Feature extract	          Implement chosen algorithm       Research algorithms 							          for altering points 							</a:t>
            </a:r>
          </a:p>
        </p:txBody>
      </p:sp>
      <p:cxnSp>
        <p:nvCxnSpPr>
          <p:cNvPr id="159" name="Google Shape;159;p17"/>
          <p:cNvCxnSpPr/>
          <p:nvPr/>
        </p:nvCxnSpPr>
        <p:spPr>
          <a:xfrm flipH="1">
            <a:off x="1746550" y="1589550"/>
            <a:ext cx="8700" cy="29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7"/>
          <p:cNvCxnSpPr>
            <a:cxnSpLocks/>
          </p:cNvCxnSpPr>
          <p:nvPr/>
        </p:nvCxnSpPr>
        <p:spPr>
          <a:xfrm>
            <a:off x="4295670" y="1615750"/>
            <a:ext cx="0" cy="28658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6916909" y="1628688"/>
            <a:ext cx="17400" cy="28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177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Arial</vt:lpstr>
      <vt:lpstr>Lato</vt:lpstr>
      <vt:lpstr>Focus</vt:lpstr>
      <vt:lpstr>3D Reconstruction   Jingran Cheng - Kane Walter - Jingshi Yang</vt:lpstr>
      <vt:lpstr>Problem definition</vt:lpstr>
      <vt:lpstr>Literature survey</vt:lpstr>
      <vt:lpstr>Literature survey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Reconstruction   Jingran Cheng - Kane Walter - Jingshi Yang</dc:title>
  <cp:lastModifiedBy>Jingshi Yang</cp:lastModifiedBy>
  <cp:revision>2</cp:revision>
  <dcterms:modified xsi:type="dcterms:W3CDTF">2018-09-19T12:16:33Z</dcterms:modified>
</cp:coreProperties>
</file>