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2ea37ce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2ea37ce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f8fbe7ef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f8fbe7ef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f8fbe7ef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f8fbe7ef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f8fbe7ef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f8fbe7ef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f8fbe7ef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f8fbe7ef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f8fbe7ef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ef8fbe7ef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f8fbe7ef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f8fbe7ef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f8fbe7ef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f8fbe7ef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f8fbe7ef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ef8fbe7ef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457200" lvl="0" marL="914400" rtl="0" algn="l">
              <a:spcBef>
                <a:spcPts val="0"/>
              </a:spcBef>
              <a:spcAft>
                <a:spcPts val="0"/>
              </a:spcAft>
              <a:buNone/>
            </a:pPr>
            <a:r>
              <a:rPr lang="fr"/>
              <a:t>Qwenta - Menu Maker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La veille technologique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Je permet à l’équipe de consulter et de participer à la veille</a:t>
            </a:r>
            <a:endParaRPr/>
          </a:p>
        </p:txBody>
      </p:sp>
      <p:pic>
        <p:nvPicPr>
          <p:cNvPr id="116" name="Google Shape;116;p22"/>
          <p:cNvPicPr preferRelativeResize="0"/>
          <p:nvPr/>
        </p:nvPicPr>
        <p:blipFill>
          <a:blip r:embed="rId3">
            <a:alphaModFix/>
          </a:blip>
          <a:stretch>
            <a:fillRect/>
          </a:stretch>
        </p:blipFill>
        <p:spPr>
          <a:xfrm>
            <a:off x="1358538" y="1017725"/>
            <a:ext cx="6426913" cy="3820975"/>
          </a:xfrm>
          <a:prstGeom prst="rect">
            <a:avLst/>
          </a:prstGeom>
          <a:noFill/>
          <a:ln>
            <a:noFill/>
          </a:ln>
        </p:spPr>
      </p:pic>
      <p:sp>
        <p:nvSpPr>
          <p:cNvPr id="117" name="Google Shape;117;p22"/>
          <p:cNvSpPr txBox="1"/>
          <p:nvPr/>
        </p:nvSpPr>
        <p:spPr>
          <a:xfrm>
            <a:off x="5774025" y="1045050"/>
            <a:ext cx="2004300" cy="38043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Mes outils de veille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X (anciennement Twitter): J’ai déjà pour habitude d’y aller régulièrement, c’est la raison pour laquelle je m’en sers comme outil de veille afin d’avoir des informations liés au métier de développeur qui s’affichent dans mon fil d’actualité régulièrement.</a:t>
            </a:r>
            <a:endParaRPr/>
          </a:p>
          <a:p>
            <a:pPr indent="-342900" lvl="0" marL="457200" rtl="0" algn="l">
              <a:spcBef>
                <a:spcPts val="0"/>
              </a:spcBef>
              <a:spcAft>
                <a:spcPts val="0"/>
              </a:spcAft>
              <a:buSzPts val="1800"/>
              <a:buChar char="●"/>
            </a:pPr>
            <a:r>
              <a:rPr lang="fr"/>
              <a:t>Youtube : Mêmes raisons que pour X. De plus, mes précédentes recherches sur Youtube concernant les projets Openclassrooms ont permis à l’algorithme de me proposer des vidéos de ce qui est d’actualité concernant le développement web.</a:t>
            </a:r>
            <a:endParaRPr/>
          </a:p>
          <a:p>
            <a:pPr indent="-342900" lvl="0" marL="457200" rtl="0" algn="l">
              <a:spcBef>
                <a:spcPts val="0"/>
              </a:spcBef>
              <a:spcAft>
                <a:spcPts val="0"/>
              </a:spcAft>
              <a:buSzPts val="1800"/>
              <a:buChar char="●"/>
            </a:pPr>
            <a:r>
              <a:rPr lang="fr"/>
              <a:t>DailyDev : J’y fais un tour 5 minutes par jour en consultant les posts populaires afin de les répertorier dans Wakelet</a:t>
            </a:r>
            <a:endParaRPr/>
          </a:p>
          <a:p>
            <a:pPr indent="-342900" lvl="0" marL="457200" rtl="0" algn="l">
              <a:spcBef>
                <a:spcPts val="0"/>
              </a:spcBef>
              <a:spcAft>
                <a:spcPts val="0"/>
              </a:spcAft>
              <a:buSzPts val="1800"/>
              <a:buChar char="●"/>
            </a:pPr>
            <a:r>
              <a:rPr lang="fr"/>
              <a:t>Wakelet : Regroupement de ce que je trouve de pertinant.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Mes outils de veille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X (anciennement Twitter): Utilisation </a:t>
            </a:r>
            <a:r>
              <a:rPr lang="fr"/>
              <a:t>récurrente</a:t>
            </a:r>
            <a:r>
              <a:rPr lang="fr"/>
              <a:t>, efficace.</a:t>
            </a:r>
            <a:endParaRPr/>
          </a:p>
          <a:p>
            <a:pPr indent="-342900" lvl="0" marL="457200" rtl="0" algn="l">
              <a:spcBef>
                <a:spcPts val="0"/>
              </a:spcBef>
              <a:spcAft>
                <a:spcPts val="0"/>
              </a:spcAft>
              <a:buSzPts val="1800"/>
              <a:buChar char="●"/>
            </a:pPr>
            <a:r>
              <a:rPr lang="fr"/>
              <a:t>Youtube : Utilisation récurrente, Algorithme qui favorise déjà l’information</a:t>
            </a:r>
            <a:endParaRPr/>
          </a:p>
          <a:p>
            <a:pPr indent="-342900" lvl="0" marL="457200" rtl="0" algn="l">
              <a:spcBef>
                <a:spcPts val="0"/>
              </a:spcBef>
              <a:spcAft>
                <a:spcPts val="0"/>
              </a:spcAft>
              <a:buSzPts val="1800"/>
              <a:buChar char="●"/>
            </a:pPr>
            <a:r>
              <a:rPr lang="fr"/>
              <a:t>DailyDev : Condensé de ce qui est “trendy” en développement web.</a:t>
            </a:r>
            <a:endParaRPr/>
          </a:p>
          <a:p>
            <a:pPr indent="-342900" lvl="0" marL="457200" rtl="0" algn="l">
              <a:spcBef>
                <a:spcPts val="0"/>
              </a:spcBef>
              <a:spcAft>
                <a:spcPts val="0"/>
              </a:spcAft>
              <a:buSzPts val="1800"/>
              <a:buChar char="●"/>
            </a:pPr>
            <a:r>
              <a:rPr lang="fr"/>
              <a:t>Wakelet : Regroupement de ce que je trouve de pertinent.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Je liste les besoins du projet grâce aux “user stories”</a:t>
            </a:r>
            <a:endParaRPr/>
          </a:p>
          <a:p>
            <a:pPr indent="0" lvl="0" marL="0" rtl="0" algn="l">
              <a:spcBef>
                <a:spcPts val="0"/>
              </a:spcBef>
              <a:spcAft>
                <a:spcPts val="0"/>
              </a:spcAft>
              <a:buNone/>
            </a:pPr>
            <a:r>
              <a:t/>
            </a:r>
            <a:endParaRPr/>
          </a:p>
        </p:txBody>
      </p:sp>
      <p:pic>
        <p:nvPicPr>
          <p:cNvPr id="78" name="Google Shape;78;p16"/>
          <p:cNvPicPr preferRelativeResize="0"/>
          <p:nvPr/>
        </p:nvPicPr>
        <p:blipFill>
          <a:blip r:embed="rId3">
            <a:alphaModFix/>
          </a:blip>
          <a:stretch>
            <a:fillRect/>
          </a:stretch>
        </p:blipFill>
        <p:spPr>
          <a:xfrm>
            <a:off x="1781175" y="1193038"/>
            <a:ext cx="5581650" cy="343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Je liste les besoins du projet grâce aux “user stories”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fr"/>
              <a:t>Un formulaire de connexion</a:t>
            </a:r>
            <a:endParaRPr/>
          </a:p>
          <a:p>
            <a:pPr indent="-342900" lvl="0" marL="457200" rtl="0" algn="l">
              <a:spcBef>
                <a:spcPts val="0"/>
              </a:spcBef>
              <a:spcAft>
                <a:spcPts val="0"/>
              </a:spcAft>
              <a:buSzPts val="1800"/>
              <a:buChar char="●"/>
            </a:pPr>
            <a:r>
              <a:rPr lang="fr"/>
              <a:t>Les modales (catégories de plats, etc..)</a:t>
            </a:r>
            <a:endParaRPr/>
          </a:p>
          <a:p>
            <a:pPr indent="-342900" lvl="0" marL="457200" rtl="0" algn="l">
              <a:spcBef>
                <a:spcPts val="0"/>
              </a:spcBef>
              <a:spcAft>
                <a:spcPts val="0"/>
              </a:spcAft>
              <a:buSzPts val="1800"/>
              <a:buChar char="●"/>
            </a:pPr>
            <a:r>
              <a:rPr lang="fr"/>
              <a:t>Ajouter un plat à la base de données</a:t>
            </a:r>
            <a:endParaRPr/>
          </a:p>
          <a:p>
            <a:pPr indent="-342900" lvl="0" marL="457200" rtl="0" algn="l">
              <a:spcBef>
                <a:spcPts val="0"/>
              </a:spcBef>
              <a:spcAft>
                <a:spcPts val="0"/>
              </a:spcAft>
              <a:buSzPts val="1800"/>
              <a:buChar char="●"/>
            </a:pPr>
            <a:r>
              <a:rPr lang="fr"/>
              <a:t>Quelle forme doit avoir la base de données</a:t>
            </a:r>
            <a:endParaRPr/>
          </a:p>
          <a:p>
            <a:pPr indent="-342900" lvl="0" marL="457200" rtl="0" algn="l">
              <a:spcBef>
                <a:spcPts val="0"/>
              </a:spcBef>
              <a:spcAft>
                <a:spcPts val="0"/>
              </a:spcAft>
              <a:buSzPts val="1800"/>
              <a:buChar char="●"/>
            </a:pPr>
            <a:r>
              <a:rPr lang="fr"/>
              <a:t>Personnalisation de menu (design)</a:t>
            </a:r>
            <a:endParaRPr/>
          </a:p>
          <a:p>
            <a:pPr indent="-342900" lvl="0" marL="457200" rtl="0" algn="l">
              <a:spcBef>
                <a:spcPts val="0"/>
              </a:spcBef>
              <a:spcAft>
                <a:spcPts val="0"/>
              </a:spcAft>
              <a:buSzPts val="1800"/>
              <a:buChar char="●"/>
            </a:pPr>
            <a:r>
              <a:rPr lang="fr"/>
              <a:t>Exporter un menu en 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J’utilise cette liste pour faire des recherches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L’utilisation de mot clés va me permettre de trouver des informations pertinentes pour le site Menu Maker. Par exemple avec “sign in form”.</a:t>
            </a:r>
            <a:br>
              <a:rPr lang="fr"/>
            </a:br>
            <a:endParaRPr/>
          </a:p>
        </p:txBody>
      </p:sp>
      <p:pic>
        <p:nvPicPr>
          <p:cNvPr id="91" name="Google Shape;91;p18"/>
          <p:cNvPicPr preferRelativeResize="0"/>
          <p:nvPr/>
        </p:nvPicPr>
        <p:blipFill>
          <a:blip r:embed="rId3">
            <a:alphaModFix/>
          </a:blip>
          <a:stretch>
            <a:fillRect/>
          </a:stretch>
        </p:blipFill>
        <p:spPr>
          <a:xfrm>
            <a:off x="1786963" y="2060825"/>
            <a:ext cx="5570076" cy="282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Un exemple de post sur lequel je tombe sur X</a:t>
            </a:r>
            <a:endParaRPr/>
          </a:p>
        </p:txBody>
      </p:sp>
      <p:pic>
        <p:nvPicPr>
          <p:cNvPr id="97" name="Google Shape;97;p19"/>
          <p:cNvPicPr preferRelativeResize="0"/>
          <p:nvPr/>
        </p:nvPicPr>
        <p:blipFill>
          <a:blip r:embed="rId3">
            <a:alphaModFix/>
          </a:blip>
          <a:stretch>
            <a:fillRect/>
          </a:stretch>
        </p:blipFill>
        <p:spPr>
          <a:xfrm>
            <a:off x="1534512" y="1042650"/>
            <a:ext cx="6074975" cy="386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Et sur YouTube</a:t>
            </a:r>
            <a:endParaRPr/>
          </a:p>
        </p:txBody>
      </p:sp>
      <p:pic>
        <p:nvPicPr>
          <p:cNvPr id="103" name="Google Shape;103;p20"/>
          <p:cNvPicPr preferRelativeResize="0"/>
          <p:nvPr/>
        </p:nvPicPr>
        <p:blipFill>
          <a:blip r:embed="rId3">
            <a:alphaModFix/>
          </a:blip>
          <a:stretch>
            <a:fillRect/>
          </a:stretch>
        </p:blipFill>
        <p:spPr>
          <a:xfrm>
            <a:off x="374463" y="1017725"/>
            <a:ext cx="8395075" cy="3949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J’enregistre les information pertinentes sur Wakelet</a:t>
            </a:r>
            <a:endParaRPr/>
          </a:p>
        </p:txBody>
      </p:sp>
      <p:sp>
        <p:nvSpPr>
          <p:cNvPr id="109" name="Google Shape;109;p21"/>
          <p:cNvSpPr txBox="1"/>
          <p:nvPr>
            <p:ph idx="1" type="body"/>
          </p:nvPr>
        </p:nvSpPr>
        <p:spPr>
          <a:xfrm>
            <a:off x="1937700" y="4248200"/>
            <a:ext cx="5268600" cy="44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fr"/>
              <a:t>https://wakelet.com/wake/32ekKw9UzPs2rV2afxFdN</a:t>
            </a:r>
            <a:endParaRPr/>
          </a:p>
        </p:txBody>
      </p:sp>
      <p:pic>
        <p:nvPicPr>
          <p:cNvPr id="110" name="Google Shape;110;p21"/>
          <p:cNvPicPr preferRelativeResize="0"/>
          <p:nvPr/>
        </p:nvPicPr>
        <p:blipFill>
          <a:blip r:embed="rId3">
            <a:alphaModFix/>
          </a:blip>
          <a:stretch>
            <a:fillRect/>
          </a:stretch>
        </p:blipFill>
        <p:spPr>
          <a:xfrm>
            <a:off x="1369163" y="1133798"/>
            <a:ext cx="6405674" cy="3114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