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4cd47018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b4cd47018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b4cd47018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b4cd47018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4cd47018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4cd47018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4cd47018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4cd47018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4cd47018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4cd47018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4cd47018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b4cd47018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4cd47018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b4cd47018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4cd47018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b4cd47018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4cd47018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b4cd47018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4cd47018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b4cd47018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Menu Maker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Planification du projet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lien vers mon outil Jira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/>
              <a:t>https://ateflachhab1.atlassian.net/jira/software/projects/KAN/boards/1?atlOrigin=eyJpIjoiYjE5NTE4MWIwZGI1NDRhMmI2YmViMzIyNDQ1NTczNmUiLCJwIjoiaiJ9</a:t>
            </a:r>
            <a:endParaRPr b="1"/>
          </a:p>
        </p:txBody>
      </p:sp>
      <p:sp>
        <p:nvSpPr>
          <p:cNvPr id="192" name="Google Shape;192;p22"/>
          <p:cNvSpPr/>
          <p:nvPr/>
        </p:nvSpPr>
        <p:spPr>
          <a:xfrm>
            <a:off x="1978450" y="2910575"/>
            <a:ext cx="833700" cy="886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4155150" y="2910575"/>
            <a:ext cx="833700" cy="886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6331850" y="2910575"/>
            <a:ext cx="833700" cy="886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385850" y="188190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340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Récupération des fonctionnalités à intégrer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1038425" y="2054850"/>
            <a:ext cx="28200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2000"/>
              <a:t>Grâce aux spécifications fonctionnelles</a:t>
            </a:r>
            <a:endParaRPr b="1" sz="20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700" y="1294725"/>
            <a:ext cx="4047300" cy="311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72375" y="2363175"/>
            <a:ext cx="2108100" cy="14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fr" sz="2057"/>
              <a:t>Grâce aux </a:t>
            </a:r>
            <a:endParaRPr b="1" sz="2057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fr" sz="2057"/>
              <a:t>“user stories”</a:t>
            </a:r>
            <a:endParaRPr b="1" sz="2057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802"/>
          </a:p>
        </p:txBody>
      </p:sp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357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Récupération des fonctionnalités à intégrer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1775" y="1203225"/>
            <a:ext cx="5086504" cy="30207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375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Nous choisissons comme outil de gestion de projet :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125" y="863500"/>
            <a:ext cx="1811751" cy="6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/>
        </p:nvSpPr>
        <p:spPr>
          <a:xfrm>
            <a:off x="1011825" y="1571475"/>
            <a:ext cx="3316800" cy="3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</a:pPr>
            <a:r>
              <a:rPr lang="fr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Gestion des tâches (tickets)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</a:pPr>
            <a:r>
              <a:rPr lang="fr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Collaboration en équipe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</a:pPr>
            <a:r>
              <a:rPr lang="fr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Personnalisation et flexibilité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</a:pPr>
            <a:r>
              <a:rPr lang="fr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Suivi du temps et des ressources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4755800" y="1511050"/>
            <a:ext cx="3316800" cy="3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Char char="●"/>
            </a:pPr>
            <a:r>
              <a:rPr lang="fr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Reporting et analytics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Char char="●"/>
            </a:pPr>
            <a:r>
              <a:rPr lang="fr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Intégration avec d’autres outils</a:t>
            </a:r>
            <a:br>
              <a:rPr lang="fr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(github, confluence, etc..)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Char char="●"/>
            </a:pPr>
            <a:r>
              <a:rPr lang="fr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Agilité et méthodologie de gestion de projet (Scrum, Kanban)</a:t>
            </a:r>
            <a:endParaRPr sz="2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349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Nous pouvons ainsi établir une liste de tâches</a:t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147" y="1002925"/>
            <a:ext cx="5581701" cy="383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/>
          <p:nvPr/>
        </p:nvSpPr>
        <p:spPr>
          <a:xfrm>
            <a:off x="3441675" y="2830775"/>
            <a:ext cx="2607300" cy="203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“epic / catégories”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/>
              <a:t>Possibilité d’attribuer une catégorie </a:t>
            </a:r>
            <a:br>
              <a:rPr b="1" lang="fr"/>
            </a:br>
            <a:r>
              <a:rPr b="1" lang="fr"/>
              <a:t>à chacune des tâches afin de pouvoir</a:t>
            </a:r>
            <a:br>
              <a:rPr b="1" lang="fr"/>
            </a:br>
            <a:r>
              <a:rPr b="1" lang="fr"/>
              <a:t>les classer</a:t>
            </a:r>
            <a:endParaRPr b="1"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523" y="1897775"/>
            <a:ext cx="4751825" cy="15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012638" y="304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L’heure du sprint: Le kanban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575" y="1091613"/>
            <a:ext cx="7072825" cy="338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19150" y="375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développeurs s’attribuent les tâches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075" y="1240928"/>
            <a:ext cx="6273825" cy="32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/>
          <p:nvPr/>
        </p:nvSpPr>
        <p:spPr>
          <a:xfrm>
            <a:off x="4665475" y="4010225"/>
            <a:ext cx="1764900" cy="177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304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Invitation de l’équipe sur le projet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400" y="1278875"/>
            <a:ext cx="2340050" cy="25857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5" name="Google Shape;185;p21"/>
          <p:cNvSpPr txBox="1"/>
          <p:nvPr/>
        </p:nvSpPr>
        <p:spPr>
          <a:xfrm>
            <a:off x="4035850" y="1172425"/>
            <a:ext cx="4150200" cy="3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L’outil permet d’inviter les membres d’un serveur 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Slack, ou des personnes d’un groupe 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Microsoft Teams par exemple.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