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fe338cd3b_0_1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fe338cd3b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fe338cd3b_0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fe338cd3b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fe338cd3b_0_1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fe338cd3b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fe338cd3b_0_1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fe338cd3b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5248ef8b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5248ef8b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5248ef8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5248ef8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5248ef8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5248ef8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5248ef8b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5248ef8b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5248ef8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5248ef8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fe338cd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fe338cd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fe338cd3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fe338cd3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fe338cd3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fe338cd3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fe338cd3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fe338cd3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fe338cd3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fe338cd3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fe338cd3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fe338cd3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"/>
              <a:t>Nous avons </a:t>
            </a:r>
            <a:r>
              <a:rPr lang="fr"/>
              <a:t>déterminé</a:t>
            </a:r>
            <a:r>
              <a:rPr lang="fr"/>
              <a:t> que pour nos besoins, nous aurons besoin de ReactJS pour la flexibilité du framework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fe338cd3b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fe338cd3b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fe338cd3b_0_3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fe338cd3b_0_3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00" y="658801"/>
            <a:ext cx="4158724" cy="19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163" y="3093525"/>
            <a:ext cx="2613681" cy="17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Nous choisissons de procéder avec une méthodologie de développement agile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3732893" y="124231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155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Webgencia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3732897" y="2373089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1D7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 Owner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2857300" y="327284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49C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 Front End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4622693" y="327284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49C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 Full Stack / Lead </a:t>
            </a: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4" name="Google Shape;144;p22"/>
          <p:cNvCxnSpPr>
            <a:stCxn id="141" idx="0"/>
            <a:endCxn id="140" idx="2"/>
          </p:cNvCxnSpPr>
          <p:nvPr/>
        </p:nvCxnSpPr>
        <p:spPr>
          <a:xfrm rot="-5400000">
            <a:off x="4158147" y="2028689"/>
            <a:ext cx="6882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2"/>
          <p:cNvCxnSpPr>
            <a:stCxn id="141" idx="2"/>
            <a:endCxn id="143" idx="0"/>
          </p:cNvCxnSpPr>
          <p:nvPr/>
        </p:nvCxnSpPr>
        <p:spPr>
          <a:xfrm flipH="1" rot="-5400000">
            <a:off x="4718247" y="2599289"/>
            <a:ext cx="457200" cy="889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2"/>
          <p:cNvCxnSpPr>
            <a:stCxn id="142" idx="0"/>
            <a:endCxn id="141" idx="2"/>
          </p:cNvCxnSpPr>
          <p:nvPr/>
        </p:nvCxnSpPr>
        <p:spPr>
          <a:xfrm rot="-5400000">
            <a:off x="3835600" y="2606390"/>
            <a:ext cx="457200" cy="875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1186593" y="124231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155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Qwenta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8" name="Google Shape;148;p22"/>
          <p:cNvCxnSpPr>
            <a:endCxn id="147" idx="3"/>
          </p:cNvCxnSpPr>
          <p:nvPr/>
        </p:nvCxnSpPr>
        <p:spPr>
          <a:xfrm flipH="1">
            <a:off x="2724693" y="1462963"/>
            <a:ext cx="1008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2"/>
          <p:cNvSpPr txBox="1"/>
          <p:nvPr/>
        </p:nvSpPr>
        <p:spPr>
          <a:xfrm>
            <a:off x="1739350" y="770275"/>
            <a:ext cx="2987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Nous choisissons de procéder avec une méthodologie de développement agile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4613"/>
            <a:ext cx="90963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99175" y="503025"/>
            <a:ext cx="1636500" cy="38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Des </a:t>
            </a:r>
            <a:r>
              <a:rPr lang="fr">
                <a:solidFill>
                  <a:srgbClr val="434343"/>
                </a:solidFill>
              </a:rPr>
              <a:t>sélections</a:t>
            </a:r>
            <a:r>
              <a:rPr lang="fr">
                <a:solidFill>
                  <a:srgbClr val="434343"/>
                </a:solidFill>
              </a:rPr>
              <a:t> sont faites sur les tâches établies en amont lors des </a:t>
            </a:r>
            <a:r>
              <a:rPr lang="fr">
                <a:solidFill>
                  <a:srgbClr val="434343"/>
                </a:solidFill>
              </a:rPr>
              <a:t>réunions</a:t>
            </a:r>
            <a:r>
              <a:rPr lang="fr">
                <a:solidFill>
                  <a:srgbClr val="434343"/>
                </a:solidFill>
              </a:rPr>
              <a:t> entre 2 sprints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99175" y="503025"/>
            <a:ext cx="1636500" cy="38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25" y="503025"/>
            <a:ext cx="4140626" cy="284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51" y="1207150"/>
            <a:ext cx="4462949" cy="21365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Les sprints dureront 2 semaines, entrecoupés de réunions avec le Qwenta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25" y="1216675"/>
            <a:ext cx="4640251" cy="2221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5"/>
          <p:cNvSpPr txBox="1"/>
          <p:nvPr/>
        </p:nvSpPr>
        <p:spPr>
          <a:xfrm>
            <a:off x="0" y="455850"/>
            <a:ext cx="2344800" cy="50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Exemple de sprint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431200" y="429250"/>
            <a:ext cx="3405600" cy="362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Des rencontres de 10 minutes 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auront lieu chaque jour entre 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l’équipe de développement afin 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d’exposer les difficultés rencontrés 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 veille et d’apporter une solution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en conséquence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539725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veille technologique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752" y="4122650"/>
            <a:ext cx="1302573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DailyDev est notre principal source d’information lié à la veille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350" y="762450"/>
            <a:ext cx="5570076" cy="2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Nous utilisons Wakelet afin de regrouper les informations </a:t>
            </a:r>
            <a:r>
              <a:rPr lang="fr">
                <a:solidFill>
                  <a:srgbClr val="434343"/>
                </a:solidFill>
              </a:rPr>
              <a:t>pertinentes</a:t>
            </a:r>
            <a:r>
              <a:rPr lang="fr">
                <a:solidFill>
                  <a:srgbClr val="434343"/>
                </a:solidFill>
              </a:rPr>
              <a:t> au site Menu Maker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163" y="660198"/>
            <a:ext cx="6405674" cy="31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539725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Nous estimons la durée du développement à 2 mois selon les tâches que nous avons listé.</a:t>
            </a:r>
            <a:endParaRPr sz="2500"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752" y="4122650"/>
            <a:ext cx="1302573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539725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Nous serons heureux de répondre à vos questions</a:t>
            </a:r>
            <a:endParaRPr sz="2600"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752" y="4122650"/>
            <a:ext cx="1302573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Le projet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91750" y="1775450"/>
            <a:ext cx="7360500" cy="29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Développer un Menu Maker sur lequel le restaurateur pourra 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Créer ses menus en quelques clics</a:t>
            </a:r>
            <a:b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Personnaliser les menus </a:t>
            </a:r>
            <a:b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Exporter et diffuser les menus</a:t>
            </a:r>
            <a:b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Imprimer ses menus en un clic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752" y="4122650"/>
            <a:ext cx="1302573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539725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que nous avons déjà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752" y="4122650"/>
            <a:ext cx="1302573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La maquette créée par l’UI designer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875" y="63725"/>
            <a:ext cx="5947680" cy="421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La maquette créée par l’UI designer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963" y="88675"/>
            <a:ext cx="5976083" cy="42166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Le document des spécifications fonctionnelles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688" y="115200"/>
            <a:ext cx="5792625" cy="4091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9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02" name="Google Shape;102;p19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ReactJS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0" y="2057125"/>
              <a:ext cx="16188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Flexible</a:t>
              </a:r>
              <a:br>
                <a:rPr lang="fr" sz="1100">
                  <a:latin typeface="Roboto"/>
                  <a:ea typeface="Roboto"/>
                  <a:cs typeface="Roboto"/>
                  <a:sym typeface="Roboto"/>
                </a:rPr>
              </a:b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Performant</a:t>
              </a:r>
              <a:br>
                <a:rPr lang="fr" sz="1100">
                  <a:latin typeface="Roboto"/>
                  <a:ea typeface="Roboto"/>
                  <a:cs typeface="Roboto"/>
                  <a:sym typeface="Roboto"/>
                </a:rPr>
              </a:b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Composants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9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05" name="Google Shape;105;p19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NodeJS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1838325" y="2057125"/>
              <a:ext cx="18033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Bonne documentation</a:t>
              </a:r>
              <a:br>
                <a:rPr lang="fr" sz="1100">
                  <a:latin typeface="Roboto"/>
                  <a:ea typeface="Roboto"/>
                  <a:cs typeface="Roboto"/>
                  <a:sym typeface="Roboto"/>
                </a:rPr>
              </a:b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Écosystème</a:t>
              </a: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 JS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9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08" name="Google Shape;108;p19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REST API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3516750" y="2057125"/>
              <a:ext cx="18471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Solution de communication avec la base de données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11" name="Google Shape;111;p19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Hostinger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>
              <a:off x="6874025" y="2057125"/>
              <a:ext cx="19344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Tarifs </a:t>
              </a: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concurrentiels</a:t>
              </a:r>
              <a:br>
                <a:rPr lang="fr" sz="1100">
                  <a:latin typeface="Roboto"/>
                  <a:ea typeface="Roboto"/>
                  <a:cs typeface="Roboto"/>
                  <a:sym typeface="Roboto"/>
                </a:rPr>
              </a:b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Performant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14" name="Google Shape;114;p19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9"/>
            <p:cNvSpPr txBox="1"/>
            <p:nvPr/>
          </p:nvSpPr>
          <p:spPr>
            <a:xfrm>
              <a:off x="5195350" y="2057125"/>
              <a:ext cx="18909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Roboto"/>
                <a:buChar char="●"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Adapté aux schémas fixes et aux relations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Choix technologiques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539725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</a:t>
            </a:r>
            <a:r>
              <a:rPr lang="fr"/>
              <a:t> du projet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752" y="4122650"/>
            <a:ext cx="1302573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 de 3 personnes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4657200" y="610550"/>
            <a:ext cx="4486800" cy="782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472300" y="788900"/>
            <a:ext cx="2856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Roboto"/>
                <a:ea typeface="Roboto"/>
                <a:cs typeface="Roboto"/>
                <a:sym typeface="Roboto"/>
              </a:rPr>
              <a:t>Ressources Humaines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4657200" y="2754625"/>
            <a:ext cx="4497000" cy="12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707525" y="2806050"/>
            <a:ext cx="44061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Product Owner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Développeur Full Stack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Développeur Front End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638725" y="1513000"/>
            <a:ext cx="2602200" cy="119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6601875" y="1726750"/>
            <a:ext cx="617400" cy="76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ED9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FFFFFF"/>
      </a:dk1>
      <a:lt1>
        <a:srgbClr val="FFF4E8"/>
      </a:lt1>
      <a:dk2>
        <a:srgbClr val="666666"/>
      </a:dk2>
      <a:lt2>
        <a:srgbClr val="626B73"/>
      </a:lt2>
      <a:accent1>
        <a:srgbClr val="000000"/>
      </a:accent1>
      <a:accent2>
        <a:srgbClr val="8BC7B1"/>
      </a:accent2>
      <a:accent3>
        <a:srgbClr val="FFF4E8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