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D2E0B-9F27-48A1-A1F1-9B4F0E8C23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9D1861-6D1E-4658-82D0-7A5A60BCD84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17209ED-8274-4921-8F02-7514D65B57DE}" type="parTrans" cxnId="{C9CE988F-0E92-4287-9F19-97E2C2CF17E0}">
      <dgm:prSet/>
      <dgm:spPr/>
      <dgm:t>
        <a:bodyPr/>
        <a:lstStyle/>
        <a:p>
          <a:endParaRPr lang="en-US"/>
        </a:p>
      </dgm:t>
    </dgm:pt>
    <dgm:pt modelId="{63735944-CC82-4277-A230-8CE0C5B983E9}" type="sibTrans" cxnId="{C9CE988F-0E92-4287-9F19-97E2C2CF17E0}">
      <dgm:prSet/>
      <dgm:spPr/>
      <dgm:t>
        <a:bodyPr/>
        <a:lstStyle/>
        <a:p>
          <a:endParaRPr lang="en-US"/>
        </a:p>
      </dgm:t>
    </dgm:pt>
    <dgm:pt modelId="{0E0DA101-95D0-4F82-A326-F4866FD84C6E}">
      <dgm:prSet phldrT="[Text]"/>
      <dgm:spPr/>
      <dgm:t>
        <a:bodyPr/>
        <a:lstStyle/>
        <a:p>
          <a:r>
            <a:rPr lang="en-US" dirty="0" smtClean="0"/>
            <a:t>Data Loading</a:t>
          </a:r>
          <a:endParaRPr lang="en-US" dirty="0"/>
        </a:p>
      </dgm:t>
    </dgm:pt>
    <dgm:pt modelId="{70E0358B-0FFF-4BF0-9B7F-1D72BF5E378D}" type="parTrans" cxnId="{DBAFC3D3-90A7-4EFD-BFC9-C0AB0363D343}">
      <dgm:prSet/>
      <dgm:spPr/>
      <dgm:t>
        <a:bodyPr/>
        <a:lstStyle/>
        <a:p>
          <a:endParaRPr lang="en-US"/>
        </a:p>
      </dgm:t>
    </dgm:pt>
    <dgm:pt modelId="{03416357-917F-4E77-9C6C-8A00BC75FD78}" type="sibTrans" cxnId="{DBAFC3D3-90A7-4EFD-BFC9-C0AB0363D343}">
      <dgm:prSet/>
      <dgm:spPr/>
      <dgm:t>
        <a:bodyPr/>
        <a:lstStyle/>
        <a:p>
          <a:endParaRPr lang="en-US"/>
        </a:p>
      </dgm:t>
    </dgm:pt>
    <dgm:pt modelId="{4727CFA6-DD33-433B-B2FC-00EBEF78485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860B527-E46C-44EA-A20A-2993A6F4E946}" type="parTrans" cxnId="{16EABF5A-4C16-43B6-A788-6B87610F6152}">
      <dgm:prSet/>
      <dgm:spPr/>
      <dgm:t>
        <a:bodyPr/>
        <a:lstStyle/>
        <a:p>
          <a:endParaRPr lang="en-US"/>
        </a:p>
      </dgm:t>
    </dgm:pt>
    <dgm:pt modelId="{85CFD909-71D2-4515-AEFB-99EB71348407}" type="sibTrans" cxnId="{16EABF5A-4C16-43B6-A788-6B87610F6152}">
      <dgm:prSet/>
      <dgm:spPr/>
      <dgm:t>
        <a:bodyPr/>
        <a:lstStyle/>
        <a:p>
          <a:endParaRPr lang="en-US"/>
        </a:p>
      </dgm:t>
    </dgm:pt>
    <dgm:pt modelId="{A5DEDCFB-ACA2-4ABF-8F0E-A227A4E8F70C}">
      <dgm:prSet phldrT="[Text]"/>
      <dgm:spPr/>
      <dgm:t>
        <a:bodyPr/>
        <a:lstStyle/>
        <a:p>
          <a:r>
            <a:rPr lang="en-US" dirty="0" smtClean="0"/>
            <a:t>Data Inspection</a:t>
          </a:r>
          <a:endParaRPr lang="en-US" dirty="0"/>
        </a:p>
      </dgm:t>
    </dgm:pt>
    <dgm:pt modelId="{A9C56867-FD6A-4F66-99E5-09A8A16916D8}" type="parTrans" cxnId="{6F680343-7314-41EA-85A1-901CA3CEE45B}">
      <dgm:prSet/>
      <dgm:spPr/>
      <dgm:t>
        <a:bodyPr/>
        <a:lstStyle/>
        <a:p>
          <a:endParaRPr lang="en-US"/>
        </a:p>
      </dgm:t>
    </dgm:pt>
    <dgm:pt modelId="{160B0693-AA8E-4D63-A344-8D3B0FE837FD}" type="sibTrans" cxnId="{6F680343-7314-41EA-85A1-901CA3CEE45B}">
      <dgm:prSet/>
      <dgm:spPr/>
      <dgm:t>
        <a:bodyPr/>
        <a:lstStyle/>
        <a:p>
          <a:endParaRPr lang="en-US"/>
        </a:p>
      </dgm:t>
    </dgm:pt>
    <dgm:pt modelId="{FB7B5683-D919-4FAE-B37B-D7235C72740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09AA9C0-B208-4350-9C9E-DE8FA0945147}" type="parTrans" cxnId="{E965C906-A669-4660-9365-2228893C2476}">
      <dgm:prSet/>
      <dgm:spPr/>
      <dgm:t>
        <a:bodyPr/>
        <a:lstStyle/>
        <a:p>
          <a:endParaRPr lang="en-US"/>
        </a:p>
      </dgm:t>
    </dgm:pt>
    <dgm:pt modelId="{198A25F4-53DA-47F8-A763-0A3BFB614FED}" type="sibTrans" cxnId="{E965C906-A669-4660-9365-2228893C2476}">
      <dgm:prSet/>
      <dgm:spPr/>
      <dgm:t>
        <a:bodyPr/>
        <a:lstStyle/>
        <a:p>
          <a:endParaRPr lang="en-US"/>
        </a:p>
      </dgm:t>
    </dgm:pt>
    <dgm:pt modelId="{4F429E6E-702A-4FED-878F-2C627620D06F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C497A291-5FB6-4402-A361-88A0BCCAC273}" type="parTrans" cxnId="{51B1D7E6-91FD-4553-AF7A-6303999042B6}">
      <dgm:prSet/>
      <dgm:spPr/>
      <dgm:t>
        <a:bodyPr/>
        <a:lstStyle/>
        <a:p>
          <a:endParaRPr lang="en-US"/>
        </a:p>
      </dgm:t>
    </dgm:pt>
    <dgm:pt modelId="{6F228E48-E283-463E-A626-2E58663304CE}" type="sibTrans" cxnId="{51B1D7E6-91FD-4553-AF7A-6303999042B6}">
      <dgm:prSet/>
      <dgm:spPr/>
      <dgm:t>
        <a:bodyPr/>
        <a:lstStyle/>
        <a:p>
          <a:endParaRPr lang="en-US"/>
        </a:p>
      </dgm:t>
    </dgm:pt>
    <dgm:pt modelId="{E2A2D968-2D8F-477C-B51A-FA440C0A78B8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C3862C24-C60E-41C4-BB48-A18E2051B308}" type="parTrans" cxnId="{60B7C68B-A847-45E5-9B6D-FEF9E8279A6A}">
      <dgm:prSet/>
      <dgm:spPr/>
      <dgm:t>
        <a:bodyPr/>
        <a:lstStyle/>
        <a:p>
          <a:endParaRPr lang="en-US"/>
        </a:p>
      </dgm:t>
    </dgm:pt>
    <dgm:pt modelId="{5F3B42D3-1849-4E1F-9346-FC92CE583F51}" type="sibTrans" cxnId="{60B7C68B-A847-45E5-9B6D-FEF9E8279A6A}">
      <dgm:prSet/>
      <dgm:spPr/>
      <dgm:t>
        <a:bodyPr/>
        <a:lstStyle/>
        <a:p>
          <a:endParaRPr lang="en-US"/>
        </a:p>
      </dgm:t>
    </dgm:pt>
    <dgm:pt modelId="{A7174C74-A58A-4EEE-9B6E-75345F133B4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F7F69EA-DD5A-45D1-B089-B1B5FC0C5534}" type="parTrans" cxnId="{7D03E709-445F-4C61-A8FC-769BE12EB20F}">
      <dgm:prSet/>
      <dgm:spPr/>
      <dgm:t>
        <a:bodyPr/>
        <a:lstStyle/>
        <a:p>
          <a:endParaRPr lang="en-US"/>
        </a:p>
      </dgm:t>
    </dgm:pt>
    <dgm:pt modelId="{528EB3AB-04A0-4BEC-A004-A2F879F6C8A7}" type="sibTrans" cxnId="{7D03E709-445F-4C61-A8FC-769BE12EB20F}">
      <dgm:prSet/>
      <dgm:spPr/>
      <dgm:t>
        <a:bodyPr/>
        <a:lstStyle/>
        <a:p>
          <a:endParaRPr lang="en-US"/>
        </a:p>
      </dgm:t>
    </dgm:pt>
    <dgm:pt modelId="{ACB68FD9-ED0B-4229-AF7A-123B384CCC29}">
      <dgm:prSet phldrT="[Text]"/>
      <dgm:spPr/>
      <dgm:t>
        <a:bodyPr/>
        <a:lstStyle/>
        <a:p>
          <a:r>
            <a:rPr lang="en-US" dirty="0" smtClean="0"/>
            <a:t>Model Implementation</a:t>
          </a:r>
          <a:endParaRPr lang="en-US" dirty="0"/>
        </a:p>
      </dgm:t>
    </dgm:pt>
    <dgm:pt modelId="{13883796-6BB6-447E-8DE8-D95F12389004}" type="parTrans" cxnId="{D5152443-7A8E-4F70-84EE-1231BA822752}">
      <dgm:prSet/>
      <dgm:spPr/>
      <dgm:t>
        <a:bodyPr/>
        <a:lstStyle/>
        <a:p>
          <a:endParaRPr lang="en-US"/>
        </a:p>
      </dgm:t>
    </dgm:pt>
    <dgm:pt modelId="{32271C20-DEE8-43AF-8359-B52B533598CC}" type="sibTrans" cxnId="{D5152443-7A8E-4F70-84EE-1231BA822752}">
      <dgm:prSet/>
      <dgm:spPr/>
      <dgm:t>
        <a:bodyPr/>
        <a:lstStyle/>
        <a:p>
          <a:endParaRPr lang="en-US"/>
        </a:p>
      </dgm:t>
    </dgm:pt>
    <dgm:pt modelId="{C6C46B16-0E3E-4881-8818-3434F390A7C2}">
      <dgm:prSet phldrT="[Text]"/>
      <dgm:spPr/>
      <dgm:t>
        <a:bodyPr/>
        <a:lstStyle/>
        <a:p>
          <a:r>
            <a:rPr lang="en-US" dirty="0" smtClean="0"/>
            <a:t>Data Classification</a:t>
          </a:r>
          <a:endParaRPr lang="en-US" dirty="0"/>
        </a:p>
      </dgm:t>
    </dgm:pt>
    <dgm:pt modelId="{F4520C08-6990-4136-B601-28FED0429796}" type="parTrans" cxnId="{DEF25C6D-8342-47A7-A054-0BE29CE436EE}">
      <dgm:prSet/>
      <dgm:spPr/>
      <dgm:t>
        <a:bodyPr/>
        <a:lstStyle/>
        <a:p>
          <a:endParaRPr lang="en-US"/>
        </a:p>
      </dgm:t>
    </dgm:pt>
    <dgm:pt modelId="{BB5B4FDC-20B5-4A14-B1AF-A3CAD6619A01}" type="sibTrans" cxnId="{DEF25C6D-8342-47A7-A054-0BE29CE436EE}">
      <dgm:prSet/>
      <dgm:spPr/>
      <dgm:t>
        <a:bodyPr/>
        <a:lstStyle/>
        <a:p>
          <a:endParaRPr lang="en-US"/>
        </a:p>
      </dgm:t>
    </dgm:pt>
    <dgm:pt modelId="{E6F78164-01C6-449F-9BED-3C8A35E19C4A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3D652DB-639E-4EDB-BB78-5475E4E69AA3}" type="parTrans" cxnId="{ABBE2623-56C7-4C0D-9079-9E59602579FD}">
      <dgm:prSet/>
      <dgm:spPr/>
      <dgm:t>
        <a:bodyPr/>
        <a:lstStyle/>
        <a:p>
          <a:endParaRPr lang="en-US"/>
        </a:p>
      </dgm:t>
    </dgm:pt>
    <dgm:pt modelId="{DFEC87B2-86D2-4691-B2CF-38BF0E034B0C}" type="sibTrans" cxnId="{ABBE2623-56C7-4C0D-9079-9E59602579FD}">
      <dgm:prSet/>
      <dgm:spPr/>
      <dgm:t>
        <a:bodyPr/>
        <a:lstStyle/>
        <a:p>
          <a:endParaRPr lang="en-US"/>
        </a:p>
      </dgm:t>
    </dgm:pt>
    <dgm:pt modelId="{EBFA9894-85B2-4DC0-A276-18C3D8A3D761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A55952AD-CE15-4068-8985-8B918DE4571E}" type="parTrans" cxnId="{DC2A6D14-0DBC-4E3D-A0BC-9741B7DD6A80}">
      <dgm:prSet/>
      <dgm:spPr/>
      <dgm:t>
        <a:bodyPr/>
        <a:lstStyle/>
        <a:p>
          <a:endParaRPr lang="en-US"/>
        </a:p>
      </dgm:t>
    </dgm:pt>
    <dgm:pt modelId="{E439F388-10D9-4EF3-92D5-A3CEAA82F047}" type="sibTrans" cxnId="{DC2A6D14-0DBC-4E3D-A0BC-9741B7DD6A80}">
      <dgm:prSet/>
      <dgm:spPr/>
      <dgm:t>
        <a:bodyPr/>
        <a:lstStyle/>
        <a:p>
          <a:endParaRPr lang="en-US"/>
        </a:p>
      </dgm:t>
    </dgm:pt>
    <dgm:pt modelId="{09B043C5-C578-4265-929C-0E25D38A64F0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420755D0-3C52-4974-BD8D-51124A0FC3EE}" type="parTrans" cxnId="{B2EA5F82-6D64-40A4-84C1-902EE002035E}">
      <dgm:prSet/>
      <dgm:spPr/>
      <dgm:t>
        <a:bodyPr/>
        <a:lstStyle/>
        <a:p>
          <a:endParaRPr lang="en-US"/>
        </a:p>
      </dgm:t>
    </dgm:pt>
    <dgm:pt modelId="{B5C13941-18F3-4884-B29B-2F8699239E7F}" type="sibTrans" cxnId="{B2EA5F82-6D64-40A4-84C1-902EE002035E}">
      <dgm:prSet/>
      <dgm:spPr/>
      <dgm:t>
        <a:bodyPr/>
        <a:lstStyle/>
        <a:p>
          <a:endParaRPr lang="en-US"/>
        </a:p>
      </dgm:t>
    </dgm:pt>
    <dgm:pt modelId="{ED8609E1-A983-43BD-8B44-7FE7D1B32409}" type="pres">
      <dgm:prSet presAssocID="{CF3D2E0B-9F27-48A1-A1F1-9B4F0E8C2316}" presName="diagram" presStyleCnt="0">
        <dgm:presLayoutVars>
          <dgm:dir/>
          <dgm:resizeHandles val="exact"/>
        </dgm:presLayoutVars>
      </dgm:prSet>
      <dgm:spPr/>
    </dgm:pt>
    <dgm:pt modelId="{9A6745E7-B6DC-4A31-AC89-117C5B18A0DF}" type="pres">
      <dgm:prSet presAssocID="{6D9D1861-6D1E-4658-82D0-7A5A60BCD840}" presName="node" presStyleLbl="node1" presStyleIdx="0" presStyleCnt="6">
        <dgm:presLayoutVars>
          <dgm:bulletEnabled val="1"/>
        </dgm:presLayoutVars>
      </dgm:prSet>
      <dgm:spPr/>
    </dgm:pt>
    <dgm:pt modelId="{1FD4E247-A74D-45D9-BEB3-DD50A42BEF14}" type="pres">
      <dgm:prSet presAssocID="{63735944-CC82-4277-A230-8CE0C5B983E9}" presName="sibTrans" presStyleCnt="0"/>
      <dgm:spPr/>
    </dgm:pt>
    <dgm:pt modelId="{199F7867-56CA-4017-82FC-7D377AB7D3B6}" type="pres">
      <dgm:prSet presAssocID="{4727CFA6-DD33-433B-B2FC-00EBEF784851}" presName="node" presStyleLbl="node1" presStyleIdx="1" presStyleCnt="6">
        <dgm:presLayoutVars>
          <dgm:bulletEnabled val="1"/>
        </dgm:presLayoutVars>
      </dgm:prSet>
      <dgm:spPr/>
    </dgm:pt>
    <dgm:pt modelId="{CC8B7B4F-22C1-4E5F-ABEA-4BDF5E9163FC}" type="pres">
      <dgm:prSet presAssocID="{85CFD909-71D2-4515-AEFB-99EB71348407}" presName="sibTrans" presStyleCnt="0"/>
      <dgm:spPr/>
    </dgm:pt>
    <dgm:pt modelId="{FDBA1980-57CA-4719-A421-D0D13F5CF446}" type="pres">
      <dgm:prSet presAssocID="{FB7B5683-D919-4FAE-B37B-D7235C72740C}" presName="node" presStyleLbl="node1" presStyleIdx="2" presStyleCnt="6">
        <dgm:presLayoutVars>
          <dgm:bulletEnabled val="1"/>
        </dgm:presLayoutVars>
      </dgm:prSet>
      <dgm:spPr/>
    </dgm:pt>
    <dgm:pt modelId="{C6554F59-5626-4E0C-9409-CAD31D0C6B46}" type="pres">
      <dgm:prSet presAssocID="{198A25F4-53DA-47F8-A763-0A3BFB614FED}" presName="sibTrans" presStyleCnt="0"/>
      <dgm:spPr/>
    </dgm:pt>
    <dgm:pt modelId="{996DC868-DBB4-4DB5-A6FF-541BFD23DE95}" type="pres">
      <dgm:prSet presAssocID="{A7174C74-A58A-4EEE-9B6E-75345F133B42}" presName="node" presStyleLbl="node1" presStyleIdx="3" presStyleCnt="6">
        <dgm:presLayoutVars>
          <dgm:bulletEnabled val="1"/>
        </dgm:presLayoutVars>
      </dgm:prSet>
      <dgm:spPr/>
    </dgm:pt>
    <dgm:pt modelId="{A42CA7B1-DDAB-42B6-99ED-E53A29D20B3F}" type="pres">
      <dgm:prSet presAssocID="{528EB3AB-04A0-4BEC-A004-A2F879F6C8A7}" presName="sibTrans" presStyleCnt="0"/>
      <dgm:spPr/>
    </dgm:pt>
    <dgm:pt modelId="{A414D266-6068-49B3-9CC0-5B0443EC1AEC}" type="pres">
      <dgm:prSet presAssocID="{E6F78164-01C6-449F-9BED-3C8A35E19C4A}" presName="node" presStyleLbl="node1" presStyleIdx="4" presStyleCnt="6">
        <dgm:presLayoutVars>
          <dgm:bulletEnabled val="1"/>
        </dgm:presLayoutVars>
      </dgm:prSet>
      <dgm:spPr/>
    </dgm:pt>
    <dgm:pt modelId="{84B45414-4675-4246-B617-D23EBA90AD68}" type="pres">
      <dgm:prSet presAssocID="{DFEC87B2-86D2-4691-B2CF-38BF0E034B0C}" presName="sibTrans" presStyleCnt="0"/>
      <dgm:spPr/>
    </dgm:pt>
    <dgm:pt modelId="{930D15DF-BD3E-4C4B-AA9E-6547C720A178}" type="pres">
      <dgm:prSet presAssocID="{09B043C5-C578-4265-929C-0E25D38A64F0}" presName="node" presStyleLbl="node1" presStyleIdx="5" presStyleCnt="6">
        <dgm:presLayoutVars>
          <dgm:bulletEnabled val="1"/>
        </dgm:presLayoutVars>
      </dgm:prSet>
      <dgm:spPr/>
    </dgm:pt>
  </dgm:ptLst>
  <dgm:cxnLst>
    <dgm:cxn modelId="{DC2A6D14-0DBC-4E3D-A0BC-9741B7DD6A80}" srcId="{E6F78164-01C6-449F-9BED-3C8A35E19C4A}" destId="{EBFA9894-85B2-4DC0-A276-18C3D8A3D761}" srcOrd="0" destOrd="0" parTransId="{A55952AD-CE15-4068-8985-8B918DE4571E}" sibTransId="{E439F388-10D9-4EF3-92D5-A3CEAA82F047}"/>
    <dgm:cxn modelId="{C9CE988F-0E92-4287-9F19-97E2C2CF17E0}" srcId="{CF3D2E0B-9F27-48A1-A1F1-9B4F0E8C2316}" destId="{6D9D1861-6D1E-4658-82D0-7A5A60BCD840}" srcOrd="0" destOrd="0" parTransId="{117209ED-8274-4921-8F02-7514D65B57DE}" sibTransId="{63735944-CC82-4277-A230-8CE0C5B983E9}"/>
    <dgm:cxn modelId="{DBAFC3D3-90A7-4EFD-BFC9-C0AB0363D343}" srcId="{6D9D1861-6D1E-4658-82D0-7A5A60BCD840}" destId="{0E0DA101-95D0-4F82-A326-F4866FD84C6E}" srcOrd="0" destOrd="0" parTransId="{70E0358B-0FFF-4BF0-9B7F-1D72BF5E378D}" sibTransId="{03416357-917F-4E77-9C6C-8A00BC75FD78}"/>
    <dgm:cxn modelId="{AF0258A3-401F-44AF-8A6A-883D949FA28C}" type="presOf" srcId="{C6C46B16-0E3E-4881-8818-3434F390A7C2}" destId="{996DC868-DBB4-4DB5-A6FF-541BFD23DE95}" srcOrd="0" destOrd="1" presId="urn:microsoft.com/office/officeart/2005/8/layout/default"/>
    <dgm:cxn modelId="{A745B54F-58AF-4472-8CC1-2E703BFABBEE}" type="presOf" srcId="{4F429E6E-702A-4FED-878F-2C627620D06F}" destId="{FDBA1980-57CA-4719-A421-D0D13F5CF446}" srcOrd="0" destOrd="1" presId="urn:microsoft.com/office/officeart/2005/8/layout/default"/>
    <dgm:cxn modelId="{7D03E709-445F-4C61-A8FC-769BE12EB20F}" srcId="{CF3D2E0B-9F27-48A1-A1F1-9B4F0E8C2316}" destId="{A7174C74-A58A-4EEE-9B6E-75345F133B42}" srcOrd="3" destOrd="0" parTransId="{8F7F69EA-DD5A-45D1-B089-B1B5FC0C5534}" sibTransId="{528EB3AB-04A0-4BEC-A004-A2F879F6C8A7}"/>
    <dgm:cxn modelId="{51B1D7E6-91FD-4553-AF7A-6303999042B6}" srcId="{FB7B5683-D919-4FAE-B37B-D7235C72740C}" destId="{4F429E6E-702A-4FED-878F-2C627620D06F}" srcOrd="0" destOrd="0" parTransId="{C497A291-5FB6-4402-A361-88A0BCCAC273}" sibTransId="{6F228E48-E283-463E-A626-2E58663304CE}"/>
    <dgm:cxn modelId="{761A4365-C237-45EF-9D9D-0D187B15CB3C}" type="presOf" srcId="{E6F78164-01C6-449F-9BED-3C8A35E19C4A}" destId="{A414D266-6068-49B3-9CC0-5B0443EC1AEC}" srcOrd="0" destOrd="0" presId="urn:microsoft.com/office/officeart/2005/8/layout/default"/>
    <dgm:cxn modelId="{F1F38B12-E036-47E0-96FD-EA389A6B66A9}" type="presOf" srcId="{FB7B5683-D919-4FAE-B37B-D7235C72740C}" destId="{FDBA1980-57CA-4719-A421-D0D13F5CF446}" srcOrd="0" destOrd="0" presId="urn:microsoft.com/office/officeart/2005/8/layout/default"/>
    <dgm:cxn modelId="{7076817B-2CD6-449C-B289-825F8C605102}" type="presOf" srcId="{EBFA9894-85B2-4DC0-A276-18C3D8A3D761}" destId="{A414D266-6068-49B3-9CC0-5B0443EC1AEC}" srcOrd="0" destOrd="1" presId="urn:microsoft.com/office/officeart/2005/8/layout/default"/>
    <dgm:cxn modelId="{60B7C68B-A847-45E5-9B6D-FEF9E8279A6A}" srcId="{4727CFA6-DD33-433B-B2FC-00EBEF784851}" destId="{E2A2D968-2D8F-477C-B51A-FA440C0A78B8}" srcOrd="1" destOrd="0" parTransId="{C3862C24-C60E-41C4-BB48-A18E2051B308}" sibTransId="{5F3B42D3-1849-4E1F-9346-FC92CE583F51}"/>
    <dgm:cxn modelId="{2C3DCB5A-85BA-4BAC-9AE8-46C6204F00D4}" type="presOf" srcId="{ACB68FD9-ED0B-4229-AF7A-123B384CCC29}" destId="{930D15DF-BD3E-4C4B-AA9E-6547C720A178}" srcOrd="0" destOrd="1" presId="urn:microsoft.com/office/officeart/2005/8/layout/default"/>
    <dgm:cxn modelId="{D2C5D8E7-C002-43CA-A12B-97C34D4D31CD}" type="presOf" srcId="{A5DEDCFB-ACA2-4ABF-8F0E-A227A4E8F70C}" destId="{199F7867-56CA-4017-82FC-7D377AB7D3B6}" srcOrd="0" destOrd="1" presId="urn:microsoft.com/office/officeart/2005/8/layout/default"/>
    <dgm:cxn modelId="{16EABF5A-4C16-43B6-A788-6B87610F6152}" srcId="{CF3D2E0B-9F27-48A1-A1F1-9B4F0E8C2316}" destId="{4727CFA6-DD33-433B-B2FC-00EBEF784851}" srcOrd="1" destOrd="0" parTransId="{9860B527-E46C-44EA-A20A-2993A6F4E946}" sibTransId="{85CFD909-71D2-4515-AEFB-99EB71348407}"/>
    <dgm:cxn modelId="{32951777-9FC5-4C1C-BDD4-4170FEC4FAE7}" type="presOf" srcId="{E2A2D968-2D8F-477C-B51A-FA440C0A78B8}" destId="{199F7867-56CA-4017-82FC-7D377AB7D3B6}" srcOrd="0" destOrd="2" presId="urn:microsoft.com/office/officeart/2005/8/layout/default"/>
    <dgm:cxn modelId="{83B852D3-DBB7-4FF9-B365-B0035AA782B7}" type="presOf" srcId="{A7174C74-A58A-4EEE-9B6E-75345F133B42}" destId="{996DC868-DBB4-4DB5-A6FF-541BFD23DE95}" srcOrd="0" destOrd="0" presId="urn:microsoft.com/office/officeart/2005/8/layout/default"/>
    <dgm:cxn modelId="{E965C906-A669-4660-9365-2228893C2476}" srcId="{CF3D2E0B-9F27-48A1-A1F1-9B4F0E8C2316}" destId="{FB7B5683-D919-4FAE-B37B-D7235C72740C}" srcOrd="2" destOrd="0" parTransId="{709AA9C0-B208-4350-9C9E-DE8FA0945147}" sibTransId="{198A25F4-53DA-47F8-A763-0A3BFB614FED}"/>
    <dgm:cxn modelId="{D5152443-7A8E-4F70-84EE-1231BA822752}" srcId="{09B043C5-C578-4265-929C-0E25D38A64F0}" destId="{ACB68FD9-ED0B-4229-AF7A-123B384CCC29}" srcOrd="0" destOrd="0" parTransId="{13883796-6BB6-447E-8DE8-D95F12389004}" sibTransId="{32271C20-DEE8-43AF-8359-B52B533598CC}"/>
    <dgm:cxn modelId="{ABBE2623-56C7-4C0D-9079-9E59602579FD}" srcId="{CF3D2E0B-9F27-48A1-A1F1-9B4F0E8C2316}" destId="{E6F78164-01C6-449F-9BED-3C8A35E19C4A}" srcOrd="4" destOrd="0" parTransId="{53D652DB-639E-4EDB-BB78-5475E4E69AA3}" sibTransId="{DFEC87B2-86D2-4691-B2CF-38BF0E034B0C}"/>
    <dgm:cxn modelId="{2513C66D-13E6-4BBC-9EA5-AD2CB652A34B}" type="presOf" srcId="{CF3D2E0B-9F27-48A1-A1F1-9B4F0E8C2316}" destId="{ED8609E1-A983-43BD-8B44-7FE7D1B32409}" srcOrd="0" destOrd="0" presId="urn:microsoft.com/office/officeart/2005/8/layout/default"/>
    <dgm:cxn modelId="{B2EA5F82-6D64-40A4-84C1-902EE002035E}" srcId="{CF3D2E0B-9F27-48A1-A1F1-9B4F0E8C2316}" destId="{09B043C5-C578-4265-929C-0E25D38A64F0}" srcOrd="5" destOrd="0" parTransId="{420755D0-3C52-4974-BD8D-51124A0FC3EE}" sibTransId="{B5C13941-18F3-4884-B29B-2F8699239E7F}"/>
    <dgm:cxn modelId="{55CB1889-AC77-465C-AE82-50C070EC41E0}" type="presOf" srcId="{4727CFA6-DD33-433B-B2FC-00EBEF784851}" destId="{199F7867-56CA-4017-82FC-7D377AB7D3B6}" srcOrd="0" destOrd="0" presId="urn:microsoft.com/office/officeart/2005/8/layout/default"/>
    <dgm:cxn modelId="{004618CA-5474-4CEA-9B36-AA5151D613A0}" type="presOf" srcId="{0E0DA101-95D0-4F82-A326-F4866FD84C6E}" destId="{9A6745E7-B6DC-4A31-AC89-117C5B18A0DF}" srcOrd="0" destOrd="1" presId="urn:microsoft.com/office/officeart/2005/8/layout/default"/>
    <dgm:cxn modelId="{DEF25C6D-8342-47A7-A054-0BE29CE436EE}" srcId="{A7174C74-A58A-4EEE-9B6E-75345F133B42}" destId="{C6C46B16-0E3E-4881-8818-3434F390A7C2}" srcOrd="0" destOrd="0" parTransId="{F4520C08-6990-4136-B601-28FED0429796}" sibTransId="{BB5B4FDC-20B5-4A14-B1AF-A3CAD6619A01}"/>
    <dgm:cxn modelId="{48417C2A-3292-4A12-86AB-88CDD5FC39E9}" type="presOf" srcId="{6D9D1861-6D1E-4658-82D0-7A5A60BCD840}" destId="{9A6745E7-B6DC-4A31-AC89-117C5B18A0DF}" srcOrd="0" destOrd="0" presId="urn:microsoft.com/office/officeart/2005/8/layout/default"/>
    <dgm:cxn modelId="{DF252C9E-9E68-4562-9875-699666248FE4}" type="presOf" srcId="{09B043C5-C578-4265-929C-0E25D38A64F0}" destId="{930D15DF-BD3E-4C4B-AA9E-6547C720A178}" srcOrd="0" destOrd="0" presId="urn:microsoft.com/office/officeart/2005/8/layout/default"/>
    <dgm:cxn modelId="{6F680343-7314-41EA-85A1-901CA3CEE45B}" srcId="{4727CFA6-DD33-433B-B2FC-00EBEF784851}" destId="{A5DEDCFB-ACA2-4ABF-8F0E-A227A4E8F70C}" srcOrd="0" destOrd="0" parTransId="{A9C56867-FD6A-4F66-99E5-09A8A16916D8}" sibTransId="{160B0693-AA8E-4D63-A344-8D3B0FE837FD}"/>
    <dgm:cxn modelId="{EE220CC3-B180-420C-8411-2AD6ACD0C757}" type="presParOf" srcId="{ED8609E1-A983-43BD-8B44-7FE7D1B32409}" destId="{9A6745E7-B6DC-4A31-AC89-117C5B18A0DF}" srcOrd="0" destOrd="0" presId="urn:microsoft.com/office/officeart/2005/8/layout/default"/>
    <dgm:cxn modelId="{67FDE65E-BC5D-482B-836E-5CC1BF4C9BFF}" type="presParOf" srcId="{ED8609E1-A983-43BD-8B44-7FE7D1B32409}" destId="{1FD4E247-A74D-45D9-BEB3-DD50A42BEF14}" srcOrd="1" destOrd="0" presId="urn:microsoft.com/office/officeart/2005/8/layout/default"/>
    <dgm:cxn modelId="{ADA2BA67-3540-4D40-A9E7-5D249E9B78B1}" type="presParOf" srcId="{ED8609E1-A983-43BD-8B44-7FE7D1B32409}" destId="{199F7867-56CA-4017-82FC-7D377AB7D3B6}" srcOrd="2" destOrd="0" presId="urn:microsoft.com/office/officeart/2005/8/layout/default"/>
    <dgm:cxn modelId="{F6ECDFC2-5A6F-4499-9CC8-F2F5B14C0B8C}" type="presParOf" srcId="{ED8609E1-A983-43BD-8B44-7FE7D1B32409}" destId="{CC8B7B4F-22C1-4E5F-ABEA-4BDF5E9163FC}" srcOrd="3" destOrd="0" presId="urn:microsoft.com/office/officeart/2005/8/layout/default"/>
    <dgm:cxn modelId="{6AB73F1B-E1DE-47C2-90DE-BE17B188434F}" type="presParOf" srcId="{ED8609E1-A983-43BD-8B44-7FE7D1B32409}" destId="{FDBA1980-57CA-4719-A421-D0D13F5CF446}" srcOrd="4" destOrd="0" presId="urn:microsoft.com/office/officeart/2005/8/layout/default"/>
    <dgm:cxn modelId="{516A0DDC-6F3C-4569-A8F0-628496E58D52}" type="presParOf" srcId="{ED8609E1-A983-43BD-8B44-7FE7D1B32409}" destId="{C6554F59-5626-4E0C-9409-CAD31D0C6B46}" srcOrd="5" destOrd="0" presId="urn:microsoft.com/office/officeart/2005/8/layout/default"/>
    <dgm:cxn modelId="{F860B80C-769C-4AF2-8B36-ADD45A919D77}" type="presParOf" srcId="{ED8609E1-A983-43BD-8B44-7FE7D1B32409}" destId="{996DC868-DBB4-4DB5-A6FF-541BFD23DE95}" srcOrd="6" destOrd="0" presId="urn:microsoft.com/office/officeart/2005/8/layout/default"/>
    <dgm:cxn modelId="{B7BDFBB9-4DAB-4274-8437-528374691B2B}" type="presParOf" srcId="{ED8609E1-A983-43BD-8B44-7FE7D1B32409}" destId="{A42CA7B1-DDAB-42B6-99ED-E53A29D20B3F}" srcOrd="7" destOrd="0" presId="urn:microsoft.com/office/officeart/2005/8/layout/default"/>
    <dgm:cxn modelId="{F1AC4577-7A0B-4D85-A414-3D3AC30AC696}" type="presParOf" srcId="{ED8609E1-A983-43BD-8B44-7FE7D1B32409}" destId="{A414D266-6068-49B3-9CC0-5B0443EC1AEC}" srcOrd="8" destOrd="0" presId="urn:microsoft.com/office/officeart/2005/8/layout/default"/>
    <dgm:cxn modelId="{925A9D39-247A-47B6-BF6C-ADE86A1E90E2}" type="presParOf" srcId="{ED8609E1-A983-43BD-8B44-7FE7D1B32409}" destId="{84B45414-4675-4246-B617-D23EBA90AD68}" srcOrd="9" destOrd="0" presId="urn:microsoft.com/office/officeart/2005/8/layout/default"/>
    <dgm:cxn modelId="{5A384BD9-7314-42AE-8300-1EE23D37B440}" type="presParOf" srcId="{ED8609E1-A983-43BD-8B44-7FE7D1B32409}" destId="{930D15DF-BD3E-4C4B-AA9E-6547C720A17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45E7-B6DC-4A31-AC89-117C5B18A0DF}">
      <dsp:nvSpPr>
        <dsp:cNvPr id="0" name=""/>
        <dsp:cNvSpPr/>
      </dsp:nvSpPr>
      <dsp:spPr>
        <a:xfrm>
          <a:off x="0" y="78184"/>
          <a:ext cx="2786062" cy="1671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Loading</a:t>
          </a:r>
          <a:endParaRPr lang="en-US" sz="2300" kern="1200" dirty="0"/>
        </a:p>
      </dsp:txBody>
      <dsp:txXfrm>
        <a:off x="0" y="78184"/>
        <a:ext cx="2786062" cy="1671637"/>
      </dsp:txXfrm>
    </dsp:sp>
    <dsp:sp modelId="{199F7867-56CA-4017-82FC-7D377AB7D3B6}">
      <dsp:nvSpPr>
        <dsp:cNvPr id="0" name=""/>
        <dsp:cNvSpPr/>
      </dsp:nvSpPr>
      <dsp:spPr>
        <a:xfrm>
          <a:off x="3064668" y="78184"/>
          <a:ext cx="2786062" cy="1671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Inspection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cleaning</a:t>
          </a:r>
          <a:endParaRPr lang="en-US" sz="2300" kern="1200" dirty="0"/>
        </a:p>
      </dsp:txBody>
      <dsp:txXfrm>
        <a:off x="3064668" y="78184"/>
        <a:ext cx="2786062" cy="1671637"/>
      </dsp:txXfrm>
    </dsp:sp>
    <dsp:sp modelId="{FDBA1980-57CA-4719-A421-D0D13F5CF446}">
      <dsp:nvSpPr>
        <dsp:cNvPr id="0" name=""/>
        <dsp:cNvSpPr/>
      </dsp:nvSpPr>
      <dsp:spPr>
        <a:xfrm>
          <a:off x="6129337" y="78184"/>
          <a:ext cx="2786062" cy="1671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Visualization</a:t>
          </a:r>
          <a:endParaRPr lang="en-US" sz="2300" kern="1200" dirty="0"/>
        </a:p>
      </dsp:txBody>
      <dsp:txXfrm>
        <a:off x="6129337" y="78184"/>
        <a:ext cx="2786062" cy="1671637"/>
      </dsp:txXfrm>
    </dsp:sp>
    <dsp:sp modelId="{996DC868-DBB4-4DB5-A6FF-541BFD23DE95}">
      <dsp:nvSpPr>
        <dsp:cNvPr id="0" name=""/>
        <dsp:cNvSpPr/>
      </dsp:nvSpPr>
      <dsp:spPr>
        <a:xfrm>
          <a:off x="0" y="2028428"/>
          <a:ext cx="2786062" cy="1671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Classification</a:t>
          </a:r>
          <a:endParaRPr lang="en-US" sz="2300" kern="1200" dirty="0"/>
        </a:p>
      </dsp:txBody>
      <dsp:txXfrm>
        <a:off x="0" y="2028428"/>
        <a:ext cx="2786062" cy="1671637"/>
      </dsp:txXfrm>
    </dsp:sp>
    <dsp:sp modelId="{A414D266-6068-49B3-9CC0-5B0443EC1AEC}">
      <dsp:nvSpPr>
        <dsp:cNvPr id="0" name=""/>
        <dsp:cNvSpPr/>
      </dsp:nvSpPr>
      <dsp:spPr>
        <a:xfrm>
          <a:off x="3064668" y="2028428"/>
          <a:ext cx="2786062" cy="16716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Model Evaluation</a:t>
          </a:r>
          <a:endParaRPr lang="en-US" sz="2300" kern="1200" dirty="0"/>
        </a:p>
      </dsp:txBody>
      <dsp:txXfrm>
        <a:off x="3064668" y="2028428"/>
        <a:ext cx="2786062" cy="1671637"/>
      </dsp:txXfrm>
    </dsp:sp>
    <dsp:sp modelId="{930D15DF-BD3E-4C4B-AA9E-6547C720A178}">
      <dsp:nvSpPr>
        <dsp:cNvPr id="0" name=""/>
        <dsp:cNvSpPr/>
      </dsp:nvSpPr>
      <dsp:spPr>
        <a:xfrm>
          <a:off x="6129337" y="2028428"/>
          <a:ext cx="2786062" cy="1671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6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Model Implementation</a:t>
          </a:r>
          <a:endParaRPr lang="en-US" sz="2300" kern="1200" dirty="0"/>
        </a:p>
      </dsp:txBody>
      <dsp:txXfrm>
        <a:off x="6129337" y="2028428"/>
        <a:ext cx="2786062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499" y="1661160"/>
            <a:ext cx="8915399" cy="2262781"/>
          </a:xfrm>
        </p:spPr>
        <p:txBody>
          <a:bodyPr/>
          <a:lstStyle/>
          <a:p>
            <a:r>
              <a:rPr lang="en-US" dirty="0" smtClean="0"/>
              <a:t>DIABETES PREDICTION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1499" y="4319452"/>
            <a:ext cx="9133113" cy="513806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X – Year 2 Recess Project</a:t>
            </a:r>
          </a:p>
        </p:txBody>
      </p:sp>
    </p:spTree>
    <p:extLst>
      <p:ext uri="{BB962C8B-B14F-4D97-AF65-F5344CB8AC3E}">
        <p14:creationId xmlns:p14="http://schemas.microsoft.com/office/powerpoint/2010/main" val="22641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b="1" dirty="0" smtClean="0"/>
              <a:t>About the Pipeline?</a:t>
            </a:r>
          </a:p>
          <a:p>
            <a:pPr marL="0" indent="0">
              <a:buNone/>
            </a:pPr>
            <a:r>
              <a:rPr lang="en-US" dirty="0" smtClean="0"/>
              <a:t>This model is designed to predict the cases of diabetes based on provided medical </a:t>
            </a:r>
          </a:p>
          <a:p>
            <a:pPr marL="0" indent="0">
              <a:buNone/>
            </a:pPr>
            <a:r>
              <a:rPr lang="en-US" dirty="0" smtClean="0"/>
              <a:t>Health records.</a:t>
            </a:r>
          </a:p>
          <a:p>
            <a:pPr marL="0" indent="0">
              <a:buNone/>
            </a:pPr>
            <a:r>
              <a:rPr lang="en-US" dirty="0" smtClean="0"/>
              <a:t>Diabetes is a disease in which your blood glucose, or blood sugar levels are too high.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used the </a:t>
            </a:r>
            <a:r>
              <a:rPr lang="en-US" dirty="0"/>
              <a:t>dataset (kidney_disease.csv</a:t>
            </a:r>
            <a:r>
              <a:rPr lang="en-US" dirty="0" smtClean="0"/>
              <a:t>); </a:t>
            </a:r>
            <a:r>
              <a:rPr lang="en-US" dirty="0"/>
              <a:t>published in </a:t>
            </a:r>
            <a:r>
              <a:rPr lang="en-US" dirty="0"/>
              <a:t>2015. It is properly </a:t>
            </a:r>
            <a:r>
              <a:rPr lang="en-US" dirty="0"/>
              <a:t>structured having 400 rows and 25 real </a:t>
            </a:r>
            <a:r>
              <a:rPr lang="en-US" dirty="0"/>
              <a:t>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b="1" dirty="0" smtClean="0"/>
              <a:t>Who are the Intended Users?</a:t>
            </a:r>
          </a:p>
          <a:p>
            <a:r>
              <a:rPr lang="en-US" dirty="0" smtClean="0"/>
              <a:t>System admin ,</a:t>
            </a:r>
          </a:p>
          <a:p>
            <a:r>
              <a:rPr lang="en-US" dirty="0" smtClean="0"/>
              <a:t> Normal Users (Student</a:t>
            </a:r>
            <a:r>
              <a:rPr lang="en-US" dirty="0"/>
              <a:t>, </a:t>
            </a:r>
            <a:r>
              <a:rPr lang="en-US" dirty="0" smtClean="0"/>
              <a:t>Medical personnel)</a:t>
            </a:r>
          </a:p>
          <a:p>
            <a:pPr marL="0" indent="0">
              <a:buNone/>
            </a:pPr>
            <a:r>
              <a:rPr lang="en-US" b="1" dirty="0" smtClean="0"/>
              <a:t>Main Objective</a:t>
            </a:r>
            <a:endParaRPr lang="en-US" dirty="0" smtClean="0"/>
          </a:p>
          <a:p>
            <a:r>
              <a:rPr lang="en-US" dirty="0" smtClean="0"/>
              <a:t>Make accurate real-time diabetes predictions for patients.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088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38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92" y="493482"/>
            <a:ext cx="8911687" cy="1280890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191050" y="1541416"/>
            <a:ext cx="4313561" cy="4362427"/>
          </a:xfrm>
        </p:spPr>
        <p:txBody>
          <a:bodyPr/>
          <a:lstStyle/>
          <a:p>
            <a:r>
              <a:rPr lang="en-US" dirty="0" smtClean="0"/>
              <a:t>Target Class Feature Comparison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58538" y="1480457"/>
            <a:ext cx="4598126" cy="4430765"/>
          </a:xfrm>
        </p:spPr>
        <p:txBody>
          <a:bodyPr/>
          <a:lstStyle/>
          <a:p>
            <a:r>
              <a:rPr lang="en-US" dirty="0" smtClean="0"/>
              <a:t>Feature Correlation Heat-map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:\Users\KABAHINDA\Desktop\PYTHON RELOADED\Barlo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050" y="1774372"/>
            <a:ext cx="4800653" cy="35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KABAHINDA\Desktop\PYTHON RELOADED\Heat map for chronic_kidney diseas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1" y="1774372"/>
            <a:ext cx="6052456" cy="493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1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K-Nearest Neighbors Classifier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87" y="2500176"/>
            <a:ext cx="4931584" cy="347730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38" y="2529835"/>
            <a:ext cx="5063089" cy="34476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77379" y="1264555"/>
            <a:ext cx="0" cy="504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more observations (rows) to the </a:t>
            </a:r>
            <a:r>
              <a:rPr lang="en-US" dirty="0" smtClean="0"/>
              <a:t>dataset.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the balance between the </a:t>
            </a:r>
            <a:r>
              <a:rPr lang="en-US" dirty="0" smtClean="0"/>
              <a:t>Classification </a:t>
            </a:r>
            <a:r>
              <a:rPr lang="en-US" dirty="0"/>
              <a:t>features (</a:t>
            </a:r>
            <a:r>
              <a:rPr lang="en-US" dirty="0" err="1"/>
              <a:t>dm</a:t>
            </a:r>
            <a:r>
              <a:rPr lang="en-US" dirty="0"/>
              <a:t>) i.e. Ratio of (0.0:1.0</a:t>
            </a:r>
            <a:r>
              <a:rPr lang="en-US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more complete observations to the dataset having no null </a:t>
            </a:r>
            <a:r>
              <a:rPr lang="en-US" dirty="0" smtClean="0"/>
              <a:t>cells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features that are irrelevant to the training of the model. 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02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</TotalTime>
  <Words>131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DIABETES PREDICTION  </vt:lpstr>
      <vt:lpstr>Concept Note</vt:lpstr>
      <vt:lpstr>Data Pipeline</vt:lpstr>
      <vt:lpstr>Visualizations</vt:lpstr>
      <vt:lpstr>Model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michael arikosi</dc:creator>
  <cp:lastModifiedBy>michael arikosi</cp:lastModifiedBy>
  <cp:revision>11</cp:revision>
  <dcterms:created xsi:type="dcterms:W3CDTF">2019-08-14T16:56:20Z</dcterms:created>
  <dcterms:modified xsi:type="dcterms:W3CDTF">2019-08-14T22:34:26Z</dcterms:modified>
</cp:coreProperties>
</file>