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Poppins"/>
      <p:regular r:id="rId20"/>
      <p:bold r:id="rId21"/>
      <p:italic r:id="rId22"/>
      <p:boldItalic r:id="rId23"/>
    </p:embeddedFont>
    <p:embeddedFont>
      <p:font typeface="Poppins Medium"/>
      <p:regular r:id="rId24"/>
      <p:bold r:id="rId25"/>
      <p:italic r:id="rId26"/>
      <p:boldItalic r:id="rId27"/>
    </p:embeddedFont>
    <p:embeddedFont>
      <p:font typeface="Poppins SemiBold"/>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PoppinsMedium-regular.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Medium-italic.fntdata"/><Relationship Id="rId25" Type="http://schemas.openxmlformats.org/officeDocument/2006/relationships/font" Target="fonts/PoppinsMedium-bold.fntdata"/><Relationship Id="rId28" Type="http://schemas.openxmlformats.org/officeDocument/2006/relationships/font" Target="fonts/PoppinsSemiBold-regular.fntdata"/><Relationship Id="rId27" Type="http://schemas.openxmlformats.org/officeDocument/2006/relationships/font" Target="fonts/PoppinsMedium-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Semi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SemiBold-boldItalic.fntdata"/><Relationship Id="rId30" Type="http://schemas.openxmlformats.org/officeDocument/2006/relationships/font" Target="fonts/PoppinsSemiBold-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f02095231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9f02095231_2_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f02095231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analysis of this project examines the 50 most streamed songs in different English-speaking countries by extracting data from Spotify’s API. Our goal with this project is to gain insight around the cultural and musical diversity, explore any patterns or correlations that may occur and what kind of characteristics contribute to a song’s popularity.  These findings will be visualised in bar charts, scatters, line plots and word clouds to help understand the differences and similarities in music preferences across these five different countries.  </a:t>
            </a:r>
            <a:endParaRPr/>
          </a:p>
        </p:txBody>
      </p:sp>
      <p:sp>
        <p:nvSpPr>
          <p:cNvPr id="168" name="Google Shape;168;g19f02095231_2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9f02095231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9f02095231_2_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9f02095231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GB">
                <a:solidFill>
                  <a:schemeClr val="dk1"/>
                </a:solidFill>
                <a:latin typeface="Calibri"/>
                <a:ea typeface="Calibri"/>
                <a:cs typeface="Calibri"/>
                <a:sym typeface="Calibri"/>
              </a:rPr>
              <a:t>Top points- South Africa top 50 songs have higher danceability than the songs from the other countries, and the global</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GB">
                <a:solidFill>
                  <a:schemeClr val="dk1"/>
                </a:solidFill>
                <a:latin typeface="Calibri"/>
                <a:ea typeface="Calibri"/>
                <a:cs typeface="Calibri"/>
                <a:sym typeface="Calibri"/>
              </a:rPr>
              <a:t>	India top 50 songs have higher accousticness than the songs from the other countries, and the global</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GB">
                <a:solidFill>
                  <a:schemeClr val="dk1"/>
                </a:solidFill>
                <a:latin typeface="Calibri"/>
                <a:ea typeface="Calibri"/>
                <a:cs typeface="Calibri"/>
                <a:sym typeface="Calibri"/>
              </a:rPr>
              <a:t>	South Africa top 50 songs have higher instrumentalness than the songs from the other countries, and the global,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GB">
                <a:solidFill>
                  <a:schemeClr val="dk1"/>
                </a:solidFill>
                <a:latin typeface="Calibri"/>
                <a:ea typeface="Calibri"/>
                <a:cs typeface="Calibri"/>
                <a:sym typeface="Calibri"/>
              </a:rPr>
              <a:t>A bar chart to show the mean attribute values by countries.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GB">
                <a:solidFill>
                  <a:schemeClr val="dk1"/>
                </a:solidFill>
                <a:latin typeface="Calibri"/>
                <a:ea typeface="Calibri"/>
                <a:cs typeface="Calibri"/>
                <a:sym typeface="Calibri"/>
              </a:rPr>
              <a:t>The attribute values from the songs were calculated as floats by spotify for every song.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a:solidFill>
                <a:srgbClr val="374151"/>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GB">
                <a:solidFill>
                  <a:srgbClr val="374151"/>
                </a:solidFill>
                <a:latin typeface="Roboto"/>
                <a:ea typeface="Roboto"/>
                <a:cs typeface="Roboto"/>
                <a:sym typeface="Roboto"/>
              </a:rPr>
              <a:t>The danceability feature (float, 0-1) describes how suitable a track is for dancing based on a combination of musical elements including tempo, rhythm stability, beat strength, and overall regularity.</a:t>
            </a:r>
            <a:endParaRPr>
              <a:solidFill>
                <a:srgbClr val="374151"/>
              </a:solidFill>
              <a:latin typeface="Roboto"/>
              <a:ea typeface="Roboto"/>
              <a:cs typeface="Roboto"/>
              <a:sym typeface="Roboto"/>
            </a:endParaRPr>
          </a:p>
          <a:p>
            <a:pPr indent="0" lvl="0" marL="0" rtl="0" algn="l">
              <a:spcBef>
                <a:spcPts val="0"/>
              </a:spcBef>
              <a:spcAft>
                <a:spcPts val="0"/>
              </a:spcAft>
              <a:buClr>
                <a:schemeClr val="dk1"/>
              </a:buClr>
              <a:buFont typeface="Arial"/>
              <a:buNone/>
            </a:pPr>
            <a:r>
              <a:t/>
            </a:r>
            <a:endParaRPr>
              <a:solidFill>
                <a:srgbClr val="374151"/>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GB">
                <a:solidFill>
                  <a:srgbClr val="374151"/>
                </a:solidFill>
                <a:latin typeface="Roboto"/>
                <a:ea typeface="Roboto"/>
                <a:cs typeface="Roboto"/>
                <a:sym typeface="Roboto"/>
              </a:rPr>
              <a:t>Energy feature (float, 0-1) represents a perceptual measure of intensity and activity. Typically, energetic tracks feel fast, loud, and noisy.</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a:solidFill>
                <a:srgbClr val="374151"/>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GB">
                <a:solidFill>
                  <a:srgbClr val="374151"/>
                </a:solidFill>
                <a:latin typeface="Roboto"/>
                <a:ea typeface="Roboto"/>
                <a:cs typeface="Roboto"/>
                <a:sym typeface="Roboto"/>
              </a:rPr>
              <a:t>Speechiness feature (float, 0-1) detects the presence of spoken words in a track. The more exclusively speech-like the recording (e.g. talk show, audio book, poetry), the closer to 1.0 the attribute value.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a:solidFill>
                <a:srgbClr val="374151"/>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GB">
                <a:solidFill>
                  <a:srgbClr val="374151"/>
                </a:solidFill>
                <a:latin typeface="Roboto"/>
                <a:ea typeface="Roboto"/>
                <a:cs typeface="Roboto"/>
                <a:sym typeface="Roboto"/>
              </a:rPr>
              <a:t>Instrumentalness feature (float 0-1) Predicts whether a track contains no vocals. ("Ooh" and "aah" sounds are treated as instrumental in this context.) The closer the instrumentalness value is to 1.0, the greater likelihood the track contains no vocal content.</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a:solidFill>
                <a:srgbClr val="374151"/>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GB">
                <a:solidFill>
                  <a:schemeClr val="dk1"/>
                </a:solidFill>
                <a:latin typeface="Calibri"/>
                <a:ea typeface="Calibri"/>
                <a:cs typeface="Calibri"/>
                <a:sym typeface="Calibri"/>
              </a:rPr>
              <a:t>Acousticness- A confidence measure from 0.0 to 1.0 of whether the track is acoustic.</a:t>
            </a:r>
            <a:endParaRPr>
              <a:solidFill>
                <a:srgbClr val="374151"/>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GB">
                <a:solidFill>
                  <a:srgbClr val="374151"/>
                </a:solidFill>
                <a:latin typeface="Roboto"/>
                <a:ea typeface="Roboto"/>
                <a:cs typeface="Roboto"/>
                <a:sym typeface="Roboto"/>
              </a:rPr>
              <a:t>Liveness feature (float, 0-1) detects the presence of an audience in the recording. Higher liveness values represent an increased probability that the track was performed live.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a:solidFill>
                <a:srgbClr val="374151"/>
              </a:solidFill>
              <a:latin typeface="Roboto"/>
              <a:ea typeface="Roboto"/>
              <a:cs typeface="Roboto"/>
              <a:sym typeface="Roboto"/>
            </a:endParaRPr>
          </a:p>
          <a:p>
            <a:pPr indent="0" lvl="0" marL="0" rtl="0" algn="l">
              <a:spcBef>
                <a:spcPts val="0"/>
              </a:spcBef>
              <a:spcAft>
                <a:spcPts val="0"/>
              </a:spcAft>
              <a:buNone/>
            </a:pPr>
            <a:r>
              <a:rPr lang="en-GB">
                <a:solidFill>
                  <a:srgbClr val="374151"/>
                </a:solidFill>
                <a:latin typeface="Roboto"/>
                <a:ea typeface="Roboto"/>
                <a:cs typeface="Roboto"/>
                <a:sym typeface="Roboto"/>
              </a:rPr>
              <a:t>Valence (float, 0-1) Tracks with high valence sound more positive (e.g. happy, cheerful, euphoric), while tracks with low valence sound more negative (e.g. sad, depressed, angry).</a:t>
            </a:r>
            <a:endParaRPr/>
          </a:p>
        </p:txBody>
      </p:sp>
      <p:sp>
        <p:nvSpPr>
          <p:cNvPr id="285" name="Google Shape;285;g19f02095231_2_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a69f31a7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A bar chart that shows the percentage of global top 50 songs that are in the top 50 songs for each country.</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Top points- USA has the highest similarity to the global playlist (top 50 songs).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	Australia and UK has similar similarity to the global playlist.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	SA and India has very low similarity to the global playlist- for SA only 15% of the songs appeared in both the SA and global playlists. For India only 5% of the songs appeared in both the India and 	global playlists.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GB">
                <a:solidFill>
                  <a:schemeClr val="dk1"/>
                </a:solidFill>
                <a:latin typeface="Calibri"/>
                <a:ea typeface="Calibri"/>
                <a:cs typeface="Calibri"/>
                <a:sym typeface="Calibri"/>
              </a:rPr>
              <a:t>Eg, India and US have different music tastes- &gt;40% difference in the countries track similarity to the global tracks. </a:t>
            </a:r>
            <a:endParaRPr>
              <a:solidFill>
                <a:schemeClr val="dk1"/>
              </a:solidFill>
              <a:latin typeface="Calibri"/>
              <a:ea typeface="Calibri"/>
              <a:cs typeface="Calibri"/>
              <a:sym typeface="Calibri"/>
            </a:endParaRPr>
          </a:p>
        </p:txBody>
      </p:sp>
      <p:sp>
        <p:nvSpPr>
          <p:cNvPr id="330" name="Google Shape;330;g24a69f31a71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a69f31a7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Word cloud- quick mention.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GB">
                <a:solidFill>
                  <a:schemeClr val="dk1"/>
                </a:solidFill>
                <a:latin typeface="Calibri"/>
                <a:ea typeface="Calibri"/>
                <a:cs typeface="Calibri"/>
                <a:sym typeface="Calibri"/>
              </a:rPr>
              <a:t>This is a visualization of the genres of the top 50 songs from all 5 countries together. You can easily see that the most popular genres include pop, hip hop, and rap. </a:t>
            </a:r>
            <a:endParaRPr>
              <a:solidFill>
                <a:schemeClr val="dk1"/>
              </a:solidFill>
              <a:latin typeface="Calibri"/>
              <a:ea typeface="Calibri"/>
              <a:cs typeface="Calibri"/>
              <a:sym typeface="Calibri"/>
            </a:endParaRPr>
          </a:p>
        </p:txBody>
      </p:sp>
      <p:sp>
        <p:nvSpPr>
          <p:cNvPr id="373" name="Google Shape;373;g24a69f31a71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4d99909c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4d99909c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4a69f31a7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GB" sz="1200">
                <a:solidFill>
                  <a:schemeClr val="dk1"/>
                </a:solidFill>
                <a:latin typeface="Calibri"/>
                <a:ea typeface="Calibri"/>
                <a:cs typeface="Calibri"/>
                <a:sym typeface="Calibri"/>
              </a:rPr>
              <a:t>Our overall conclusions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GB" sz="1200">
                <a:solidFill>
                  <a:schemeClr val="dk1"/>
                </a:solidFill>
                <a:latin typeface="Calibri"/>
                <a:ea typeface="Calibri"/>
                <a:cs typeface="Calibri"/>
                <a:sym typeface="Calibri"/>
              </a:rPr>
              <a:t>Copy from the final report one done, then edit, put some simple statements/prompts on the slide.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GB" sz="1200">
                <a:solidFill>
                  <a:schemeClr val="dk1"/>
                </a:solidFill>
                <a:latin typeface="Calibri"/>
                <a:ea typeface="Calibri"/>
                <a:cs typeface="Calibri"/>
                <a:sym typeface="Calibri"/>
              </a:rPr>
              <a:t>Correlation- NOT causation </a:t>
            </a:r>
            <a:endParaRPr>
              <a:solidFill>
                <a:schemeClr val="dk1"/>
              </a:solidFill>
              <a:latin typeface="Calibri"/>
              <a:ea typeface="Calibri"/>
              <a:cs typeface="Calibri"/>
              <a:sym typeface="Calibri"/>
            </a:endParaRPr>
          </a:p>
        </p:txBody>
      </p:sp>
      <p:sp>
        <p:nvSpPr>
          <p:cNvPr id="459" name="Google Shape;459;g24a69f31a71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9f02095231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9f02095231_2_9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56" name="Shape 56"/>
        <p:cNvGrpSpPr/>
        <p:nvPr/>
      </p:nvGrpSpPr>
      <p:grpSpPr>
        <a:xfrm>
          <a:off x="0" y="0"/>
          <a:ext cx="0" cy="0"/>
          <a:chOff x="0" y="0"/>
          <a:chExt cx="0" cy="0"/>
        </a:xfrm>
      </p:grpSpPr>
      <p:sp>
        <p:nvSpPr>
          <p:cNvPr id="57" name="Google Shape;57;p14"/>
          <p:cNvSpPr/>
          <p:nvPr>
            <p:ph idx="2" type="pic"/>
          </p:nvPr>
        </p:nvSpPr>
        <p:spPr>
          <a:xfrm>
            <a:off x="647700" y="504825"/>
            <a:ext cx="3371850" cy="5153025"/>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1" name="Google Shape;61;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64" name="Shape 64"/>
        <p:cNvGrpSpPr/>
        <p:nvPr/>
      </p:nvGrpSpPr>
      <p:grpSpPr>
        <a:xfrm>
          <a:off x="0" y="0"/>
          <a:ext cx="0" cy="0"/>
          <a:chOff x="0" y="0"/>
          <a:chExt cx="0" cy="0"/>
        </a:xfrm>
      </p:grpSpPr>
      <p:sp>
        <p:nvSpPr>
          <p:cNvPr id="65" name="Google Shape;65;p16"/>
          <p:cNvSpPr/>
          <p:nvPr>
            <p:ph idx="2" type="pic"/>
          </p:nvPr>
        </p:nvSpPr>
        <p:spPr>
          <a:xfrm>
            <a:off x="2452034" y="870243"/>
            <a:ext cx="1057458" cy="1057458"/>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66" name="Shape 66"/>
        <p:cNvGrpSpPr/>
        <p:nvPr/>
      </p:nvGrpSpPr>
      <p:grpSpPr>
        <a:xfrm>
          <a:off x="0" y="0"/>
          <a:ext cx="0" cy="0"/>
          <a:chOff x="0" y="0"/>
          <a:chExt cx="0" cy="0"/>
        </a:xfrm>
      </p:grpSpPr>
      <p:sp>
        <p:nvSpPr>
          <p:cNvPr id="67" name="Google Shape;67;p17"/>
          <p:cNvSpPr/>
          <p:nvPr>
            <p:ph idx="2" type="pic"/>
          </p:nvPr>
        </p:nvSpPr>
        <p:spPr>
          <a:xfrm>
            <a:off x="2608657" y="2326710"/>
            <a:ext cx="1143089" cy="1143089"/>
          </a:xfrm>
          <a:prstGeom prst="rect">
            <a:avLst/>
          </a:prstGeom>
          <a:noFill/>
          <a:ln>
            <a:noFill/>
          </a:ln>
        </p:spPr>
      </p:sp>
      <p:sp>
        <p:nvSpPr>
          <p:cNvPr id="68" name="Google Shape;68;p17"/>
          <p:cNvSpPr/>
          <p:nvPr>
            <p:ph idx="3" type="pic"/>
          </p:nvPr>
        </p:nvSpPr>
        <p:spPr>
          <a:xfrm>
            <a:off x="4255177" y="2326710"/>
            <a:ext cx="1143089" cy="1143089"/>
          </a:xfrm>
          <a:prstGeom prst="rect">
            <a:avLst/>
          </a:prstGeom>
          <a:noFill/>
          <a:ln>
            <a:noFill/>
          </a:ln>
        </p:spPr>
      </p:sp>
      <p:sp>
        <p:nvSpPr>
          <p:cNvPr id="69" name="Google Shape;69;p17"/>
          <p:cNvSpPr/>
          <p:nvPr>
            <p:ph idx="4" type="pic"/>
          </p:nvPr>
        </p:nvSpPr>
        <p:spPr>
          <a:xfrm>
            <a:off x="5901697" y="2326710"/>
            <a:ext cx="1143088" cy="1143089"/>
          </a:xfrm>
          <a:prstGeom prst="rect">
            <a:avLst/>
          </a:prstGeom>
          <a:noFill/>
          <a:ln>
            <a:noFill/>
          </a:ln>
        </p:spPr>
      </p:sp>
      <p:sp>
        <p:nvSpPr>
          <p:cNvPr id="70" name="Google Shape;70;p17"/>
          <p:cNvSpPr/>
          <p:nvPr>
            <p:ph idx="5" type="pic"/>
          </p:nvPr>
        </p:nvSpPr>
        <p:spPr>
          <a:xfrm>
            <a:off x="7548216" y="2326710"/>
            <a:ext cx="1143088" cy="1143089"/>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75" name="Shape 75"/>
        <p:cNvGrpSpPr/>
        <p:nvPr/>
      </p:nvGrpSpPr>
      <p:grpSpPr>
        <a:xfrm>
          <a:off x="0" y="0"/>
          <a:ext cx="0" cy="0"/>
          <a:chOff x="0" y="0"/>
          <a:chExt cx="0" cy="0"/>
        </a:xfrm>
      </p:grpSpPr>
      <p:sp>
        <p:nvSpPr>
          <p:cNvPr id="76" name="Google Shape;76;p19"/>
          <p:cNvSpPr/>
          <p:nvPr>
            <p:ph idx="2" type="pic"/>
          </p:nvPr>
        </p:nvSpPr>
        <p:spPr>
          <a:xfrm>
            <a:off x="6484055" y="2170798"/>
            <a:ext cx="836703" cy="773730"/>
          </a:xfrm>
          <a:prstGeom prst="rect">
            <a:avLst/>
          </a:prstGeom>
          <a:noFill/>
          <a:ln>
            <a:noFill/>
          </a:ln>
        </p:spPr>
      </p:sp>
      <p:sp>
        <p:nvSpPr>
          <p:cNvPr id="77" name="Google Shape;77;p19"/>
          <p:cNvSpPr/>
          <p:nvPr>
            <p:ph idx="3" type="pic"/>
          </p:nvPr>
        </p:nvSpPr>
        <p:spPr>
          <a:xfrm>
            <a:off x="8002877" y="2170798"/>
            <a:ext cx="836703" cy="773730"/>
          </a:xfrm>
          <a:prstGeom prst="rect">
            <a:avLst/>
          </a:prstGeom>
          <a:noFill/>
          <a:ln>
            <a:noFill/>
          </a:ln>
        </p:spPr>
      </p:sp>
      <p:sp>
        <p:nvSpPr>
          <p:cNvPr id="78" name="Google Shape;78;p19"/>
          <p:cNvSpPr/>
          <p:nvPr>
            <p:ph idx="4" type="pic"/>
          </p:nvPr>
        </p:nvSpPr>
        <p:spPr>
          <a:xfrm>
            <a:off x="6484055" y="3715372"/>
            <a:ext cx="836703" cy="773730"/>
          </a:xfrm>
          <a:prstGeom prst="rect">
            <a:avLst/>
          </a:prstGeom>
          <a:noFill/>
          <a:ln>
            <a:noFill/>
          </a:ln>
        </p:spPr>
      </p:sp>
      <p:sp>
        <p:nvSpPr>
          <p:cNvPr id="79" name="Google Shape;79;p19"/>
          <p:cNvSpPr/>
          <p:nvPr>
            <p:ph idx="5" type="pic"/>
          </p:nvPr>
        </p:nvSpPr>
        <p:spPr>
          <a:xfrm>
            <a:off x="8002877" y="3715372"/>
            <a:ext cx="836703" cy="77373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80" name="Shape 80"/>
        <p:cNvGrpSpPr/>
        <p:nvPr/>
      </p:nvGrpSpPr>
      <p:grpSpPr>
        <a:xfrm>
          <a:off x="0" y="0"/>
          <a:ext cx="0" cy="0"/>
          <a:chOff x="0" y="0"/>
          <a:chExt cx="0" cy="0"/>
        </a:xfrm>
      </p:grpSpPr>
      <p:sp>
        <p:nvSpPr>
          <p:cNvPr id="81" name="Google Shape;81;p20"/>
          <p:cNvSpPr/>
          <p:nvPr>
            <p:ph idx="2" type="pic"/>
          </p:nvPr>
        </p:nvSpPr>
        <p:spPr>
          <a:xfrm>
            <a:off x="2465789" y="2122168"/>
            <a:ext cx="1869872" cy="2349809"/>
          </a:xfrm>
          <a:prstGeom prst="rect">
            <a:avLst/>
          </a:prstGeom>
          <a:noFill/>
          <a:ln>
            <a:noFill/>
          </a:ln>
        </p:spPr>
      </p:sp>
      <p:sp>
        <p:nvSpPr>
          <p:cNvPr id="82" name="Google Shape;82;p20"/>
          <p:cNvSpPr/>
          <p:nvPr>
            <p:ph idx="3" type="pic"/>
          </p:nvPr>
        </p:nvSpPr>
        <p:spPr>
          <a:xfrm>
            <a:off x="4572000" y="1423846"/>
            <a:ext cx="2342557" cy="1483813"/>
          </a:xfrm>
          <a:prstGeom prst="rect">
            <a:avLst/>
          </a:prstGeom>
          <a:noFill/>
          <a:ln>
            <a:noFill/>
          </a:ln>
        </p:spPr>
      </p:sp>
      <p:sp>
        <p:nvSpPr>
          <p:cNvPr id="83" name="Google Shape;83;p20"/>
          <p:cNvSpPr/>
          <p:nvPr>
            <p:ph idx="4" type="pic"/>
          </p:nvPr>
        </p:nvSpPr>
        <p:spPr>
          <a:xfrm>
            <a:off x="4571999" y="3144002"/>
            <a:ext cx="2342557" cy="1319171"/>
          </a:xfrm>
          <a:prstGeom prst="rect">
            <a:avLst/>
          </a:prstGeom>
          <a:noFill/>
          <a:ln>
            <a:noFill/>
          </a:ln>
        </p:spPr>
      </p:sp>
      <p:sp>
        <p:nvSpPr>
          <p:cNvPr id="84" name="Google Shape;84;p20"/>
          <p:cNvSpPr/>
          <p:nvPr>
            <p:ph idx="5" type="pic"/>
          </p:nvPr>
        </p:nvSpPr>
        <p:spPr>
          <a:xfrm>
            <a:off x="7150897" y="1423847"/>
            <a:ext cx="1687116" cy="304813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85" name="Shape 85"/>
        <p:cNvGrpSpPr/>
        <p:nvPr/>
      </p:nvGrpSpPr>
      <p:grpSpPr>
        <a:xfrm>
          <a:off x="0" y="0"/>
          <a:ext cx="0" cy="0"/>
          <a:chOff x="0" y="0"/>
          <a:chExt cx="0" cy="0"/>
        </a:xfrm>
      </p:grpSpPr>
      <p:sp>
        <p:nvSpPr>
          <p:cNvPr id="86" name="Google Shape;86;p21"/>
          <p:cNvSpPr/>
          <p:nvPr>
            <p:ph idx="2" type="pic"/>
          </p:nvPr>
        </p:nvSpPr>
        <p:spPr>
          <a:xfrm>
            <a:off x="7222496" y="1314582"/>
            <a:ext cx="1454704" cy="1454704"/>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87" name="Shape 87"/>
        <p:cNvGrpSpPr/>
        <p:nvPr/>
      </p:nvGrpSpPr>
      <p:grpSpPr>
        <a:xfrm>
          <a:off x="0" y="0"/>
          <a:ext cx="0" cy="0"/>
          <a:chOff x="0" y="0"/>
          <a:chExt cx="0" cy="0"/>
        </a:xfrm>
      </p:grpSpPr>
      <p:sp>
        <p:nvSpPr>
          <p:cNvPr id="88" name="Google Shape;88;p22"/>
          <p:cNvSpPr/>
          <p:nvPr>
            <p:ph idx="2" type="pic"/>
          </p:nvPr>
        </p:nvSpPr>
        <p:spPr>
          <a:xfrm>
            <a:off x="316830" y="4405395"/>
            <a:ext cx="600859" cy="600859"/>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9" name="Shape 89"/>
        <p:cNvGrpSpPr/>
        <p:nvPr/>
      </p:nvGrpSpPr>
      <p:grpSpPr>
        <a:xfrm>
          <a:off x="0" y="0"/>
          <a:ext cx="0" cy="0"/>
          <a:chOff x="0" y="0"/>
          <a:chExt cx="0" cy="0"/>
        </a:xfrm>
      </p:grpSpPr>
      <p:sp>
        <p:nvSpPr>
          <p:cNvPr id="90" name="Google Shape;90;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2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24"/>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24"/>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98" name="Google Shape;98;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5"/>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25"/>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26"/>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6"/>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1" name="Google Shape;111;p26"/>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26"/>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3" name="Google Shape;113;p26"/>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2" name="Shape 122"/>
        <p:cNvGrpSpPr/>
        <p:nvPr/>
      </p:nvGrpSpPr>
      <p:grpSpPr>
        <a:xfrm>
          <a:off x="0" y="0"/>
          <a:ext cx="0" cy="0"/>
          <a:chOff x="0" y="0"/>
          <a:chExt cx="0" cy="0"/>
        </a:xfrm>
      </p:grpSpPr>
      <p:sp>
        <p:nvSpPr>
          <p:cNvPr id="123" name="Google Shape;123;p28"/>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8"/>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25" name="Google Shape;125;p28"/>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6" name="Google Shape;126;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p29"/>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1" name="Google Shape;131;p29"/>
          <p:cNvSpPr/>
          <p:nvPr>
            <p:ph idx="2" type="pic"/>
          </p:nvPr>
        </p:nvSpPr>
        <p:spPr>
          <a:xfrm>
            <a:off x="3887391" y="740569"/>
            <a:ext cx="4629150" cy="3655219"/>
          </a:xfrm>
          <a:prstGeom prst="rect">
            <a:avLst/>
          </a:prstGeom>
          <a:noFill/>
          <a:ln>
            <a:noFill/>
          </a:ln>
        </p:spPr>
      </p:sp>
      <p:sp>
        <p:nvSpPr>
          <p:cNvPr id="132" name="Google Shape;132;p29"/>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3" name="Google Shape;133;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6" name="Shape 136"/>
        <p:cNvGrpSpPr/>
        <p:nvPr/>
      </p:nvGrpSpPr>
      <p:grpSpPr>
        <a:xfrm>
          <a:off x="0" y="0"/>
          <a:ext cx="0" cy="0"/>
          <a:chOff x="0" y="0"/>
          <a:chExt cx="0" cy="0"/>
        </a:xfrm>
      </p:grpSpPr>
      <p:sp>
        <p:nvSpPr>
          <p:cNvPr id="137" name="Google Shape;137;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8" name="Google Shape;138;p30"/>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2" name="Shape 142"/>
        <p:cNvGrpSpPr/>
        <p:nvPr/>
      </p:nvGrpSpPr>
      <p:grpSpPr>
        <a:xfrm>
          <a:off x="0" y="0"/>
          <a:ext cx="0" cy="0"/>
          <a:chOff x="0" y="0"/>
          <a:chExt cx="0" cy="0"/>
        </a:xfrm>
      </p:grpSpPr>
      <p:sp>
        <p:nvSpPr>
          <p:cNvPr id="143" name="Google Shape;143;p31"/>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4" name="Google Shape;144;p31"/>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3.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31A32"/>
            </a:gs>
            <a:gs pos="73000">
              <a:srgbClr val="121212"/>
            </a:gs>
            <a:gs pos="100000">
              <a:srgbClr val="12121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31A32"/>
            </a:gs>
            <a:gs pos="73000">
              <a:srgbClr val="121212"/>
            </a:gs>
            <a:gs pos="100000">
              <a:srgbClr val="121212"/>
            </a:gs>
          </a:gsLst>
          <a:lin ang="540001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11.jp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1" Type="http://schemas.openxmlformats.org/officeDocument/2006/relationships/slide" Target="/ppt/slides/slide4.xml"/><Relationship Id="rId10" Type="http://schemas.openxmlformats.org/officeDocument/2006/relationships/slide" Target="/ppt/slides/slide4.xml"/><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slide" Target="/ppt/slides/slide2.xml"/><Relationship Id="rId4" Type="http://schemas.openxmlformats.org/officeDocument/2006/relationships/slide" Target="/ppt/slides/slide2.xml"/><Relationship Id="rId9" Type="http://schemas.openxmlformats.org/officeDocument/2006/relationships/slide" Target="/ppt/slides/slide4.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3.xml"/><Relationship Id="rId8"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1" Type="http://schemas.openxmlformats.org/officeDocument/2006/relationships/slide" Target="/ppt/slides/slide4.xml"/><Relationship Id="rId10" Type="http://schemas.openxmlformats.org/officeDocument/2006/relationships/slide" Target="/ppt/slides/slide4.xml"/><Relationship Id="rId12" Type="http://schemas.openxmlformats.org/officeDocument/2006/relationships/image" Target="../media/image5.png"/><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slide" Target="/ppt/slides/slide2.xml"/><Relationship Id="rId9" Type="http://schemas.openxmlformats.org/officeDocument/2006/relationships/slide" Target="/ppt/slides/slide4.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3.xml"/><Relationship Id="rId8"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1" Type="http://schemas.openxmlformats.org/officeDocument/2006/relationships/slide" Target="/ppt/slides/slide3.xml"/><Relationship Id="rId10" Type="http://schemas.openxmlformats.org/officeDocument/2006/relationships/slide" Target="/ppt/slides/slide3.xml"/><Relationship Id="rId12" Type="http://schemas.openxmlformats.org/officeDocument/2006/relationships/slide" Target="/ppt/slides/slide3.xml"/><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slide" Target="/ppt/slides/slide4.xml"/><Relationship Id="rId4" Type="http://schemas.openxmlformats.org/officeDocument/2006/relationships/slide" Target="/ppt/slides/slide4.xml"/><Relationship Id="rId9" Type="http://schemas.openxmlformats.org/officeDocument/2006/relationships/slide" Target="/ppt/slides/slide3.xml"/><Relationship Id="rId5" Type="http://schemas.openxmlformats.org/officeDocument/2006/relationships/slide" Target="/ppt/slides/slide4.xml"/><Relationship Id="rId6" Type="http://schemas.openxmlformats.org/officeDocument/2006/relationships/image" Target="../media/image13.png"/><Relationship Id="rId7" Type="http://schemas.openxmlformats.org/officeDocument/2006/relationships/slide" Target="/ppt/slides/slide2.xml"/><Relationship Id="rId8"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1" Type="http://schemas.openxmlformats.org/officeDocument/2006/relationships/slide" Target="/ppt/slides/slide3.xml"/><Relationship Id="rId10" Type="http://schemas.openxmlformats.org/officeDocument/2006/relationships/slide" Target="/ppt/slides/slide3.xml"/><Relationship Id="rId12" Type="http://schemas.openxmlformats.org/officeDocument/2006/relationships/slide" Target="/ppt/slides/slide3.xml"/><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slide" Target="/ppt/slides/slide5.xml"/><Relationship Id="rId9" Type="http://schemas.openxmlformats.org/officeDocument/2006/relationships/slide" Target="/ppt/slides/slide3.xml"/><Relationship Id="rId5" Type="http://schemas.openxmlformats.org/officeDocument/2006/relationships/slide" Target="/ppt/slides/slide5.xml"/><Relationship Id="rId6" Type="http://schemas.openxmlformats.org/officeDocument/2006/relationships/slide" Target="/ppt/slides/slide5.xml"/><Relationship Id="rId7" Type="http://schemas.openxmlformats.org/officeDocument/2006/relationships/slide" Target="/ppt/slides/slide2.xml"/><Relationship Id="rId8"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1" Type="http://schemas.openxmlformats.org/officeDocument/2006/relationships/slide" Target="/ppt/slides/slide3.xml"/><Relationship Id="rId10" Type="http://schemas.openxmlformats.org/officeDocument/2006/relationships/slide" Target="/ppt/slides/slide3.xml"/><Relationship Id="rId12" Type="http://schemas.openxmlformats.org/officeDocument/2006/relationships/slide" Target="/ppt/slides/slide3.xml"/><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slide" Target="/ppt/slides/slide6.xml"/><Relationship Id="rId9" Type="http://schemas.openxmlformats.org/officeDocument/2006/relationships/slide" Target="/ppt/slides/slide3.xml"/><Relationship Id="rId5" Type="http://schemas.openxmlformats.org/officeDocument/2006/relationships/slide" Target="/ppt/slides/slide6.xml"/><Relationship Id="rId6" Type="http://schemas.openxmlformats.org/officeDocument/2006/relationships/slide" Target="/ppt/slides/slide6.xml"/><Relationship Id="rId7" Type="http://schemas.openxmlformats.org/officeDocument/2006/relationships/slide" Target="/ppt/slides/slide2.xml"/><Relationship Id="rId8"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1" Type="http://schemas.openxmlformats.org/officeDocument/2006/relationships/slide" Target="/ppt/slides/slide4.xml"/><Relationship Id="rId10" Type="http://schemas.openxmlformats.org/officeDocument/2006/relationships/slide" Target="/ppt/slides/slide4.xml"/><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slide" Target="/ppt/slides/slide3.xml"/><Relationship Id="rId9" Type="http://schemas.openxmlformats.org/officeDocument/2006/relationships/slide" Target="/ppt/slides/slide4.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3.xml"/><Relationship Id="rId8"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1" Type="http://schemas.openxmlformats.org/officeDocument/2006/relationships/slide" Target="/ppt/slides/slide4.xml"/><Relationship Id="rId10" Type="http://schemas.openxmlformats.org/officeDocument/2006/relationships/slide" Target="/ppt/slides/slide4.xml"/><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slide" Target="/ppt/slides/slide2.xml"/><Relationship Id="rId9" Type="http://schemas.openxmlformats.org/officeDocument/2006/relationships/slide" Target="/ppt/slides/slide4.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3.xml"/><Relationship Id="rId8"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32"/>
          <p:cNvGrpSpPr/>
          <p:nvPr/>
        </p:nvGrpSpPr>
        <p:grpSpPr>
          <a:xfrm>
            <a:off x="2056177" y="3018441"/>
            <a:ext cx="5031644" cy="1056054"/>
            <a:chOff x="4490849" y="603292"/>
            <a:chExt cx="6273870" cy="1316775"/>
          </a:xfrm>
        </p:grpSpPr>
        <p:grpSp>
          <p:nvGrpSpPr>
            <p:cNvPr id="153" name="Google Shape;153;p32"/>
            <p:cNvGrpSpPr/>
            <p:nvPr/>
          </p:nvGrpSpPr>
          <p:grpSpPr>
            <a:xfrm>
              <a:off x="4490849" y="806945"/>
              <a:ext cx="2778541" cy="909485"/>
              <a:chOff x="4490925" y="806950"/>
              <a:chExt cx="3477088" cy="1138136"/>
            </a:xfrm>
          </p:grpSpPr>
          <p:pic>
            <p:nvPicPr>
              <p:cNvPr id="154" name="Google Shape;154;p32"/>
              <p:cNvPicPr preferRelativeResize="0"/>
              <p:nvPr/>
            </p:nvPicPr>
            <p:blipFill rotWithShape="1">
              <a:blip r:embed="rId3">
                <a:alphaModFix/>
              </a:blip>
              <a:srcRect b="0" l="0" r="0" t="0"/>
              <a:stretch/>
            </p:blipFill>
            <p:spPr>
              <a:xfrm>
                <a:off x="4490925" y="806950"/>
                <a:ext cx="1143000" cy="1138136"/>
              </a:xfrm>
              <a:prstGeom prst="rect">
                <a:avLst/>
              </a:prstGeom>
              <a:noFill/>
              <a:ln>
                <a:noFill/>
              </a:ln>
            </p:spPr>
          </p:pic>
          <p:sp>
            <p:nvSpPr>
              <p:cNvPr id="155" name="Google Shape;155;p32"/>
              <p:cNvSpPr txBox="1"/>
              <p:nvPr/>
            </p:nvSpPr>
            <p:spPr>
              <a:xfrm>
                <a:off x="5737513" y="995141"/>
                <a:ext cx="2230500" cy="780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2800" u="none" cap="none" strike="noStrike">
                    <a:solidFill>
                      <a:srgbClr val="1ED760"/>
                    </a:solidFill>
                    <a:latin typeface="Poppins SemiBold"/>
                    <a:ea typeface="Poppins SemiBold"/>
                    <a:cs typeface="Poppins SemiBold"/>
                    <a:sym typeface="Poppins SemiBold"/>
                  </a:rPr>
                  <a:t>Spotify</a:t>
                </a:r>
                <a:endParaRPr sz="300"/>
              </a:p>
            </p:txBody>
          </p:sp>
        </p:grpSp>
        <p:pic>
          <p:nvPicPr>
            <p:cNvPr id="156" name="Google Shape;156;p32"/>
            <p:cNvPicPr preferRelativeResize="0"/>
            <p:nvPr/>
          </p:nvPicPr>
          <p:blipFill>
            <a:blip r:embed="rId4">
              <a:alphaModFix/>
            </a:blip>
            <a:stretch>
              <a:fillRect/>
            </a:stretch>
          </p:blipFill>
          <p:spPr>
            <a:xfrm>
              <a:off x="8131194" y="603292"/>
              <a:ext cx="2633525" cy="1316775"/>
            </a:xfrm>
            <a:prstGeom prst="rect">
              <a:avLst/>
            </a:prstGeom>
            <a:noFill/>
            <a:ln>
              <a:noFill/>
            </a:ln>
          </p:spPr>
        </p:pic>
        <p:sp>
          <p:nvSpPr>
            <p:cNvPr id="157" name="Google Shape;157;p32"/>
            <p:cNvSpPr txBox="1"/>
            <p:nvPr/>
          </p:nvSpPr>
          <p:spPr>
            <a:xfrm>
              <a:off x="7462200" y="1005375"/>
              <a:ext cx="331200" cy="527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2300">
                  <a:solidFill>
                    <a:schemeClr val="lt1"/>
                  </a:solidFill>
                  <a:latin typeface="Poppins"/>
                  <a:ea typeface="Poppins"/>
                  <a:cs typeface="Poppins"/>
                  <a:sym typeface="Poppins"/>
                </a:rPr>
                <a:t>+</a:t>
              </a:r>
              <a:endParaRPr b="1" sz="1000"/>
            </a:p>
          </p:txBody>
        </p:sp>
      </p:grpSp>
      <p:sp>
        <p:nvSpPr>
          <p:cNvPr id="158" name="Google Shape;158;p32"/>
          <p:cNvSpPr txBox="1"/>
          <p:nvPr/>
        </p:nvSpPr>
        <p:spPr>
          <a:xfrm>
            <a:off x="502950" y="1366650"/>
            <a:ext cx="7950900" cy="731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2800">
                <a:solidFill>
                  <a:schemeClr val="lt1"/>
                </a:solidFill>
                <a:latin typeface="Poppins"/>
                <a:ea typeface="Poppins"/>
                <a:cs typeface="Poppins"/>
                <a:sym typeface="Poppins"/>
              </a:rPr>
              <a:t>Analysing Top 50 Tracks Across Countries: </a:t>
            </a:r>
            <a:endParaRPr b="1" sz="2800">
              <a:solidFill>
                <a:schemeClr val="lt1"/>
              </a:solidFill>
              <a:latin typeface="Poppins"/>
              <a:ea typeface="Poppins"/>
              <a:cs typeface="Poppins"/>
              <a:sym typeface="Poppins"/>
            </a:endParaRPr>
          </a:p>
          <a:p>
            <a:pPr indent="0" lvl="0" marL="0" marR="0" rtl="0" algn="l">
              <a:spcBef>
                <a:spcPts val="0"/>
              </a:spcBef>
              <a:spcAft>
                <a:spcPts val="0"/>
              </a:spcAft>
              <a:buNone/>
            </a:pPr>
            <a:r>
              <a:t/>
            </a:r>
            <a:endParaRPr b="1" sz="1500"/>
          </a:p>
        </p:txBody>
      </p:sp>
      <p:sp>
        <p:nvSpPr>
          <p:cNvPr id="159" name="Google Shape;159;p32"/>
          <p:cNvSpPr txBox="1"/>
          <p:nvPr/>
        </p:nvSpPr>
        <p:spPr>
          <a:xfrm>
            <a:off x="502950" y="2231050"/>
            <a:ext cx="8138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lt1"/>
                </a:solidFill>
                <a:latin typeface="Poppins Medium"/>
                <a:ea typeface="Poppins Medium"/>
                <a:cs typeface="Poppins Medium"/>
                <a:sym typeface="Poppins Medium"/>
              </a:rPr>
              <a:t>Unveiling the Factors Behind Popularity and Visualising Cross-Country Variations</a:t>
            </a:r>
            <a:endParaRPr sz="1200"/>
          </a:p>
        </p:txBody>
      </p:sp>
      <p:grpSp>
        <p:nvGrpSpPr>
          <p:cNvPr id="160" name="Google Shape;160;p32"/>
          <p:cNvGrpSpPr/>
          <p:nvPr/>
        </p:nvGrpSpPr>
        <p:grpSpPr>
          <a:xfrm>
            <a:off x="3189374" y="1960566"/>
            <a:ext cx="2578073" cy="270480"/>
            <a:chOff x="3156102" y="2646547"/>
            <a:chExt cx="2831802" cy="297100"/>
          </a:xfrm>
        </p:grpSpPr>
        <p:pic>
          <p:nvPicPr>
            <p:cNvPr id="161" name="Google Shape;161;p32"/>
            <p:cNvPicPr preferRelativeResize="0"/>
            <p:nvPr/>
          </p:nvPicPr>
          <p:blipFill rotWithShape="1">
            <a:blip r:embed="rId5">
              <a:alphaModFix/>
            </a:blip>
            <a:srcRect b="0" l="0" r="0" t="0"/>
            <a:stretch/>
          </p:blipFill>
          <p:spPr>
            <a:xfrm>
              <a:off x="4914119" y="2665728"/>
              <a:ext cx="504905" cy="250871"/>
            </a:xfrm>
            <a:prstGeom prst="rect">
              <a:avLst/>
            </a:prstGeom>
            <a:noFill/>
            <a:ln>
              <a:noFill/>
            </a:ln>
          </p:spPr>
        </p:pic>
        <p:pic>
          <p:nvPicPr>
            <p:cNvPr id="162" name="Google Shape;162;p32"/>
            <p:cNvPicPr preferRelativeResize="0"/>
            <p:nvPr/>
          </p:nvPicPr>
          <p:blipFill rotWithShape="1">
            <a:blip r:embed="rId6">
              <a:alphaModFix/>
            </a:blip>
            <a:srcRect b="0" l="0" r="0" t="0"/>
            <a:stretch/>
          </p:blipFill>
          <p:spPr>
            <a:xfrm>
              <a:off x="4306385" y="2654670"/>
              <a:ext cx="435044" cy="288978"/>
            </a:xfrm>
            <a:prstGeom prst="rect">
              <a:avLst/>
            </a:prstGeom>
            <a:noFill/>
            <a:ln>
              <a:noFill/>
            </a:ln>
          </p:spPr>
        </p:pic>
        <p:pic>
          <p:nvPicPr>
            <p:cNvPr id="163" name="Google Shape;163;p32"/>
            <p:cNvPicPr preferRelativeResize="0"/>
            <p:nvPr/>
          </p:nvPicPr>
          <p:blipFill rotWithShape="1">
            <a:blip r:embed="rId7">
              <a:alphaModFix/>
            </a:blip>
            <a:srcRect b="0" l="0" r="0" t="0"/>
            <a:stretch/>
          </p:blipFill>
          <p:spPr>
            <a:xfrm>
              <a:off x="3762355" y="2646547"/>
              <a:ext cx="435044" cy="288978"/>
            </a:xfrm>
            <a:prstGeom prst="rect">
              <a:avLst/>
            </a:prstGeom>
            <a:noFill/>
            <a:ln>
              <a:noFill/>
            </a:ln>
          </p:spPr>
        </p:pic>
        <p:pic>
          <p:nvPicPr>
            <p:cNvPr id="164" name="Google Shape;164;p32"/>
            <p:cNvPicPr preferRelativeResize="0"/>
            <p:nvPr/>
          </p:nvPicPr>
          <p:blipFill rotWithShape="1">
            <a:blip r:embed="rId8">
              <a:alphaModFix/>
            </a:blip>
            <a:srcRect b="0" l="0" r="0" t="0"/>
            <a:stretch/>
          </p:blipFill>
          <p:spPr>
            <a:xfrm>
              <a:off x="3156102" y="2665601"/>
              <a:ext cx="504905" cy="250871"/>
            </a:xfrm>
            <a:prstGeom prst="rect">
              <a:avLst/>
            </a:prstGeom>
            <a:noFill/>
            <a:ln>
              <a:noFill/>
            </a:ln>
          </p:spPr>
        </p:pic>
        <p:pic>
          <p:nvPicPr>
            <p:cNvPr id="165" name="Google Shape;165;p32"/>
            <p:cNvPicPr preferRelativeResize="0"/>
            <p:nvPr/>
          </p:nvPicPr>
          <p:blipFill rotWithShape="1">
            <a:blip r:embed="rId9">
              <a:alphaModFix/>
            </a:blip>
            <a:srcRect b="0" l="0" r="0" t="0"/>
            <a:stretch/>
          </p:blipFill>
          <p:spPr>
            <a:xfrm>
              <a:off x="5527456" y="2646547"/>
              <a:ext cx="460448" cy="27627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p:nvPr/>
        </p:nvSpPr>
        <p:spPr>
          <a:xfrm>
            <a:off x="0" y="0"/>
            <a:ext cx="2256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71" name="Google Shape;171;p33"/>
          <p:cNvGrpSpPr/>
          <p:nvPr/>
        </p:nvGrpSpPr>
        <p:grpSpPr>
          <a:xfrm>
            <a:off x="300058" y="166255"/>
            <a:ext cx="271058" cy="52820"/>
            <a:chOff x="249382" y="221673"/>
            <a:chExt cx="234616" cy="45719"/>
          </a:xfrm>
        </p:grpSpPr>
        <p:sp>
          <p:nvSpPr>
            <p:cNvPr id="172" name="Google Shape;172;p33"/>
            <p:cNvSpPr/>
            <p:nvPr/>
          </p:nvSpPr>
          <p:spPr>
            <a:xfrm>
              <a:off x="249382" y="221673"/>
              <a:ext cx="45719" cy="45719"/>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3" name="Google Shape;173;p33"/>
            <p:cNvSpPr/>
            <p:nvPr/>
          </p:nvSpPr>
          <p:spPr>
            <a:xfrm>
              <a:off x="344632" y="221673"/>
              <a:ext cx="45719" cy="45719"/>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4" name="Google Shape;174;p33"/>
            <p:cNvSpPr/>
            <p:nvPr/>
          </p:nvSpPr>
          <p:spPr>
            <a:xfrm>
              <a:off x="438279" y="221673"/>
              <a:ext cx="45719" cy="45719"/>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175" name="Google Shape;175;p33"/>
          <p:cNvGrpSpPr/>
          <p:nvPr/>
        </p:nvGrpSpPr>
        <p:grpSpPr>
          <a:xfrm>
            <a:off x="2443181" y="219048"/>
            <a:ext cx="223451" cy="223451"/>
            <a:chOff x="8892506" y="664914"/>
            <a:chExt cx="209400" cy="209400"/>
          </a:xfrm>
        </p:grpSpPr>
        <p:sp>
          <p:nvSpPr>
            <p:cNvPr id="176" name="Google Shape;176;p33"/>
            <p:cNvSpPr/>
            <p:nvPr/>
          </p:nvSpPr>
          <p:spPr>
            <a:xfrm>
              <a:off x="8892506" y="664914"/>
              <a:ext cx="209400" cy="209400"/>
            </a:xfrm>
            <a:prstGeom prst="ellipse">
              <a:avLst/>
            </a:prstGeom>
            <a:solidFill>
              <a:srgbClr val="0A070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177" name="Google Shape;177;p33"/>
            <p:cNvSpPr/>
            <p:nvPr/>
          </p:nvSpPr>
          <p:spPr>
            <a:xfrm>
              <a:off x="8960350" y="717942"/>
              <a:ext cx="59580" cy="103609"/>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GB">
                  <a:solidFill>
                    <a:schemeClr val="dk1"/>
                  </a:solidFill>
                  <a:latin typeface="Calibri"/>
                  <a:ea typeface="Calibri"/>
                  <a:cs typeface="Calibri"/>
                  <a:sym typeface="Calibri"/>
                </a:rPr>
                <a:t>k</a:t>
              </a:r>
              <a:endParaRPr sz="1400">
                <a:solidFill>
                  <a:schemeClr val="dk1"/>
                </a:solidFill>
                <a:latin typeface="Calibri"/>
                <a:ea typeface="Calibri"/>
                <a:cs typeface="Calibri"/>
                <a:sym typeface="Calibri"/>
              </a:endParaRPr>
            </a:p>
          </p:txBody>
        </p:sp>
      </p:grpSp>
      <p:grpSp>
        <p:nvGrpSpPr>
          <p:cNvPr id="178" name="Google Shape;178;p33"/>
          <p:cNvGrpSpPr/>
          <p:nvPr/>
        </p:nvGrpSpPr>
        <p:grpSpPr>
          <a:xfrm flipH="1">
            <a:off x="2749457" y="219075"/>
            <a:ext cx="223460" cy="223460"/>
            <a:chOff x="8892506" y="664914"/>
            <a:chExt cx="209401" cy="209401"/>
          </a:xfrm>
        </p:grpSpPr>
        <p:sp>
          <p:nvSpPr>
            <p:cNvPr id="179" name="Google Shape;179;p33"/>
            <p:cNvSpPr/>
            <p:nvPr/>
          </p:nvSpPr>
          <p:spPr>
            <a:xfrm>
              <a:off x="8892506" y="664914"/>
              <a:ext cx="209401" cy="209401"/>
            </a:xfrm>
            <a:prstGeom prst="ellipse">
              <a:avLst/>
            </a:prstGeom>
            <a:solidFill>
              <a:srgbClr val="120D1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180" name="Google Shape;180;p33"/>
            <p:cNvSpPr/>
            <p:nvPr/>
          </p:nvSpPr>
          <p:spPr>
            <a:xfrm>
              <a:off x="8960350" y="717942"/>
              <a:ext cx="59427" cy="103344"/>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81" name="Google Shape;181;p33"/>
          <p:cNvGrpSpPr/>
          <p:nvPr/>
        </p:nvGrpSpPr>
        <p:grpSpPr>
          <a:xfrm>
            <a:off x="6828349" y="220591"/>
            <a:ext cx="758313" cy="223460"/>
            <a:chOff x="9104466" y="294121"/>
            <a:chExt cx="1011084" cy="297947"/>
          </a:xfrm>
        </p:grpSpPr>
        <p:sp>
          <p:nvSpPr>
            <p:cNvPr id="182" name="Google Shape;182;p33"/>
            <p:cNvSpPr/>
            <p:nvPr/>
          </p:nvSpPr>
          <p:spPr>
            <a:xfrm>
              <a:off x="9104466" y="294121"/>
              <a:ext cx="1011084" cy="297947"/>
            </a:xfrm>
            <a:prstGeom prst="roundRect">
              <a:avLst>
                <a:gd fmla="val 50000" name="adj"/>
              </a:avLst>
            </a:prstGeom>
            <a:no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3" name="Google Shape;183;p33"/>
            <p:cNvSpPr txBox="1"/>
            <p:nvPr/>
          </p:nvSpPr>
          <p:spPr>
            <a:xfrm>
              <a:off x="9179442" y="302573"/>
              <a:ext cx="8610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chemeClr val="lt1"/>
                  </a:solidFill>
                  <a:latin typeface="Poppins Medium"/>
                  <a:ea typeface="Poppins Medium"/>
                  <a:cs typeface="Poppins Medium"/>
                  <a:sym typeface="Poppins Medium"/>
                </a:rPr>
                <a:t>Upgrade</a:t>
              </a:r>
              <a:endParaRPr sz="1100"/>
            </a:p>
          </p:txBody>
        </p:sp>
      </p:grpSp>
      <p:sp>
        <p:nvSpPr>
          <p:cNvPr id="184" name="Google Shape;184;p33"/>
          <p:cNvSpPr/>
          <p:nvPr/>
        </p:nvSpPr>
        <p:spPr>
          <a:xfrm>
            <a:off x="7821330" y="220591"/>
            <a:ext cx="1022632" cy="223460"/>
          </a:xfrm>
          <a:prstGeom prst="roundRect">
            <a:avLst>
              <a:gd fmla="val 50000" name="adj"/>
            </a:avLst>
          </a:prstGeom>
          <a:solidFill>
            <a:srgbClr val="0A08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5" name="Google Shape;185;p33"/>
          <p:cNvSpPr txBox="1"/>
          <p:nvPr/>
        </p:nvSpPr>
        <p:spPr>
          <a:xfrm>
            <a:off x="7994698" y="228442"/>
            <a:ext cx="6819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chemeClr val="lt1"/>
                </a:solidFill>
                <a:latin typeface="Poppins Medium"/>
                <a:ea typeface="Poppins Medium"/>
                <a:cs typeface="Poppins Medium"/>
                <a:sym typeface="Poppins Medium"/>
              </a:rPr>
              <a:t>Group 7</a:t>
            </a:r>
            <a:endParaRPr sz="1100"/>
          </a:p>
        </p:txBody>
      </p:sp>
      <p:sp>
        <p:nvSpPr>
          <p:cNvPr id="186" name="Google Shape;186;p33"/>
          <p:cNvSpPr/>
          <p:nvPr/>
        </p:nvSpPr>
        <p:spPr>
          <a:xfrm>
            <a:off x="7849446" y="241506"/>
            <a:ext cx="178595" cy="178595"/>
          </a:xfrm>
          <a:prstGeom prst="ellipse">
            <a:avLst/>
          </a:prstGeom>
          <a:solidFill>
            <a:srgbClr val="55555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7" name="Google Shape;187;p33"/>
          <p:cNvSpPr/>
          <p:nvPr/>
        </p:nvSpPr>
        <p:spPr>
          <a:xfrm>
            <a:off x="7895219" y="282786"/>
            <a:ext cx="87048" cy="96035"/>
          </a:xfrm>
          <a:custGeom>
            <a:rect b="b" l="l" r="r" t="t"/>
            <a:pathLst>
              <a:path extrusionOk="0" h="128047" w="116064">
                <a:moveTo>
                  <a:pt x="115527" y="108391"/>
                </a:moveTo>
                <a:cubicBezTo>
                  <a:pt x="113261" y="93389"/>
                  <a:pt x="106280" y="81019"/>
                  <a:pt x="94646" y="71344"/>
                </a:cubicBezTo>
                <a:cubicBezTo>
                  <a:pt x="90176" y="67609"/>
                  <a:pt x="85154" y="64731"/>
                  <a:pt x="79582" y="62465"/>
                </a:cubicBezTo>
                <a:cubicBezTo>
                  <a:pt x="95932" y="49177"/>
                  <a:pt x="96973" y="26153"/>
                  <a:pt x="84052" y="11702"/>
                </a:cubicBezTo>
                <a:cubicBezTo>
                  <a:pt x="71315" y="-2627"/>
                  <a:pt x="49516" y="-3974"/>
                  <a:pt x="35187" y="8640"/>
                </a:cubicBezTo>
                <a:cubicBezTo>
                  <a:pt x="27900" y="15070"/>
                  <a:pt x="23859" y="23214"/>
                  <a:pt x="23308" y="32889"/>
                </a:cubicBezTo>
                <a:cubicBezTo>
                  <a:pt x="22696" y="44891"/>
                  <a:pt x="27288" y="54689"/>
                  <a:pt x="36534" y="62404"/>
                </a:cubicBezTo>
                <a:cubicBezTo>
                  <a:pt x="36106" y="62588"/>
                  <a:pt x="35800" y="62771"/>
                  <a:pt x="35432" y="62894"/>
                </a:cubicBezTo>
                <a:cubicBezTo>
                  <a:pt x="20981" y="69201"/>
                  <a:pt x="10694" y="79611"/>
                  <a:pt x="4448" y="94123"/>
                </a:cubicBezTo>
                <a:cubicBezTo>
                  <a:pt x="529" y="103370"/>
                  <a:pt x="-329" y="112984"/>
                  <a:pt x="100" y="122842"/>
                </a:cubicBezTo>
                <a:cubicBezTo>
                  <a:pt x="100" y="124189"/>
                  <a:pt x="712" y="125292"/>
                  <a:pt x="1631" y="126210"/>
                </a:cubicBezTo>
                <a:cubicBezTo>
                  <a:pt x="2917" y="127557"/>
                  <a:pt x="4570" y="128047"/>
                  <a:pt x="6407" y="128047"/>
                </a:cubicBezTo>
                <a:cubicBezTo>
                  <a:pt x="40821" y="128047"/>
                  <a:pt x="75234" y="128047"/>
                  <a:pt x="109648" y="128047"/>
                </a:cubicBezTo>
                <a:cubicBezTo>
                  <a:pt x="110077" y="128047"/>
                  <a:pt x="110567" y="128047"/>
                  <a:pt x="110995" y="127986"/>
                </a:cubicBezTo>
                <a:cubicBezTo>
                  <a:pt x="113935" y="127557"/>
                  <a:pt x="116016" y="125414"/>
                  <a:pt x="116016" y="122475"/>
                </a:cubicBezTo>
                <a:cubicBezTo>
                  <a:pt x="116078" y="117760"/>
                  <a:pt x="116200" y="113045"/>
                  <a:pt x="115465" y="108330"/>
                </a:cubicBezTo>
                <a:close/>
                <a:moveTo>
                  <a:pt x="34881" y="35094"/>
                </a:moveTo>
                <a:cubicBezTo>
                  <a:pt x="34881" y="22234"/>
                  <a:pt x="45107" y="11763"/>
                  <a:pt x="57721" y="11702"/>
                </a:cubicBezTo>
                <a:cubicBezTo>
                  <a:pt x="70764" y="11641"/>
                  <a:pt x="81174" y="21928"/>
                  <a:pt x="81235" y="34971"/>
                </a:cubicBezTo>
                <a:cubicBezTo>
                  <a:pt x="81297" y="47769"/>
                  <a:pt x="70826" y="58240"/>
                  <a:pt x="57966" y="58240"/>
                </a:cubicBezTo>
                <a:cubicBezTo>
                  <a:pt x="45291" y="58240"/>
                  <a:pt x="34881" y="47769"/>
                  <a:pt x="34881" y="35094"/>
                </a:cubicBezTo>
                <a:close/>
                <a:moveTo>
                  <a:pt x="103280" y="116413"/>
                </a:moveTo>
                <a:cubicBezTo>
                  <a:pt x="88155" y="116413"/>
                  <a:pt x="73091" y="116413"/>
                  <a:pt x="57966" y="116413"/>
                </a:cubicBezTo>
                <a:cubicBezTo>
                  <a:pt x="42842" y="116413"/>
                  <a:pt x="28023" y="116413"/>
                  <a:pt x="13082" y="116413"/>
                </a:cubicBezTo>
                <a:cubicBezTo>
                  <a:pt x="11918" y="116413"/>
                  <a:pt x="11551" y="116229"/>
                  <a:pt x="11612" y="114943"/>
                </a:cubicBezTo>
                <a:cubicBezTo>
                  <a:pt x="13021" y="94797"/>
                  <a:pt x="22879" y="80529"/>
                  <a:pt x="41494" y="72936"/>
                </a:cubicBezTo>
                <a:cubicBezTo>
                  <a:pt x="67274" y="62465"/>
                  <a:pt x="97156" y="78509"/>
                  <a:pt x="103219" y="105697"/>
                </a:cubicBezTo>
                <a:cubicBezTo>
                  <a:pt x="103892" y="108820"/>
                  <a:pt x="104259" y="111943"/>
                  <a:pt x="104443" y="115127"/>
                </a:cubicBezTo>
                <a:cubicBezTo>
                  <a:pt x="104504" y="116229"/>
                  <a:pt x="104198" y="116351"/>
                  <a:pt x="103219" y="11635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 name="Google Shape;188;p33"/>
          <p:cNvSpPr/>
          <p:nvPr/>
        </p:nvSpPr>
        <p:spPr>
          <a:xfrm rot="3600000">
            <a:off x="8687381" y="291189"/>
            <a:ext cx="64907" cy="55954"/>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9" name="Google Shape;189;p33">
            <a:hlinkClick action="ppaction://hlinksldjump" r:id="rId3"/>
          </p:cNvPr>
          <p:cNvSpPr txBox="1"/>
          <p:nvPr/>
        </p:nvSpPr>
        <p:spPr>
          <a:xfrm>
            <a:off x="651998" y="634325"/>
            <a:ext cx="1604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1ED760"/>
                </a:solidFill>
                <a:latin typeface="Poppins Medium"/>
                <a:ea typeface="Poppins Medium"/>
                <a:cs typeface="Poppins Medium"/>
                <a:sym typeface="Poppins Medium"/>
              </a:rPr>
              <a:t>Project Overview</a:t>
            </a:r>
            <a:endParaRPr sz="1100"/>
          </a:p>
        </p:txBody>
      </p:sp>
      <p:sp>
        <p:nvSpPr>
          <p:cNvPr id="190" name="Google Shape;190;p33">
            <a:hlinkClick action="ppaction://hlinksldjump" r:id="rId4"/>
          </p:cNvPr>
          <p:cNvSpPr/>
          <p:nvPr/>
        </p:nvSpPr>
        <p:spPr>
          <a:xfrm>
            <a:off x="300059" y="628439"/>
            <a:ext cx="154053" cy="153083"/>
          </a:xfrm>
          <a:custGeom>
            <a:rect b="b" l="l" r="r" t="t"/>
            <a:pathLst>
              <a:path extrusionOk="0" h="532115" w="535484">
                <a:moveTo>
                  <a:pt x="535467" y="325659"/>
                </a:moveTo>
                <a:cubicBezTo>
                  <a:pt x="535467" y="373361"/>
                  <a:pt x="535467" y="421062"/>
                  <a:pt x="535467" y="468764"/>
                </a:cubicBezTo>
                <a:cubicBezTo>
                  <a:pt x="535467" y="506826"/>
                  <a:pt x="510308" y="532051"/>
                  <a:pt x="472362" y="532084"/>
                </a:cubicBezTo>
                <a:cubicBezTo>
                  <a:pt x="441389" y="532101"/>
                  <a:pt x="410416" y="532118"/>
                  <a:pt x="379443" y="532084"/>
                </a:cubicBezTo>
                <a:cubicBezTo>
                  <a:pt x="353853" y="532051"/>
                  <a:pt x="337224" y="515439"/>
                  <a:pt x="337191" y="489882"/>
                </a:cubicBezTo>
                <a:cubicBezTo>
                  <a:pt x="337158" y="455398"/>
                  <a:pt x="337191" y="420913"/>
                  <a:pt x="337191" y="386429"/>
                </a:cubicBezTo>
                <a:cubicBezTo>
                  <a:pt x="337191" y="371307"/>
                  <a:pt x="329473" y="363555"/>
                  <a:pt x="314400" y="363555"/>
                </a:cubicBezTo>
                <a:cubicBezTo>
                  <a:pt x="283212" y="363555"/>
                  <a:pt x="252040" y="363539"/>
                  <a:pt x="220852" y="363555"/>
                </a:cubicBezTo>
                <a:cubicBezTo>
                  <a:pt x="206127" y="363555"/>
                  <a:pt x="198409" y="371323"/>
                  <a:pt x="198393" y="386114"/>
                </a:cubicBezTo>
                <a:cubicBezTo>
                  <a:pt x="198376" y="420599"/>
                  <a:pt x="198409" y="455083"/>
                  <a:pt x="198393" y="489567"/>
                </a:cubicBezTo>
                <a:cubicBezTo>
                  <a:pt x="198376" y="515538"/>
                  <a:pt x="181813" y="532068"/>
                  <a:pt x="155825" y="532084"/>
                </a:cubicBezTo>
                <a:cubicBezTo>
                  <a:pt x="124637" y="532118"/>
                  <a:pt x="93465" y="532134"/>
                  <a:pt x="62277" y="532084"/>
                </a:cubicBezTo>
                <a:cubicBezTo>
                  <a:pt x="25573" y="532018"/>
                  <a:pt x="99" y="506461"/>
                  <a:pt x="83" y="469691"/>
                </a:cubicBezTo>
                <a:cubicBezTo>
                  <a:pt x="50" y="373046"/>
                  <a:pt x="149" y="276401"/>
                  <a:pt x="0" y="179772"/>
                </a:cubicBezTo>
                <a:cubicBezTo>
                  <a:pt x="-33" y="162215"/>
                  <a:pt x="7288" y="149544"/>
                  <a:pt x="22277" y="140584"/>
                </a:cubicBezTo>
                <a:cubicBezTo>
                  <a:pt x="96728" y="96062"/>
                  <a:pt x="171080" y="51375"/>
                  <a:pt x="245448" y="6737"/>
                </a:cubicBezTo>
                <a:cubicBezTo>
                  <a:pt x="260239" y="-2140"/>
                  <a:pt x="275030" y="-2306"/>
                  <a:pt x="289854" y="6605"/>
                </a:cubicBezTo>
                <a:cubicBezTo>
                  <a:pt x="364752" y="51541"/>
                  <a:pt x="439650" y="96493"/>
                  <a:pt x="514548" y="141412"/>
                </a:cubicBezTo>
                <a:cubicBezTo>
                  <a:pt x="528693" y="149892"/>
                  <a:pt x="535501" y="162364"/>
                  <a:pt x="535484" y="178844"/>
                </a:cubicBezTo>
                <a:cubicBezTo>
                  <a:pt x="535418" y="227788"/>
                  <a:pt x="535451" y="276732"/>
                  <a:pt x="535451" y="325676"/>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91" name="Google Shape;191;p33"/>
          <p:cNvGrpSpPr/>
          <p:nvPr/>
        </p:nvGrpSpPr>
        <p:grpSpPr>
          <a:xfrm>
            <a:off x="300042" y="1009042"/>
            <a:ext cx="1131901" cy="207900"/>
            <a:chOff x="323492" y="1313842"/>
            <a:chExt cx="1131901" cy="207900"/>
          </a:xfrm>
        </p:grpSpPr>
        <p:sp>
          <p:nvSpPr>
            <p:cNvPr id="192" name="Google Shape;192;p33">
              <a:hlinkClick action="ppaction://hlinksldjump" r:id="rId5"/>
            </p:cNvPr>
            <p:cNvSpPr txBox="1"/>
            <p:nvPr/>
          </p:nvSpPr>
          <p:spPr>
            <a:xfrm>
              <a:off x="651992" y="1313842"/>
              <a:ext cx="803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Our </a:t>
              </a:r>
              <a:r>
                <a:rPr lang="en-GB" sz="900">
                  <a:solidFill>
                    <a:srgbClr val="B4B5B2"/>
                  </a:solidFill>
                  <a:latin typeface="Poppins Medium"/>
                  <a:ea typeface="Poppins Medium"/>
                  <a:cs typeface="Poppins Medium"/>
                  <a:sym typeface="Poppins Medium"/>
                </a:rPr>
                <a:t> </a:t>
              </a:r>
              <a:r>
                <a:rPr lang="en-GB" sz="900">
                  <a:solidFill>
                    <a:srgbClr val="B4B5B2"/>
                  </a:solidFill>
                  <a:latin typeface="Poppins Medium"/>
                  <a:ea typeface="Poppins Medium"/>
                  <a:cs typeface="Poppins Medium"/>
                  <a:sym typeface="Poppins Medium"/>
                </a:rPr>
                <a:t>Teams</a:t>
              </a:r>
              <a:endParaRPr sz="1100"/>
            </a:p>
          </p:txBody>
        </p:sp>
        <p:grpSp>
          <p:nvGrpSpPr>
            <p:cNvPr id="193" name="Google Shape;193;p33"/>
            <p:cNvGrpSpPr/>
            <p:nvPr/>
          </p:nvGrpSpPr>
          <p:grpSpPr>
            <a:xfrm>
              <a:off x="323492" y="1323388"/>
              <a:ext cx="132971" cy="153587"/>
              <a:chOff x="431322" y="1764517"/>
              <a:chExt cx="177294" cy="204783"/>
            </a:xfrm>
          </p:grpSpPr>
          <p:sp>
            <p:nvSpPr>
              <p:cNvPr id="194" name="Google Shape;194;p33">
                <a:hlinkClick action="ppaction://hlinksldjump" r:id="rId6"/>
              </p:cNvPr>
              <p:cNvSpPr/>
              <p:nvPr/>
            </p:nvSpPr>
            <p:spPr>
              <a:xfrm>
                <a:off x="431322" y="1765205"/>
                <a:ext cx="15953" cy="203670"/>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 name="Google Shape;195;p33">
                <a:hlinkClick action="ppaction://hlinksldjump" r:id="rId7"/>
              </p:cNvPr>
              <p:cNvSpPr/>
              <p:nvPr/>
            </p:nvSpPr>
            <p:spPr>
              <a:xfrm>
                <a:off x="469291" y="1765205"/>
                <a:ext cx="15953" cy="203670"/>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 name="Google Shape;196;p33">
                <a:hlinkClick action="ppaction://hlinksldjump" r:id="rId8"/>
              </p:cNvPr>
              <p:cNvSpPr/>
              <p:nvPr/>
            </p:nvSpPr>
            <p:spPr>
              <a:xfrm>
                <a:off x="509599" y="1764517"/>
                <a:ext cx="99017" cy="204783"/>
              </a:xfrm>
              <a:custGeom>
                <a:rect b="b" l="l" r="r" t="t"/>
                <a:pathLst>
                  <a:path extrusionOk="0" h="1084222" w="524241">
                    <a:moveTo>
                      <a:pt x="482010" y="1083659"/>
                    </a:moveTo>
                    <a:lnTo>
                      <a:pt x="42232" y="1083659"/>
                    </a:lnTo>
                    <a:cubicBezTo>
                      <a:pt x="19145" y="1083659"/>
                      <a:pt x="0" y="1064514"/>
                      <a:pt x="0" y="1041427"/>
                    </a:cubicBezTo>
                    <a:lnTo>
                      <a:pt x="0" y="41933"/>
                    </a:lnTo>
                    <a:cubicBezTo>
                      <a:pt x="0" y="27293"/>
                      <a:pt x="7320" y="13778"/>
                      <a:pt x="19708" y="6458"/>
                    </a:cubicBezTo>
                    <a:cubicBezTo>
                      <a:pt x="31533" y="-1425"/>
                      <a:pt x="47300" y="-1988"/>
                      <a:pt x="60251" y="4206"/>
                    </a:cubicBezTo>
                    <a:lnTo>
                      <a:pt x="500029" y="213114"/>
                    </a:lnTo>
                    <a:cubicBezTo>
                      <a:pt x="514669" y="219871"/>
                      <a:pt x="524242" y="235075"/>
                      <a:pt x="524242" y="251405"/>
                    </a:cubicBezTo>
                    <a:lnTo>
                      <a:pt x="524242" y="1041990"/>
                    </a:lnTo>
                    <a:cubicBezTo>
                      <a:pt x="524242" y="1065077"/>
                      <a:pt x="505096" y="1084222"/>
                      <a:pt x="482010" y="1084222"/>
                    </a:cubicBezTo>
                    <a:close/>
                    <a:moveTo>
                      <a:pt x="84464" y="999195"/>
                    </a:moveTo>
                    <a:lnTo>
                      <a:pt x="439777" y="999195"/>
                    </a:lnTo>
                    <a:lnTo>
                      <a:pt x="439777" y="277307"/>
                    </a:lnTo>
                    <a:lnTo>
                      <a:pt x="84464" y="108941"/>
                    </a:lnTo>
                    <a:lnTo>
                      <a:pt x="84464" y="999195"/>
                    </a:ln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197" name="Google Shape;197;p33">
            <a:hlinkClick action="ppaction://hlinksldjump" r:id="rId9"/>
          </p:cNvPr>
          <p:cNvSpPr txBox="1"/>
          <p:nvPr/>
        </p:nvSpPr>
        <p:spPr>
          <a:xfrm>
            <a:off x="633278" y="1383775"/>
            <a:ext cx="758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Results</a:t>
            </a:r>
            <a:endParaRPr sz="1100"/>
          </a:p>
        </p:txBody>
      </p:sp>
      <p:grpSp>
        <p:nvGrpSpPr>
          <p:cNvPr id="198" name="Google Shape;198;p33"/>
          <p:cNvGrpSpPr/>
          <p:nvPr/>
        </p:nvGrpSpPr>
        <p:grpSpPr>
          <a:xfrm>
            <a:off x="312798" y="1383912"/>
            <a:ext cx="152780" cy="152780"/>
            <a:chOff x="5762625" y="3095625"/>
            <a:chExt cx="665130" cy="665130"/>
          </a:xfrm>
        </p:grpSpPr>
        <p:sp>
          <p:nvSpPr>
            <p:cNvPr id="199" name="Google Shape;199;p33">
              <a:hlinkClick action="ppaction://hlinksldjump" r:id="rId10"/>
            </p:cNvPr>
            <p:cNvSpPr/>
            <p:nvPr/>
          </p:nvSpPr>
          <p:spPr>
            <a:xfrm>
              <a:off x="5762625" y="3095625"/>
              <a:ext cx="665130" cy="665130"/>
            </a:xfrm>
            <a:custGeom>
              <a:rect b="b" l="l" r="r" t="t"/>
              <a:pathLst>
                <a:path extrusionOk="0" h="665130" w="665130">
                  <a:moveTo>
                    <a:pt x="663035" y="100298"/>
                  </a:moveTo>
                  <a:cubicBezTo>
                    <a:pt x="650938" y="40481"/>
                    <a:pt x="601599" y="95"/>
                    <a:pt x="540639" y="0"/>
                  </a:cubicBezTo>
                  <a:cubicBezTo>
                    <a:pt x="471392" y="0"/>
                    <a:pt x="402050" y="0"/>
                    <a:pt x="332804" y="0"/>
                  </a:cubicBezTo>
                  <a:cubicBezTo>
                    <a:pt x="263557" y="0"/>
                    <a:pt x="193643" y="0"/>
                    <a:pt x="124111" y="0"/>
                  </a:cubicBezTo>
                  <a:cubicBezTo>
                    <a:pt x="54388" y="191"/>
                    <a:pt x="95" y="54483"/>
                    <a:pt x="0" y="124397"/>
                  </a:cubicBezTo>
                  <a:cubicBezTo>
                    <a:pt x="0" y="263176"/>
                    <a:pt x="0" y="401955"/>
                    <a:pt x="0" y="540830"/>
                  </a:cubicBezTo>
                  <a:cubicBezTo>
                    <a:pt x="0" y="549021"/>
                    <a:pt x="572" y="557117"/>
                    <a:pt x="2191" y="565118"/>
                  </a:cubicBezTo>
                  <a:cubicBezTo>
                    <a:pt x="14478" y="624840"/>
                    <a:pt x="63818" y="665131"/>
                    <a:pt x="124778" y="665131"/>
                  </a:cubicBezTo>
                  <a:cubicBezTo>
                    <a:pt x="260414" y="665131"/>
                    <a:pt x="395954" y="665131"/>
                    <a:pt x="531590" y="665131"/>
                  </a:cubicBezTo>
                  <a:cubicBezTo>
                    <a:pt x="539020" y="665131"/>
                    <a:pt x="546354" y="664845"/>
                    <a:pt x="553784" y="663988"/>
                  </a:cubicBezTo>
                  <a:cubicBezTo>
                    <a:pt x="618744" y="656749"/>
                    <a:pt x="665131" y="605504"/>
                    <a:pt x="665131" y="540258"/>
                  </a:cubicBezTo>
                  <a:cubicBezTo>
                    <a:pt x="665131" y="401669"/>
                    <a:pt x="665131" y="263081"/>
                    <a:pt x="665131" y="124587"/>
                  </a:cubicBezTo>
                  <a:cubicBezTo>
                    <a:pt x="665131" y="116396"/>
                    <a:pt x="664559" y="108299"/>
                    <a:pt x="662940" y="100203"/>
                  </a:cubicBezTo>
                  <a:close/>
                  <a:moveTo>
                    <a:pt x="47530" y="126683"/>
                  </a:moveTo>
                  <a:cubicBezTo>
                    <a:pt x="47530" y="79820"/>
                    <a:pt x="79915" y="47530"/>
                    <a:pt x="126778" y="47530"/>
                  </a:cubicBezTo>
                  <a:cubicBezTo>
                    <a:pt x="264128" y="47530"/>
                    <a:pt x="401384" y="47530"/>
                    <a:pt x="538734" y="47530"/>
                  </a:cubicBezTo>
                  <a:cubicBezTo>
                    <a:pt x="585216" y="47530"/>
                    <a:pt x="617696" y="79915"/>
                    <a:pt x="617696" y="126206"/>
                  </a:cubicBezTo>
                  <a:cubicBezTo>
                    <a:pt x="617696" y="230315"/>
                    <a:pt x="617696" y="334518"/>
                    <a:pt x="617696" y="438626"/>
                  </a:cubicBezTo>
                  <a:lnTo>
                    <a:pt x="617696" y="446246"/>
                  </a:lnTo>
                  <a:cubicBezTo>
                    <a:pt x="582263" y="410813"/>
                    <a:pt x="547973" y="376523"/>
                    <a:pt x="513779" y="342233"/>
                  </a:cubicBezTo>
                  <a:cubicBezTo>
                    <a:pt x="508921" y="337375"/>
                    <a:pt x="503777" y="333375"/>
                    <a:pt x="496729" y="332708"/>
                  </a:cubicBezTo>
                  <a:cubicBezTo>
                    <a:pt x="488156" y="331851"/>
                    <a:pt x="481489" y="335280"/>
                    <a:pt x="475583" y="341281"/>
                  </a:cubicBezTo>
                  <a:cubicBezTo>
                    <a:pt x="444722" y="372332"/>
                    <a:pt x="413575" y="403193"/>
                    <a:pt x="382810" y="434340"/>
                  </a:cubicBezTo>
                  <a:cubicBezTo>
                    <a:pt x="378619" y="438531"/>
                    <a:pt x="376714" y="438245"/>
                    <a:pt x="372713" y="434340"/>
                  </a:cubicBezTo>
                  <a:cubicBezTo>
                    <a:pt x="306896" y="368237"/>
                    <a:pt x="240887" y="302324"/>
                    <a:pt x="174974" y="236411"/>
                  </a:cubicBezTo>
                  <a:cubicBezTo>
                    <a:pt x="160592" y="222028"/>
                    <a:pt x="148495" y="221933"/>
                    <a:pt x="134207" y="236220"/>
                  </a:cubicBezTo>
                  <a:cubicBezTo>
                    <a:pt x="105728" y="264700"/>
                    <a:pt x="77248" y="293180"/>
                    <a:pt x="48673" y="321755"/>
                  </a:cubicBezTo>
                  <a:cubicBezTo>
                    <a:pt x="46673" y="319564"/>
                    <a:pt x="47625" y="317278"/>
                    <a:pt x="47625" y="315182"/>
                  </a:cubicBezTo>
                  <a:cubicBezTo>
                    <a:pt x="47625" y="252317"/>
                    <a:pt x="47625" y="189548"/>
                    <a:pt x="47625" y="126683"/>
                  </a:cubicBezTo>
                  <a:close/>
                  <a:moveTo>
                    <a:pt x="487299" y="617696"/>
                  </a:moveTo>
                  <a:lnTo>
                    <a:pt x="356711" y="617696"/>
                  </a:lnTo>
                  <a:cubicBezTo>
                    <a:pt x="279749" y="617696"/>
                    <a:pt x="202787" y="617696"/>
                    <a:pt x="125825" y="617696"/>
                  </a:cubicBezTo>
                  <a:cubicBezTo>
                    <a:pt x="85153" y="617696"/>
                    <a:pt x="55055" y="592169"/>
                    <a:pt x="48387" y="552355"/>
                  </a:cubicBezTo>
                  <a:cubicBezTo>
                    <a:pt x="47720" y="548450"/>
                    <a:pt x="47625" y="544449"/>
                    <a:pt x="47625" y="540544"/>
                  </a:cubicBezTo>
                  <a:cubicBezTo>
                    <a:pt x="47625" y="492252"/>
                    <a:pt x="47625" y="444056"/>
                    <a:pt x="47530" y="395764"/>
                  </a:cubicBezTo>
                  <a:cubicBezTo>
                    <a:pt x="47530" y="391382"/>
                    <a:pt x="48959" y="388525"/>
                    <a:pt x="52007" y="385572"/>
                  </a:cubicBezTo>
                  <a:cubicBezTo>
                    <a:pt x="84677" y="353092"/>
                    <a:pt x="117158" y="320612"/>
                    <a:pt x="149638" y="287941"/>
                  </a:cubicBezTo>
                  <a:cubicBezTo>
                    <a:pt x="153162" y="284417"/>
                    <a:pt x="154972" y="283178"/>
                    <a:pt x="159258" y="287560"/>
                  </a:cubicBezTo>
                  <a:cubicBezTo>
                    <a:pt x="267557" y="396145"/>
                    <a:pt x="376047" y="504635"/>
                    <a:pt x="484537" y="613124"/>
                  </a:cubicBezTo>
                  <a:cubicBezTo>
                    <a:pt x="485680" y="614267"/>
                    <a:pt x="487013" y="615315"/>
                    <a:pt x="488347" y="616363"/>
                  </a:cubicBezTo>
                  <a:cubicBezTo>
                    <a:pt x="488061" y="616839"/>
                    <a:pt x="487680" y="617315"/>
                    <a:pt x="487394" y="617792"/>
                  </a:cubicBezTo>
                  <a:close/>
                  <a:moveTo>
                    <a:pt x="597503" y="593217"/>
                  </a:moveTo>
                  <a:cubicBezTo>
                    <a:pt x="587312" y="604171"/>
                    <a:pt x="574929" y="611410"/>
                    <a:pt x="560451" y="615220"/>
                  </a:cubicBezTo>
                  <a:cubicBezTo>
                    <a:pt x="556641" y="616172"/>
                    <a:pt x="554165" y="615791"/>
                    <a:pt x="551307" y="612934"/>
                  </a:cubicBezTo>
                  <a:cubicBezTo>
                    <a:pt x="505968" y="567404"/>
                    <a:pt x="460439" y="521875"/>
                    <a:pt x="414909" y="476536"/>
                  </a:cubicBezTo>
                  <a:cubicBezTo>
                    <a:pt x="412051" y="473678"/>
                    <a:pt x="411671" y="472250"/>
                    <a:pt x="414814" y="469201"/>
                  </a:cubicBezTo>
                  <a:cubicBezTo>
                    <a:pt x="440150" y="444151"/>
                    <a:pt x="465296" y="419005"/>
                    <a:pt x="490347" y="393668"/>
                  </a:cubicBezTo>
                  <a:cubicBezTo>
                    <a:pt x="493205" y="390811"/>
                    <a:pt x="494729" y="390335"/>
                    <a:pt x="497872" y="393478"/>
                  </a:cubicBezTo>
                  <a:cubicBezTo>
                    <a:pt x="536734" y="432625"/>
                    <a:pt x="575786" y="471583"/>
                    <a:pt x="614839" y="510540"/>
                  </a:cubicBezTo>
                  <a:cubicBezTo>
                    <a:pt x="616934" y="512636"/>
                    <a:pt x="617887" y="514731"/>
                    <a:pt x="617792" y="517684"/>
                  </a:cubicBezTo>
                  <a:cubicBezTo>
                    <a:pt x="617601" y="522637"/>
                    <a:pt x="617792" y="527590"/>
                    <a:pt x="617792" y="534734"/>
                  </a:cubicBezTo>
                  <a:cubicBezTo>
                    <a:pt x="619125" y="555498"/>
                    <a:pt x="613505" y="576167"/>
                    <a:pt x="597599" y="593312"/>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 name="Google Shape;200;p33">
              <a:hlinkClick action="ppaction://hlinksldjump" r:id="rId11"/>
            </p:cNvPr>
            <p:cNvSpPr/>
            <p:nvPr/>
          </p:nvSpPr>
          <p:spPr>
            <a:xfrm>
              <a:off x="6166578" y="3190683"/>
              <a:ext cx="166213" cy="166307"/>
            </a:xfrm>
            <a:custGeom>
              <a:rect b="b" l="l" r="r" t="t"/>
              <a:pathLst>
                <a:path extrusionOk="0" h="166307" w="166213">
                  <a:moveTo>
                    <a:pt x="83345" y="166307"/>
                  </a:moveTo>
                  <a:cubicBezTo>
                    <a:pt x="128589" y="166307"/>
                    <a:pt x="166022" y="129160"/>
                    <a:pt x="166213" y="83821"/>
                  </a:cubicBezTo>
                  <a:cubicBezTo>
                    <a:pt x="166403" y="37529"/>
                    <a:pt x="129351" y="191"/>
                    <a:pt x="83250" y="1"/>
                  </a:cubicBezTo>
                  <a:cubicBezTo>
                    <a:pt x="37911" y="-190"/>
                    <a:pt x="287" y="36958"/>
                    <a:pt x="2" y="82011"/>
                  </a:cubicBezTo>
                  <a:cubicBezTo>
                    <a:pt x="-284" y="128683"/>
                    <a:pt x="36863" y="166117"/>
                    <a:pt x="83345" y="166212"/>
                  </a:cubicBezTo>
                  <a:close/>
                  <a:moveTo>
                    <a:pt x="82869" y="47530"/>
                  </a:moveTo>
                  <a:cubicBezTo>
                    <a:pt x="102681" y="47530"/>
                    <a:pt x="118778" y="63628"/>
                    <a:pt x="118683" y="83344"/>
                  </a:cubicBezTo>
                  <a:cubicBezTo>
                    <a:pt x="118683" y="102775"/>
                    <a:pt x="102681" y="118682"/>
                    <a:pt x="83250" y="118777"/>
                  </a:cubicBezTo>
                  <a:cubicBezTo>
                    <a:pt x="63533" y="118777"/>
                    <a:pt x="47436" y="102775"/>
                    <a:pt x="47436" y="82963"/>
                  </a:cubicBezTo>
                  <a:cubicBezTo>
                    <a:pt x="47436" y="63628"/>
                    <a:pt x="63533" y="47530"/>
                    <a:pt x="82869" y="47530"/>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01" name="Google Shape;201;p33"/>
          <p:cNvGrpSpPr/>
          <p:nvPr/>
        </p:nvGrpSpPr>
        <p:grpSpPr>
          <a:xfrm>
            <a:off x="2454297" y="781525"/>
            <a:ext cx="4630815" cy="1835550"/>
            <a:chOff x="2412522" y="1430825"/>
            <a:chExt cx="4630815" cy="1835550"/>
          </a:xfrm>
        </p:grpSpPr>
        <p:sp>
          <p:nvSpPr>
            <p:cNvPr id="202" name="Google Shape;202;p33"/>
            <p:cNvSpPr txBox="1"/>
            <p:nvPr/>
          </p:nvSpPr>
          <p:spPr>
            <a:xfrm>
              <a:off x="2412537" y="1430825"/>
              <a:ext cx="4630800" cy="561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200">
                  <a:solidFill>
                    <a:srgbClr val="1ED760"/>
                  </a:solidFill>
                  <a:latin typeface="Poppins Medium"/>
                  <a:ea typeface="Poppins Medium"/>
                  <a:cs typeface="Poppins Medium"/>
                  <a:sym typeface="Poppins Medium"/>
                </a:rPr>
                <a:t>Research Questions</a:t>
              </a:r>
              <a:endParaRPr sz="1000"/>
            </a:p>
          </p:txBody>
        </p:sp>
        <p:sp>
          <p:nvSpPr>
            <p:cNvPr id="203" name="Google Shape;203;p33"/>
            <p:cNvSpPr/>
            <p:nvPr/>
          </p:nvSpPr>
          <p:spPr>
            <a:xfrm>
              <a:off x="3671762" y="3037295"/>
              <a:ext cx="6072" cy="643"/>
            </a:xfrm>
            <a:custGeom>
              <a:rect b="b" l="l" r="r" t="t"/>
              <a:pathLst>
                <a:path extrusionOk="0" h="857" w="8096">
                  <a:moveTo>
                    <a:pt x="8096" y="0"/>
                  </a:moveTo>
                  <a:lnTo>
                    <a:pt x="0" y="0"/>
                  </a:lnTo>
                  <a:cubicBezTo>
                    <a:pt x="2667" y="1143"/>
                    <a:pt x="5429" y="1143"/>
                    <a:pt x="8096" y="0"/>
                  </a:cubicBezTo>
                  <a:close/>
                </a:path>
              </a:pathLst>
            </a:custGeom>
            <a:solidFill>
              <a:srgbClr val="19191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204" name="Google Shape;204;p33"/>
            <p:cNvSpPr/>
            <p:nvPr/>
          </p:nvSpPr>
          <p:spPr>
            <a:xfrm>
              <a:off x="3671762" y="3037295"/>
              <a:ext cx="6072" cy="1179"/>
            </a:xfrm>
            <a:custGeom>
              <a:rect b="b" l="l" r="r" t="t"/>
              <a:pathLst>
                <a:path extrusionOk="0" h="1572" w="8096">
                  <a:moveTo>
                    <a:pt x="8096" y="0"/>
                  </a:moveTo>
                  <a:cubicBezTo>
                    <a:pt x="5429" y="1143"/>
                    <a:pt x="2667" y="1143"/>
                    <a:pt x="0" y="0"/>
                  </a:cubicBezTo>
                  <a:cubicBezTo>
                    <a:pt x="2667" y="2191"/>
                    <a:pt x="5429" y="2000"/>
                    <a:pt x="8096" y="0"/>
                  </a:cubicBezTo>
                  <a:close/>
                </a:path>
              </a:pathLst>
            </a:custGeom>
            <a:solidFill>
              <a:srgbClr val="19191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205" name="Google Shape;205;p33"/>
            <p:cNvSpPr txBox="1"/>
            <p:nvPr/>
          </p:nvSpPr>
          <p:spPr>
            <a:xfrm>
              <a:off x="2412522" y="2054375"/>
              <a:ext cx="4630800" cy="1212000"/>
            </a:xfrm>
            <a:prstGeom prst="rect">
              <a:avLst/>
            </a:prstGeom>
            <a:noFill/>
            <a:ln>
              <a:noFill/>
            </a:ln>
          </p:spPr>
          <p:txBody>
            <a:bodyPr anchorCtr="0" anchor="t" bIns="34275" lIns="68575" spcFirstLastPara="1" rIns="68575" wrap="square" tIns="34275">
              <a:spAutoFit/>
            </a:bodyPr>
            <a:lstStyle/>
            <a:p>
              <a:pPr indent="-298450" lvl="0" marL="457200" rtl="0" algn="l">
                <a:lnSpc>
                  <a:spcPct val="115000"/>
                </a:lnSpc>
                <a:spcBef>
                  <a:spcPts val="0"/>
                </a:spcBef>
                <a:spcAft>
                  <a:spcPts val="0"/>
                </a:spcAft>
                <a:buClr>
                  <a:srgbClr val="B4B5B2"/>
                </a:buClr>
                <a:buSzPts val="1100"/>
                <a:buFont typeface="Open Sans"/>
                <a:buAutoNum type="arabicPeriod"/>
              </a:pPr>
              <a:r>
                <a:rPr lang="en-GB" sz="1100">
                  <a:solidFill>
                    <a:srgbClr val="B4B5B2"/>
                  </a:solidFill>
                  <a:latin typeface="Open Sans"/>
                  <a:ea typeface="Open Sans"/>
                  <a:cs typeface="Open Sans"/>
                  <a:sym typeface="Open Sans"/>
                </a:rPr>
                <a:t>Are there any differences in the type of music being listened to across different English-speaking countries?</a:t>
              </a:r>
              <a:endParaRPr sz="1100">
                <a:solidFill>
                  <a:srgbClr val="B4B5B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B4B5B2"/>
                </a:solidFill>
                <a:latin typeface="Open Sans"/>
                <a:ea typeface="Open Sans"/>
                <a:cs typeface="Open Sans"/>
                <a:sym typeface="Open Sans"/>
              </a:endParaRPr>
            </a:p>
            <a:p>
              <a:pPr indent="-298450" lvl="0" marL="457200" rtl="0" algn="l">
                <a:lnSpc>
                  <a:spcPct val="115000"/>
                </a:lnSpc>
                <a:spcBef>
                  <a:spcPts val="0"/>
                </a:spcBef>
                <a:spcAft>
                  <a:spcPts val="0"/>
                </a:spcAft>
                <a:buClr>
                  <a:srgbClr val="B4B5B2"/>
                </a:buClr>
                <a:buSzPts val="1100"/>
                <a:buFont typeface="Open Sans"/>
                <a:buAutoNum type="arabicPeriod"/>
              </a:pPr>
              <a:r>
                <a:rPr lang="en-GB" sz="1100">
                  <a:solidFill>
                    <a:srgbClr val="B4B5B2"/>
                  </a:solidFill>
                  <a:latin typeface="Open Sans"/>
                  <a:ea typeface="Open Sans"/>
                  <a:cs typeface="Open Sans"/>
                  <a:sym typeface="Open Sans"/>
                </a:rPr>
                <a:t>How do the audio features of the tracks contribute to the popularity of tracks? Does this change across different contexts? </a:t>
              </a:r>
              <a:endParaRPr sz="1100">
                <a:solidFill>
                  <a:srgbClr val="B4B5B2"/>
                </a:solidFill>
                <a:latin typeface="Open Sans"/>
                <a:ea typeface="Open Sans"/>
                <a:cs typeface="Open Sans"/>
                <a:sym typeface="Open Sans"/>
              </a:endParaRPr>
            </a:p>
          </p:txBody>
        </p:sp>
      </p:grpSp>
      <p:grpSp>
        <p:nvGrpSpPr>
          <p:cNvPr id="206" name="Google Shape;206;p33"/>
          <p:cNvGrpSpPr/>
          <p:nvPr/>
        </p:nvGrpSpPr>
        <p:grpSpPr>
          <a:xfrm>
            <a:off x="2973264" y="2954550"/>
            <a:ext cx="6431400" cy="1640855"/>
            <a:chOff x="2412514" y="1430825"/>
            <a:chExt cx="6431400" cy="1640855"/>
          </a:xfrm>
        </p:grpSpPr>
        <p:sp>
          <p:nvSpPr>
            <p:cNvPr id="207" name="Google Shape;207;p33"/>
            <p:cNvSpPr txBox="1"/>
            <p:nvPr/>
          </p:nvSpPr>
          <p:spPr>
            <a:xfrm>
              <a:off x="2412537" y="1430825"/>
              <a:ext cx="4630800" cy="561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200">
                  <a:solidFill>
                    <a:srgbClr val="1ED760"/>
                  </a:solidFill>
                  <a:latin typeface="Poppins Medium"/>
                  <a:ea typeface="Poppins Medium"/>
                  <a:cs typeface="Poppins Medium"/>
                  <a:sym typeface="Poppins Medium"/>
                </a:rPr>
                <a:t>Objectives</a:t>
              </a:r>
              <a:endParaRPr sz="1000"/>
            </a:p>
          </p:txBody>
        </p:sp>
        <p:sp>
          <p:nvSpPr>
            <p:cNvPr id="208" name="Google Shape;208;p33"/>
            <p:cNvSpPr/>
            <p:nvPr/>
          </p:nvSpPr>
          <p:spPr>
            <a:xfrm>
              <a:off x="3671762" y="3037295"/>
              <a:ext cx="6072" cy="643"/>
            </a:xfrm>
            <a:custGeom>
              <a:rect b="b" l="l" r="r" t="t"/>
              <a:pathLst>
                <a:path extrusionOk="0" h="857" w="8096">
                  <a:moveTo>
                    <a:pt x="8096" y="0"/>
                  </a:moveTo>
                  <a:lnTo>
                    <a:pt x="0" y="0"/>
                  </a:lnTo>
                  <a:cubicBezTo>
                    <a:pt x="2667" y="1143"/>
                    <a:pt x="5429" y="1143"/>
                    <a:pt x="8096" y="0"/>
                  </a:cubicBezTo>
                  <a:close/>
                </a:path>
              </a:pathLst>
            </a:custGeom>
            <a:solidFill>
              <a:srgbClr val="19191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209" name="Google Shape;209;p33"/>
            <p:cNvSpPr/>
            <p:nvPr/>
          </p:nvSpPr>
          <p:spPr>
            <a:xfrm>
              <a:off x="3671762" y="3037295"/>
              <a:ext cx="6072" cy="1179"/>
            </a:xfrm>
            <a:custGeom>
              <a:rect b="b" l="l" r="r" t="t"/>
              <a:pathLst>
                <a:path extrusionOk="0" h="1572" w="8096">
                  <a:moveTo>
                    <a:pt x="8096" y="0"/>
                  </a:moveTo>
                  <a:cubicBezTo>
                    <a:pt x="5429" y="1143"/>
                    <a:pt x="2667" y="1143"/>
                    <a:pt x="0" y="0"/>
                  </a:cubicBezTo>
                  <a:cubicBezTo>
                    <a:pt x="2667" y="2191"/>
                    <a:pt x="5429" y="2000"/>
                    <a:pt x="8096" y="0"/>
                  </a:cubicBezTo>
                  <a:close/>
                </a:path>
              </a:pathLst>
            </a:custGeom>
            <a:solidFill>
              <a:srgbClr val="19191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210" name="Google Shape;210;p33"/>
            <p:cNvSpPr txBox="1"/>
            <p:nvPr/>
          </p:nvSpPr>
          <p:spPr>
            <a:xfrm>
              <a:off x="2412514" y="2054380"/>
              <a:ext cx="6431400" cy="1017300"/>
            </a:xfrm>
            <a:prstGeom prst="rect">
              <a:avLst/>
            </a:prstGeom>
            <a:noFill/>
            <a:ln>
              <a:noFill/>
            </a:ln>
          </p:spPr>
          <p:txBody>
            <a:bodyPr anchorCtr="0" anchor="t" bIns="34275" lIns="68575" spcFirstLastPara="1" rIns="68575" wrap="square" tIns="34275">
              <a:spAutoFit/>
            </a:bodyPr>
            <a:lstStyle/>
            <a:p>
              <a:pPr indent="-298450" lvl="0" marL="457200" rtl="0" algn="l">
                <a:lnSpc>
                  <a:spcPct val="115000"/>
                </a:lnSpc>
                <a:spcBef>
                  <a:spcPts val="0"/>
                </a:spcBef>
                <a:spcAft>
                  <a:spcPts val="0"/>
                </a:spcAft>
                <a:buClr>
                  <a:srgbClr val="B4B5B2"/>
                </a:buClr>
                <a:buSzPts val="1100"/>
                <a:buFont typeface="Open Sans"/>
                <a:buChar char="●"/>
              </a:pPr>
              <a:r>
                <a:rPr lang="en-GB" sz="1100">
                  <a:solidFill>
                    <a:srgbClr val="B4B5B2"/>
                  </a:solidFill>
                  <a:latin typeface="Open Sans"/>
                  <a:ea typeface="Open Sans"/>
                  <a:cs typeface="Open Sans"/>
                  <a:sym typeface="Open Sans"/>
                </a:rPr>
                <a:t>Using Spotify's API, obtain data for tracks in a total of 6 top 50 playlists.</a:t>
              </a:r>
              <a:endParaRPr sz="1100">
                <a:solidFill>
                  <a:srgbClr val="B4B5B2"/>
                </a:solidFill>
                <a:latin typeface="Open Sans"/>
                <a:ea typeface="Open Sans"/>
                <a:cs typeface="Open Sans"/>
                <a:sym typeface="Open Sans"/>
              </a:endParaRPr>
            </a:p>
            <a:p>
              <a:pPr indent="-298450" lvl="0" marL="457200" rtl="0" algn="l">
                <a:lnSpc>
                  <a:spcPct val="115000"/>
                </a:lnSpc>
                <a:spcBef>
                  <a:spcPts val="0"/>
                </a:spcBef>
                <a:spcAft>
                  <a:spcPts val="0"/>
                </a:spcAft>
                <a:buClr>
                  <a:srgbClr val="B4B5B2"/>
                </a:buClr>
                <a:buSzPts val="1100"/>
                <a:buFont typeface="Open Sans"/>
                <a:buChar char="●"/>
              </a:pPr>
              <a:r>
                <a:rPr lang="en-GB" sz="1100">
                  <a:solidFill>
                    <a:srgbClr val="B4B5B2"/>
                  </a:solidFill>
                  <a:latin typeface="Open Sans"/>
                  <a:ea typeface="Open Sans"/>
                  <a:cs typeface="Open Sans"/>
                  <a:sym typeface="Open Sans"/>
                </a:rPr>
                <a:t>Compare and contrast the top tracks across different countries and globally.</a:t>
              </a:r>
              <a:endParaRPr sz="1100">
                <a:solidFill>
                  <a:srgbClr val="B4B5B2"/>
                </a:solidFill>
                <a:latin typeface="Open Sans"/>
                <a:ea typeface="Open Sans"/>
                <a:cs typeface="Open Sans"/>
                <a:sym typeface="Open Sans"/>
              </a:endParaRPr>
            </a:p>
            <a:p>
              <a:pPr indent="-298450" lvl="0" marL="457200" rtl="0" algn="l">
                <a:lnSpc>
                  <a:spcPct val="115000"/>
                </a:lnSpc>
                <a:spcBef>
                  <a:spcPts val="0"/>
                </a:spcBef>
                <a:spcAft>
                  <a:spcPts val="0"/>
                </a:spcAft>
                <a:buClr>
                  <a:srgbClr val="B4B5B2"/>
                </a:buClr>
                <a:buSzPts val="1100"/>
                <a:buFont typeface="Open Sans"/>
                <a:buChar char="●"/>
              </a:pPr>
              <a:r>
                <a:rPr lang="en-GB" sz="1100">
                  <a:solidFill>
                    <a:srgbClr val="B4B5B2"/>
                  </a:solidFill>
                  <a:latin typeface="Open Sans"/>
                  <a:ea typeface="Open Sans"/>
                  <a:cs typeface="Open Sans"/>
                  <a:sym typeface="Open Sans"/>
                </a:rPr>
                <a:t>Analyse and visualise data on characteristics of the top tracks.</a:t>
              </a:r>
              <a:endParaRPr sz="1100">
                <a:solidFill>
                  <a:srgbClr val="B4B5B2"/>
                </a:solidFill>
                <a:latin typeface="Open Sans"/>
                <a:ea typeface="Open Sans"/>
                <a:cs typeface="Open Sans"/>
                <a:sym typeface="Open Sans"/>
              </a:endParaRPr>
            </a:p>
            <a:p>
              <a:pPr indent="-298450" lvl="0" marL="457200" rtl="0" algn="l">
                <a:lnSpc>
                  <a:spcPct val="115000"/>
                </a:lnSpc>
                <a:spcBef>
                  <a:spcPts val="0"/>
                </a:spcBef>
                <a:spcAft>
                  <a:spcPts val="0"/>
                </a:spcAft>
                <a:buClr>
                  <a:srgbClr val="B4B5B2"/>
                </a:buClr>
                <a:buSzPts val="1100"/>
                <a:buFont typeface="Open Sans"/>
                <a:buChar char="●"/>
              </a:pPr>
              <a:r>
                <a:rPr lang="en-GB" sz="1100">
                  <a:solidFill>
                    <a:srgbClr val="B4B5B2"/>
                  </a:solidFill>
                  <a:latin typeface="Open Sans"/>
                  <a:ea typeface="Open Sans"/>
                  <a:cs typeface="Open Sans"/>
                  <a:sym typeface="Open Sans"/>
                </a:rPr>
                <a:t>Identify any trends or patterns in music preferences between countries.</a:t>
              </a:r>
              <a:endParaRPr sz="1100">
                <a:solidFill>
                  <a:srgbClr val="B4B5B2"/>
                </a:solidFill>
                <a:latin typeface="Open Sans"/>
                <a:ea typeface="Open Sans"/>
                <a:cs typeface="Open Sans"/>
                <a:sym typeface="Open Sans"/>
              </a:endParaRPr>
            </a:p>
            <a:p>
              <a:pPr indent="-298450" lvl="0" marL="457200" rtl="0" algn="l">
                <a:lnSpc>
                  <a:spcPct val="115000"/>
                </a:lnSpc>
                <a:spcBef>
                  <a:spcPts val="0"/>
                </a:spcBef>
                <a:spcAft>
                  <a:spcPts val="0"/>
                </a:spcAft>
                <a:buClr>
                  <a:srgbClr val="B4B5B2"/>
                </a:buClr>
                <a:buSzPts val="1100"/>
                <a:buFont typeface="Open Sans"/>
                <a:buChar char="●"/>
              </a:pPr>
              <a:r>
                <a:rPr lang="en-GB" sz="1100">
                  <a:solidFill>
                    <a:srgbClr val="B4B5B2"/>
                  </a:solidFill>
                  <a:latin typeface="Open Sans"/>
                  <a:ea typeface="Open Sans"/>
                  <a:cs typeface="Open Sans"/>
                  <a:sym typeface="Open Sans"/>
                </a:rPr>
                <a:t>Explore any relationships between cultural factors and music preferences.</a:t>
              </a:r>
              <a:endParaRPr sz="1100">
                <a:solidFill>
                  <a:srgbClr val="B4B5B2"/>
                </a:solidFill>
                <a:latin typeface="Open Sans"/>
                <a:ea typeface="Open Sans"/>
                <a:cs typeface="Open Sans"/>
                <a:sym typeface="Open Sans"/>
              </a:endParaRPr>
            </a:p>
          </p:txBody>
        </p:sp>
      </p:grpSp>
      <p:sp>
        <p:nvSpPr>
          <p:cNvPr id="211" name="Google Shape;211;p33">
            <a:hlinkClick/>
          </p:cNvPr>
          <p:cNvSpPr txBox="1"/>
          <p:nvPr/>
        </p:nvSpPr>
        <p:spPr>
          <a:xfrm>
            <a:off x="628311" y="2133213"/>
            <a:ext cx="12603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Conclusions</a:t>
            </a:r>
            <a:endParaRPr sz="1100"/>
          </a:p>
        </p:txBody>
      </p:sp>
      <p:grpSp>
        <p:nvGrpSpPr>
          <p:cNvPr id="212" name="Google Shape;212;p33"/>
          <p:cNvGrpSpPr/>
          <p:nvPr/>
        </p:nvGrpSpPr>
        <p:grpSpPr>
          <a:xfrm>
            <a:off x="300060" y="2153000"/>
            <a:ext cx="155769" cy="155820"/>
            <a:chOff x="6124575" y="3380359"/>
            <a:chExt cx="468618" cy="468774"/>
          </a:xfrm>
        </p:grpSpPr>
        <p:sp>
          <p:nvSpPr>
            <p:cNvPr id="213" name="Google Shape;213;p33">
              <a:hlinkClick/>
            </p:cNvPr>
            <p:cNvSpPr/>
            <p:nvPr/>
          </p:nvSpPr>
          <p:spPr>
            <a:xfrm>
              <a:off x="6124575" y="3380359"/>
              <a:ext cx="468618" cy="468774"/>
            </a:xfrm>
            <a:custGeom>
              <a:rect b="b" l="l" r="r" t="t"/>
              <a:pathLst>
                <a:path extrusionOk="0" h="468774" w="468618">
                  <a:moveTo>
                    <a:pt x="468523" y="56377"/>
                  </a:moveTo>
                  <a:cubicBezTo>
                    <a:pt x="468523" y="53329"/>
                    <a:pt x="468523" y="50186"/>
                    <a:pt x="467951" y="47138"/>
                  </a:cubicBezTo>
                  <a:cubicBezTo>
                    <a:pt x="463094" y="18849"/>
                    <a:pt x="441567" y="466"/>
                    <a:pt x="412706" y="85"/>
                  </a:cubicBezTo>
                  <a:cubicBezTo>
                    <a:pt x="391561" y="-106"/>
                    <a:pt x="370415" y="85"/>
                    <a:pt x="349270" y="85"/>
                  </a:cubicBezTo>
                  <a:cubicBezTo>
                    <a:pt x="329744" y="85"/>
                    <a:pt x="310217" y="85"/>
                    <a:pt x="290691" y="85"/>
                  </a:cubicBezTo>
                  <a:cubicBezTo>
                    <a:pt x="259640" y="-106"/>
                    <a:pt x="233446" y="10943"/>
                    <a:pt x="211538" y="32946"/>
                  </a:cubicBezTo>
                  <a:cubicBezTo>
                    <a:pt x="146959" y="97716"/>
                    <a:pt x="82379" y="162391"/>
                    <a:pt x="17800" y="227065"/>
                  </a:cubicBezTo>
                  <a:cubicBezTo>
                    <a:pt x="-5917" y="250878"/>
                    <a:pt x="-5917" y="284120"/>
                    <a:pt x="17705" y="307837"/>
                  </a:cubicBezTo>
                  <a:cubicBezTo>
                    <a:pt x="65234" y="355558"/>
                    <a:pt x="112859" y="403183"/>
                    <a:pt x="160484" y="450808"/>
                  </a:cubicBezTo>
                  <a:cubicBezTo>
                    <a:pt x="184392" y="474715"/>
                    <a:pt x="217539" y="474811"/>
                    <a:pt x="241542" y="450808"/>
                  </a:cubicBezTo>
                  <a:cubicBezTo>
                    <a:pt x="306407" y="386133"/>
                    <a:pt x="371177" y="321363"/>
                    <a:pt x="435947" y="256688"/>
                  </a:cubicBezTo>
                  <a:cubicBezTo>
                    <a:pt x="457664" y="234971"/>
                    <a:pt x="468713" y="208777"/>
                    <a:pt x="468618" y="177916"/>
                  </a:cubicBezTo>
                  <a:cubicBezTo>
                    <a:pt x="468523" y="137435"/>
                    <a:pt x="468618" y="96859"/>
                    <a:pt x="468618" y="56377"/>
                  </a:cubicBezTo>
                  <a:close/>
                  <a:moveTo>
                    <a:pt x="409944" y="230875"/>
                  </a:moveTo>
                  <a:cubicBezTo>
                    <a:pt x="345174" y="295455"/>
                    <a:pt x="280595" y="360034"/>
                    <a:pt x="215920" y="424709"/>
                  </a:cubicBezTo>
                  <a:cubicBezTo>
                    <a:pt x="206014" y="434615"/>
                    <a:pt x="196013" y="434615"/>
                    <a:pt x="186202" y="424709"/>
                  </a:cubicBezTo>
                  <a:cubicBezTo>
                    <a:pt x="139053" y="377560"/>
                    <a:pt x="92000" y="330316"/>
                    <a:pt x="44851" y="283168"/>
                  </a:cubicBezTo>
                  <a:cubicBezTo>
                    <a:pt x="33707" y="272023"/>
                    <a:pt x="33802" y="262879"/>
                    <a:pt x="44851" y="251735"/>
                  </a:cubicBezTo>
                  <a:cubicBezTo>
                    <a:pt x="108764" y="187727"/>
                    <a:pt x="172676" y="123814"/>
                    <a:pt x="236494" y="59711"/>
                  </a:cubicBezTo>
                  <a:cubicBezTo>
                    <a:pt x="252020" y="44090"/>
                    <a:pt x="270403" y="36375"/>
                    <a:pt x="292406" y="36565"/>
                  </a:cubicBezTo>
                  <a:cubicBezTo>
                    <a:pt x="331744" y="36756"/>
                    <a:pt x="371082" y="36565"/>
                    <a:pt x="410516" y="36565"/>
                  </a:cubicBezTo>
                  <a:cubicBezTo>
                    <a:pt x="425184" y="36565"/>
                    <a:pt x="432233" y="43709"/>
                    <a:pt x="432233" y="58473"/>
                  </a:cubicBezTo>
                  <a:cubicBezTo>
                    <a:pt x="432233" y="78666"/>
                    <a:pt x="432233" y="98859"/>
                    <a:pt x="432233" y="118957"/>
                  </a:cubicBezTo>
                  <a:cubicBezTo>
                    <a:pt x="432233" y="138292"/>
                    <a:pt x="432233" y="157628"/>
                    <a:pt x="432233" y="177059"/>
                  </a:cubicBezTo>
                  <a:cubicBezTo>
                    <a:pt x="432233" y="198109"/>
                    <a:pt x="424994" y="216016"/>
                    <a:pt x="410039" y="230875"/>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 name="Google Shape;214;p33">
              <a:hlinkClick/>
            </p:cNvPr>
            <p:cNvSpPr/>
            <p:nvPr/>
          </p:nvSpPr>
          <p:spPr>
            <a:xfrm>
              <a:off x="6405646" y="3456453"/>
              <a:ext cx="109824" cy="109728"/>
            </a:xfrm>
            <a:custGeom>
              <a:rect b="b" l="l" r="r" t="t"/>
              <a:pathLst>
                <a:path extrusionOk="0" h="109728" w="109824">
                  <a:moveTo>
                    <a:pt x="55055" y="0"/>
                  </a:moveTo>
                  <a:cubicBezTo>
                    <a:pt x="24765" y="-95"/>
                    <a:pt x="95" y="24480"/>
                    <a:pt x="0" y="54674"/>
                  </a:cubicBezTo>
                  <a:cubicBezTo>
                    <a:pt x="0" y="84868"/>
                    <a:pt x="24575" y="109633"/>
                    <a:pt x="54769" y="109728"/>
                  </a:cubicBezTo>
                  <a:cubicBezTo>
                    <a:pt x="85058" y="109728"/>
                    <a:pt x="109633" y="85344"/>
                    <a:pt x="109823" y="55055"/>
                  </a:cubicBezTo>
                  <a:cubicBezTo>
                    <a:pt x="110014" y="24861"/>
                    <a:pt x="85344" y="191"/>
                    <a:pt x="55055" y="96"/>
                  </a:cubicBezTo>
                  <a:close/>
                  <a:moveTo>
                    <a:pt x="54673" y="73152"/>
                  </a:moveTo>
                  <a:cubicBezTo>
                    <a:pt x="44577" y="72962"/>
                    <a:pt x="36576" y="64675"/>
                    <a:pt x="36671" y="54579"/>
                  </a:cubicBezTo>
                  <a:cubicBezTo>
                    <a:pt x="36766" y="44482"/>
                    <a:pt x="45053" y="36386"/>
                    <a:pt x="55150" y="36481"/>
                  </a:cubicBezTo>
                  <a:cubicBezTo>
                    <a:pt x="65151" y="36576"/>
                    <a:pt x="73247" y="44958"/>
                    <a:pt x="73152" y="55055"/>
                  </a:cubicBezTo>
                  <a:cubicBezTo>
                    <a:pt x="73057" y="65151"/>
                    <a:pt x="64675" y="73248"/>
                    <a:pt x="54673" y="73152"/>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15" name="Google Shape;215;p33">
            <a:hlinkClick/>
          </p:cNvPr>
          <p:cNvSpPr txBox="1"/>
          <p:nvPr/>
        </p:nvSpPr>
        <p:spPr>
          <a:xfrm>
            <a:off x="609033" y="1758500"/>
            <a:ext cx="1490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Adaptation</a:t>
            </a:r>
            <a:endParaRPr sz="1100"/>
          </a:p>
        </p:txBody>
      </p:sp>
      <p:sp>
        <p:nvSpPr>
          <p:cNvPr id="216" name="Google Shape;216;p33">
            <a:hlinkClick/>
          </p:cNvPr>
          <p:cNvSpPr/>
          <p:nvPr/>
        </p:nvSpPr>
        <p:spPr>
          <a:xfrm>
            <a:off x="300043" y="1778023"/>
            <a:ext cx="130970" cy="154105"/>
          </a:xfrm>
          <a:custGeom>
            <a:rect b="b" l="l" r="r" t="t"/>
            <a:pathLst>
              <a:path extrusionOk="0" h="299233" w="254310">
                <a:moveTo>
                  <a:pt x="250564" y="139515"/>
                </a:moveTo>
                <a:cubicBezTo>
                  <a:pt x="238951" y="123995"/>
                  <a:pt x="227338" y="108453"/>
                  <a:pt x="215595" y="93041"/>
                </a:cubicBezTo>
                <a:cubicBezTo>
                  <a:pt x="213782" y="90667"/>
                  <a:pt x="213458" y="89221"/>
                  <a:pt x="215466" y="86609"/>
                </a:cubicBezTo>
                <a:cubicBezTo>
                  <a:pt x="227273" y="71218"/>
                  <a:pt x="238800" y="55655"/>
                  <a:pt x="250434" y="40135"/>
                </a:cubicBezTo>
                <a:cubicBezTo>
                  <a:pt x="252355" y="37588"/>
                  <a:pt x="253910" y="34890"/>
                  <a:pt x="254190" y="31631"/>
                </a:cubicBezTo>
                <a:cubicBezTo>
                  <a:pt x="255054" y="21896"/>
                  <a:pt x="248341" y="14924"/>
                  <a:pt x="238001" y="14924"/>
                </a:cubicBezTo>
                <a:cubicBezTo>
                  <a:pt x="179785" y="14924"/>
                  <a:pt x="121569" y="14924"/>
                  <a:pt x="63353" y="14967"/>
                </a:cubicBezTo>
                <a:cubicBezTo>
                  <a:pt x="61001" y="14967"/>
                  <a:pt x="59835" y="14773"/>
                  <a:pt x="59360" y="11923"/>
                </a:cubicBezTo>
                <a:cubicBezTo>
                  <a:pt x="58173" y="5102"/>
                  <a:pt x="52539" y="418"/>
                  <a:pt x="45999" y="30"/>
                </a:cubicBezTo>
                <a:cubicBezTo>
                  <a:pt x="38962" y="-380"/>
                  <a:pt x="32983" y="3483"/>
                  <a:pt x="30716" y="9916"/>
                </a:cubicBezTo>
                <a:cubicBezTo>
                  <a:pt x="29896" y="12269"/>
                  <a:pt x="29788" y="14708"/>
                  <a:pt x="29788" y="17169"/>
                </a:cubicBezTo>
                <a:cubicBezTo>
                  <a:pt x="29788" y="58310"/>
                  <a:pt x="29788" y="99474"/>
                  <a:pt x="29788" y="140615"/>
                </a:cubicBezTo>
                <a:lnTo>
                  <a:pt x="29788" y="156049"/>
                </a:lnTo>
                <a:cubicBezTo>
                  <a:pt x="29788" y="192636"/>
                  <a:pt x="29745" y="229223"/>
                  <a:pt x="29853" y="265811"/>
                </a:cubicBezTo>
                <a:cubicBezTo>
                  <a:pt x="29853" y="268725"/>
                  <a:pt x="29141" y="269631"/>
                  <a:pt x="26205" y="269437"/>
                </a:cubicBezTo>
                <a:cubicBezTo>
                  <a:pt x="22255" y="269178"/>
                  <a:pt x="18262" y="269286"/>
                  <a:pt x="14290" y="269437"/>
                </a:cubicBezTo>
                <a:cubicBezTo>
                  <a:pt x="6152" y="269761"/>
                  <a:pt x="43" y="276129"/>
                  <a:pt x="0" y="284180"/>
                </a:cubicBezTo>
                <a:cubicBezTo>
                  <a:pt x="-43" y="292274"/>
                  <a:pt x="5979" y="299031"/>
                  <a:pt x="14052" y="299095"/>
                </a:cubicBezTo>
                <a:cubicBezTo>
                  <a:pt x="34515" y="299290"/>
                  <a:pt x="54957" y="299268"/>
                  <a:pt x="75420" y="299095"/>
                </a:cubicBezTo>
                <a:cubicBezTo>
                  <a:pt x="83493" y="299031"/>
                  <a:pt x="89709" y="292318"/>
                  <a:pt x="89752" y="284331"/>
                </a:cubicBezTo>
                <a:cubicBezTo>
                  <a:pt x="89796" y="276258"/>
                  <a:pt x="83449" y="269696"/>
                  <a:pt x="75182" y="269415"/>
                </a:cubicBezTo>
                <a:cubicBezTo>
                  <a:pt x="71211" y="269286"/>
                  <a:pt x="67217" y="269156"/>
                  <a:pt x="63267" y="269437"/>
                </a:cubicBezTo>
                <a:cubicBezTo>
                  <a:pt x="60202" y="269674"/>
                  <a:pt x="59706" y="268552"/>
                  <a:pt x="59706" y="265746"/>
                </a:cubicBezTo>
                <a:cubicBezTo>
                  <a:pt x="59813" y="233238"/>
                  <a:pt x="59813" y="200752"/>
                  <a:pt x="59706" y="168245"/>
                </a:cubicBezTo>
                <a:cubicBezTo>
                  <a:pt x="59706" y="165266"/>
                  <a:pt x="60245" y="164381"/>
                  <a:pt x="63440" y="164381"/>
                </a:cubicBezTo>
                <a:cubicBezTo>
                  <a:pt x="120965" y="164489"/>
                  <a:pt x="178469" y="164467"/>
                  <a:pt x="235994" y="164467"/>
                </a:cubicBezTo>
                <a:cubicBezTo>
                  <a:pt x="237505" y="164467"/>
                  <a:pt x="239037" y="164467"/>
                  <a:pt x="240548" y="164381"/>
                </a:cubicBezTo>
                <a:cubicBezTo>
                  <a:pt x="244736" y="164143"/>
                  <a:pt x="248146" y="162309"/>
                  <a:pt x="250823" y="159092"/>
                </a:cubicBezTo>
                <a:cubicBezTo>
                  <a:pt x="255550" y="153394"/>
                  <a:pt x="255485" y="146076"/>
                  <a:pt x="250542" y="139471"/>
                </a:cubicBezTo>
                <a:close/>
                <a:moveTo>
                  <a:pt x="228374" y="147091"/>
                </a:moveTo>
                <a:cubicBezTo>
                  <a:pt x="175360" y="147091"/>
                  <a:pt x="122325" y="147091"/>
                  <a:pt x="69311" y="147091"/>
                </a:cubicBezTo>
                <a:cubicBezTo>
                  <a:pt x="63375" y="147091"/>
                  <a:pt x="59770" y="143788"/>
                  <a:pt x="59749" y="138349"/>
                </a:cubicBezTo>
                <a:cubicBezTo>
                  <a:pt x="59749" y="105906"/>
                  <a:pt x="59749" y="73463"/>
                  <a:pt x="59749" y="40999"/>
                </a:cubicBezTo>
                <a:cubicBezTo>
                  <a:pt x="59749" y="35559"/>
                  <a:pt x="63353" y="32257"/>
                  <a:pt x="69311" y="32257"/>
                </a:cubicBezTo>
                <a:cubicBezTo>
                  <a:pt x="122325" y="32257"/>
                  <a:pt x="175360" y="32257"/>
                  <a:pt x="228374" y="32257"/>
                </a:cubicBezTo>
                <a:cubicBezTo>
                  <a:pt x="228849" y="32257"/>
                  <a:pt x="229302" y="32300"/>
                  <a:pt x="230166" y="32321"/>
                </a:cubicBezTo>
                <a:cubicBezTo>
                  <a:pt x="221661" y="42682"/>
                  <a:pt x="213437" y="52720"/>
                  <a:pt x="205191" y="62757"/>
                </a:cubicBezTo>
                <a:cubicBezTo>
                  <a:pt x="199428" y="69772"/>
                  <a:pt x="193665" y="76787"/>
                  <a:pt x="187901" y="83824"/>
                </a:cubicBezTo>
                <a:cubicBezTo>
                  <a:pt x="184469" y="88012"/>
                  <a:pt x="184491" y="91358"/>
                  <a:pt x="187901" y="95524"/>
                </a:cubicBezTo>
                <a:cubicBezTo>
                  <a:pt x="201522" y="112123"/>
                  <a:pt x="215142" y="128722"/>
                  <a:pt x="228763" y="145343"/>
                </a:cubicBezTo>
                <a:cubicBezTo>
                  <a:pt x="229130" y="145796"/>
                  <a:pt x="229496" y="146249"/>
                  <a:pt x="229842" y="146702"/>
                </a:cubicBezTo>
                <a:cubicBezTo>
                  <a:pt x="229410" y="147350"/>
                  <a:pt x="228806" y="147069"/>
                  <a:pt x="228309" y="147069"/>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p:nvPr/>
        </p:nvSpPr>
        <p:spPr>
          <a:xfrm>
            <a:off x="0" y="0"/>
            <a:ext cx="2256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22" name="Google Shape;222;p34"/>
          <p:cNvGrpSpPr/>
          <p:nvPr/>
        </p:nvGrpSpPr>
        <p:grpSpPr>
          <a:xfrm>
            <a:off x="300058" y="166255"/>
            <a:ext cx="271058" cy="52820"/>
            <a:chOff x="249382" y="221673"/>
            <a:chExt cx="234616" cy="45719"/>
          </a:xfrm>
        </p:grpSpPr>
        <p:sp>
          <p:nvSpPr>
            <p:cNvPr id="223" name="Google Shape;223;p34"/>
            <p:cNvSpPr/>
            <p:nvPr/>
          </p:nvSpPr>
          <p:spPr>
            <a:xfrm>
              <a:off x="249382" y="221673"/>
              <a:ext cx="45719" cy="45719"/>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4" name="Google Shape;224;p34"/>
            <p:cNvSpPr/>
            <p:nvPr/>
          </p:nvSpPr>
          <p:spPr>
            <a:xfrm>
              <a:off x="344632" y="221673"/>
              <a:ext cx="45719" cy="45719"/>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5" name="Google Shape;225;p34"/>
            <p:cNvSpPr/>
            <p:nvPr/>
          </p:nvSpPr>
          <p:spPr>
            <a:xfrm>
              <a:off x="438279" y="221673"/>
              <a:ext cx="45719" cy="45719"/>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226" name="Google Shape;226;p34"/>
          <p:cNvGrpSpPr/>
          <p:nvPr/>
        </p:nvGrpSpPr>
        <p:grpSpPr>
          <a:xfrm>
            <a:off x="2443540" y="219075"/>
            <a:ext cx="223460" cy="223460"/>
            <a:chOff x="8892506" y="664914"/>
            <a:chExt cx="209401" cy="209401"/>
          </a:xfrm>
        </p:grpSpPr>
        <p:sp>
          <p:nvSpPr>
            <p:cNvPr id="227" name="Google Shape;227;p34"/>
            <p:cNvSpPr/>
            <p:nvPr/>
          </p:nvSpPr>
          <p:spPr>
            <a:xfrm>
              <a:off x="8892506" y="664914"/>
              <a:ext cx="209401" cy="209401"/>
            </a:xfrm>
            <a:prstGeom prst="ellipse">
              <a:avLst/>
            </a:prstGeom>
            <a:solidFill>
              <a:srgbClr val="0A070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228" name="Google Shape;228;p34"/>
            <p:cNvSpPr/>
            <p:nvPr/>
          </p:nvSpPr>
          <p:spPr>
            <a:xfrm>
              <a:off x="8960350" y="717942"/>
              <a:ext cx="59427" cy="103344"/>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29" name="Google Shape;229;p34"/>
          <p:cNvGrpSpPr/>
          <p:nvPr/>
        </p:nvGrpSpPr>
        <p:grpSpPr>
          <a:xfrm flipH="1">
            <a:off x="2749457" y="219075"/>
            <a:ext cx="223460" cy="223460"/>
            <a:chOff x="8892506" y="664914"/>
            <a:chExt cx="209401" cy="209401"/>
          </a:xfrm>
        </p:grpSpPr>
        <p:sp>
          <p:nvSpPr>
            <p:cNvPr id="230" name="Google Shape;230;p34"/>
            <p:cNvSpPr/>
            <p:nvPr/>
          </p:nvSpPr>
          <p:spPr>
            <a:xfrm>
              <a:off x="8892506" y="664914"/>
              <a:ext cx="209401" cy="209401"/>
            </a:xfrm>
            <a:prstGeom prst="ellipse">
              <a:avLst/>
            </a:prstGeom>
            <a:solidFill>
              <a:srgbClr val="120D1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231" name="Google Shape;231;p34"/>
            <p:cNvSpPr/>
            <p:nvPr/>
          </p:nvSpPr>
          <p:spPr>
            <a:xfrm>
              <a:off x="8960350" y="717942"/>
              <a:ext cx="59427" cy="103344"/>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32" name="Google Shape;232;p34"/>
          <p:cNvSpPr txBox="1"/>
          <p:nvPr/>
        </p:nvSpPr>
        <p:spPr>
          <a:xfrm>
            <a:off x="2443177" y="628460"/>
            <a:ext cx="24708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300">
                <a:solidFill>
                  <a:srgbClr val="1ED760"/>
                </a:solidFill>
                <a:latin typeface="Poppins Medium"/>
                <a:ea typeface="Poppins Medium"/>
                <a:cs typeface="Poppins Medium"/>
                <a:sym typeface="Poppins Medium"/>
              </a:rPr>
              <a:t>Our Teams</a:t>
            </a:r>
            <a:endParaRPr sz="1100"/>
          </a:p>
        </p:txBody>
      </p:sp>
      <p:sp>
        <p:nvSpPr>
          <p:cNvPr id="233" name="Google Shape;233;p34"/>
          <p:cNvSpPr/>
          <p:nvPr/>
        </p:nvSpPr>
        <p:spPr>
          <a:xfrm>
            <a:off x="3207691" y="1470241"/>
            <a:ext cx="1007700" cy="1667400"/>
          </a:xfrm>
          <a:prstGeom prst="roundRect">
            <a:avLst>
              <a:gd fmla="val 6568" name="adj"/>
            </a:avLst>
          </a:prstGeom>
          <a:solidFill>
            <a:srgbClr val="171717"/>
          </a:solidFill>
          <a:ln>
            <a:noFill/>
          </a:ln>
          <a:effectLst>
            <a:outerShdw blurRad="127000" rotWithShape="0" algn="tl" dir="2700000" dist="38100">
              <a:srgbClr val="000000">
                <a:alpha val="6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4" name="Google Shape;234;p34"/>
          <p:cNvSpPr/>
          <p:nvPr/>
        </p:nvSpPr>
        <p:spPr>
          <a:xfrm>
            <a:off x="3308445" y="1624883"/>
            <a:ext cx="806100" cy="806100"/>
          </a:xfrm>
          <a:prstGeom prst="ellipse">
            <a:avLst/>
          </a:prstGeom>
          <a:solidFill>
            <a:srgbClr val="1ED76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4"/>
          <p:cNvSpPr txBox="1"/>
          <p:nvPr/>
        </p:nvSpPr>
        <p:spPr>
          <a:xfrm>
            <a:off x="3281002" y="2564500"/>
            <a:ext cx="861000" cy="484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900">
                <a:solidFill>
                  <a:schemeClr val="lt1"/>
                </a:solidFill>
                <a:latin typeface="Poppins Medium"/>
                <a:ea typeface="Poppins Medium"/>
                <a:cs typeface="Poppins Medium"/>
                <a:sym typeface="Poppins Medium"/>
              </a:rPr>
              <a:t>Esther González-Hernando</a:t>
            </a:r>
            <a:endParaRPr sz="900">
              <a:solidFill>
                <a:schemeClr val="lt1"/>
              </a:solidFill>
              <a:latin typeface="Poppins Medium"/>
              <a:ea typeface="Poppins Medium"/>
              <a:cs typeface="Poppins Medium"/>
              <a:sym typeface="Poppins Medium"/>
            </a:endParaRPr>
          </a:p>
        </p:txBody>
      </p:sp>
      <p:sp>
        <p:nvSpPr>
          <p:cNvPr id="236" name="Google Shape;236;p34"/>
          <p:cNvSpPr/>
          <p:nvPr/>
        </p:nvSpPr>
        <p:spPr>
          <a:xfrm>
            <a:off x="4368817" y="1470241"/>
            <a:ext cx="1007700" cy="1667400"/>
          </a:xfrm>
          <a:prstGeom prst="roundRect">
            <a:avLst>
              <a:gd fmla="val 6568" name="adj"/>
            </a:avLst>
          </a:prstGeom>
          <a:solidFill>
            <a:srgbClr val="171717"/>
          </a:solidFill>
          <a:ln>
            <a:noFill/>
          </a:ln>
          <a:effectLst>
            <a:outerShdw blurRad="127000" rotWithShape="0" algn="tl" dir="2700000" dist="38100">
              <a:srgbClr val="000000">
                <a:alpha val="6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34"/>
          <p:cNvSpPr/>
          <p:nvPr/>
        </p:nvSpPr>
        <p:spPr>
          <a:xfrm>
            <a:off x="4469571" y="1624883"/>
            <a:ext cx="806100" cy="806100"/>
          </a:xfrm>
          <a:prstGeom prst="ellipse">
            <a:avLst/>
          </a:prstGeom>
          <a:solidFill>
            <a:srgbClr val="1ED76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8" name="Google Shape;238;p34"/>
          <p:cNvSpPr txBox="1"/>
          <p:nvPr/>
        </p:nvSpPr>
        <p:spPr>
          <a:xfrm>
            <a:off x="4318876" y="2664900"/>
            <a:ext cx="11076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Clr>
                <a:srgbClr val="000000"/>
              </a:buClr>
              <a:buFont typeface="Arial"/>
              <a:buNone/>
            </a:pPr>
            <a:r>
              <a:rPr lang="en-GB" sz="900">
                <a:solidFill>
                  <a:schemeClr val="lt1"/>
                </a:solidFill>
                <a:latin typeface="Poppins Medium"/>
                <a:ea typeface="Poppins Medium"/>
                <a:cs typeface="Poppins Medium"/>
                <a:sym typeface="Poppins Medium"/>
              </a:rPr>
              <a:t>Eziamaka Nwakile</a:t>
            </a:r>
            <a:endParaRPr sz="1100"/>
          </a:p>
        </p:txBody>
      </p:sp>
      <p:sp>
        <p:nvSpPr>
          <p:cNvPr id="239" name="Google Shape;239;p34"/>
          <p:cNvSpPr/>
          <p:nvPr/>
        </p:nvSpPr>
        <p:spPr>
          <a:xfrm>
            <a:off x="5529943" y="1470241"/>
            <a:ext cx="1007700" cy="1667400"/>
          </a:xfrm>
          <a:prstGeom prst="roundRect">
            <a:avLst>
              <a:gd fmla="val 6568" name="adj"/>
            </a:avLst>
          </a:prstGeom>
          <a:solidFill>
            <a:srgbClr val="171717"/>
          </a:solidFill>
          <a:ln>
            <a:noFill/>
          </a:ln>
          <a:effectLst>
            <a:outerShdw blurRad="127000" rotWithShape="0" algn="tl" dir="2700000" dist="38100">
              <a:srgbClr val="000000">
                <a:alpha val="6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34"/>
          <p:cNvSpPr/>
          <p:nvPr/>
        </p:nvSpPr>
        <p:spPr>
          <a:xfrm>
            <a:off x="5630697" y="1624883"/>
            <a:ext cx="806100" cy="806100"/>
          </a:xfrm>
          <a:prstGeom prst="ellipse">
            <a:avLst/>
          </a:prstGeom>
          <a:solidFill>
            <a:srgbClr val="1ED76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1" name="Google Shape;241;p34"/>
          <p:cNvSpPr txBox="1"/>
          <p:nvPr/>
        </p:nvSpPr>
        <p:spPr>
          <a:xfrm>
            <a:off x="5522450" y="2633800"/>
            <a:ext cx="10227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900">
                <a:solidFill>
                  <a:schemeClr val="lt1"/>
                </a:solidFill>
                <a:latin typeface="Poppins Medium"/>
                <a:ea typeface="Poppins Medium"/>
                <a:cs typeface="Poppins Medium"/>
                <a:sym typeface="Poppins Medium"/>
              </a:rPr>
              <a:t>Kaban Mohammadi</a:t>
            </a:r>
            <a:endParaRPr sz="1100"/>
          </a:p>
        </p:txBody>
      </p:sp>
      <p:sp>
        <p:nvSpPr>
          <p:cNvPr id="242" name="Google Shape;242;p34"/>
          <p:cNvSpPr/>
          <p:nvPr/>
        </p:nvSpPr>
        <p:spPr>
          <a:xfrm>
            <a:off x="6691069" y="1470241"/>
            <a:ext cx="1007700" cy="1667400"/>
          </a:xfrm>
          <a:prstGeom prst="roundRect">
            <a:avLst>
              <a:gd fmla="val 6568" name="adj"/>
            </a:avLst>
          </a:prstGeom>
          <a:solidFill>
            <a:srgbClr val="171717"/>
          </a:solidFill>
          <a:ln>
            <a:noFill/>
          </a:ln>
          <a:effectLst>
            <a:outerShdw blurRad="127000" rotWithShape="0" algn="tl" dir="2700000" dist="38100">
              <a:srgbClr val="000000">
                <a:alpha val="6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3" name="Google Shape;243;p34"/>
          <p:cNvSpPr/>
          <p:nvPr/>
        </p:nvSpPr>
        <p:spPr>
          <a:xfrm>
            <a:off x="6791822" y="1624883"/>
            <a:ext cx="806100" cy="806100"/>
          </a:xfrm>
          <a:prstGeom prst="ellipse">
            <a:avLst/>
          </a:prstGeom>
          <a:solidFill>
            <a:srgbClr val="1ED76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4" name="Google Shape;244;p34"/>
          <p:cNvSpPr txBox="1"/>
          <p:nvPr/>
        </p:nvSpPr>
        <p:spPr>
          <a:xfrm>
            <a:off x="6641125" y="2734050"/>
            <a:ext cx="1107600" cy="2079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Clr>
                <a:srgbClr val="000000"/>
              </a:buClr>
              <a:buFont typeface="Arial"/>
              <a:buNone/>
            </a:pPr>
            <a:r>
              <a:rPr lang="en-GB" sz="900">
                <a:solidFill>
                  <a:schemeClr val="lt1"/>
                </a:solidFill>
                <a:latin typeface="Poppins Medium"/>
                <a:ea typeface="Poppins Medium"/>
                <a:cs typeface="Poppins Medium"/>
                <a:sym typeface="Poppins Medium"/>
              </a:rPr>
              <a:t>Man Zhang</a:t>
            </a:r>
            <a:endParaRPr sz="1100"/>
          </a:p>
        </p:txBody>
      </p:sp>
      <p:sp>
        <p:nvSpPr>
          <p:cNvPr id="245" name="Google Shape;245;p34">
            <a:hlinkClick action="ppaction://hlinksldjump" r:id="rId3"/>
          </p:cNvPr>
          <p:cNvSpPr txBox="1"/>
          <p:nvPr/>
        </p:nvSpPr>
        <p:spPr>
          <a:xfrm>
            <a:off x="652007" y="634325"/>
            <a:ext cx="1339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Project Overview</a:t>
            </a:r>
            <a:endParaRPr sz="1100"/>
          </a:p>
        </p:txBody>
      </p:sp>
      <p:sp>
        <p:nvSpPr>
          <p:cNvPr id="246" name="Google Shape;246;p34">
            <a:hlinkClick action="ppaction://hlinksldjump" r:id="rId4"/>
          </p:cNvPr>
          <p:cNvSpPr/>
          <p:nvPr/>
        </p:nvSpPr>
        <p:spPr>
          <a:xfrm>
            <a:off x="300059" y="628439"/>
            <a:ext cx="153952" cy="152983"/>
          </a:xfrm>
          <a:custGeom>
            <a:rect b="b" l="l" r="r" t="t"/>
            <a:pathLst>
              <a:path extrusionOk="0" h="532115" w="535484">
                <a:moveTo>
                  <a:pt x="535467" y="325659"/>
                </a:moveTo>
                <a:cubicBezTo>
                  <a:pt x="535467" y="373361"/>
                  <a:pt x="535467" y="421062"/>
                  <a:pt x="535467" y="468764"/>
                </a:cubicBezTo>
                <a:cubicBezTo>
                  <a:pt x="535467" y="506826"/>
                  <a:pt x="510308" y="532051"/>
                  <a:pt x="472362" y="532084"/>
                </a:cubicBezTo>
                <a:cubicBezTo>
                  <a:pt x="441389" y="532101"/>
                  <a:pt x="410416" y="532118"/>
                  <a:pt x="379443" y="532084"/>
                </a:cubicBezTo>
                <a:cubicBezTo>
                  <a:pt x="353853" y="532051"/>
                  <a:pt x="337224" y="515439"/>
                  <a:pt x="337191" y="489882"/>
                </a:cubicBezTo>
                <a:cubicBezTo>
                  <a:pt x="337158" y="455398"/>
                  <a:pt x="337191" y="420913"/>
                  <a:pt x="337191" y="386429"/>
                </a:cubicBezTo>
                <a:cubicBezTo>
                  <a:pt x="337191" y="371307"/>
                  <a:pt x="329473" y="363555"/>
                  <a:pt x="314400" y="363555"/>
                </a:cubicBezTo>
                <a:cubicBezTo>
                  <a:pt x="283212" y="363555"/>
                  <a:pt x="252040" y="363539"/>
                  <a:pt x="220852" y="363555"/>
                </a:cubicBezTo>
                <a:cubicBezTo>
                  <a:pt x="206127" y="363555"/>
                  <a:pt x="198409" y="371323"/>
                  <a:pt x="198393" y="386114"/>
                </a:cubicBezTo>
                <a:cubicBezTo>
                  <a:pt x="198376" y="420599"/>
                  <a:pt x="198409" y="455083"/>
                  <a:pt x="198393" y="489567"/>
                </a:cubicBezTo>
                <a:cubicBezTo>
                  <a:pt x="198376" y="515538"/>
                  <a:pt x="181813" y="532068"/>
                  <a:pt x="155825" y="532084"/>
                </a:cubicBezTo>
                <a:cubicBezTo>
                  <a:pt x="124637" y="532118"/>
                  <a:pt x="93465" y="532134"/>
                  <a:pt x="62277" y="532084"/>
                </a:cubicBezTo>
                <a:cubicBezTo>
                  <a:pt x="25573" y="532018"/>
                  <a:pt x="99" y="506461"/>
                  <a:pt x="83" y="469691"/>
                </a:cubicBezTo>
                <a:cubicBezTo>
                  <a:pt x="50" y="373046"/>
                  <a:pt x="149" y="276401"/>
                  <a:pt x="0" y="179772"/>
                </a:cubicBezTo>
                <a:cubicBezTo>
                  <a:pt x="-33" y="162215"/>
                  <a:pt x="7288" y="149544"/>
                  <a:pt x="22277" y="140584"/>
                </a:cubicBezTo>
                <a:cubicBezTo>
                  <a:pt x="96728" y="96062"/>
                  <a:pt x="171080" y="51375"/>
                  <a:pt x="245448" y="6737"/>
                </a:cubicBezTo>
                <a:cubicBezTo>
                  <a:pt x="260239" y="-2140"/>
                  <a:pt x="275030" y="-2306"/>
                  <a:pt x="289854" y="6605"/>
                </a:cubicBezTo>
                <a:cubicBezTo>
                  <a:pt x="364752" y="51541"/>
                  <a:pt x="439650" y="96493"/>
                  <a:pt x="514548" y="141412"/>
                </a:cubicBezTo>
                <a:cubicBezTo>
                  <a:pt x="528693" y="149892"/>
                  <a:pt x="535501" y="162364"/>
                  <a:pt x="535484" y="178844"/>
                </a:cubicBezTo>
                <a:cubicBezTo>
                  <a:pt x="535418" y="227788"/>
                  <a:pt x="535451" y="276732"/>
                  <a:pt x="535451" y="325676"/>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 name="Google Shape;247;p34">
            <a:hlinkClick action="ppaction://hlinksldjump" r:id="rId5"/>
          </p:cNvPr>
          <p:cNvSpPr txBox="1"/>
          <p:nvPr/>
        </p:nvSpPr>
        <p:spPr>
          <a:xfrm>
            <a:off x="640417" y="1004117"/>
            <a:ext cx="803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1ED760"/>
                </a:solidFill>
                <a:latin typeface="Poppins Medium"/>
                <a:ea typeface="Poppins Medium"/>
                <a:cs typeface="Poppins Medium"/>
                <a:sym typeface="Poppins Medium"/>
              </a:rPr>
              <a:t>Our Teams</a:t>
            </a:r>
            <a:endParaRPr sz="1100"/>
          </a:p>
        </p:txBody>
      </p:sp>
      <p:grpSp>
        <p:nvGrpSpPr>
          <p:cNvPr id="248" name="Google Shape;248;p34"/>
          <p:cNvGrpSpPr/>
          <p:nvPr/>
        </p:nvGrpSpPr>
        <p:grpSpPr>
          <a:xfrm>
            <a:off x="311917" y="1013663"/>
            <a:ext cx="132971" cy="153587"/>
            <a:chOff x="431322" y="1764517"/>
            <a:chExt cx="177294" cy="204783"/>
          </a:xfrm>
        </p:grpSpPr>
        <p:sp>
          <p:nvSpPr>
            <p:cNvPr id="249" name="Google Shape;249;p34">
              <a:hlinkClick action="ppaction://hlinksldjump" r:id="rId6"/>
            </p:cNvPr>
            <p:cNvSpPr/>
            <p:nvPr/>
          </p:nvSpPr>
          <p:spPr>
            <a:xfrm>
              <a:off x="431322" y="1765205"/>
              <a:ext cx="15953" cy="203670"/>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 name="Google Shape;250;p34">
              <a:hlinkClick action="ppaction://hlinksldjump" r:id="rId7"/>
            </p:cNvPr>
            <p:cNvSpPr/>
            <p:nvPr/>
          </p:nvSpPr>
          <p:spPr>
            <a:xfrm>
              <a:off x="469291" y="1765205"/>
              <a:ext cx="15953" cy="203670"/>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 name="Google Shape;251;p34">
              <a:hlinkClick action="ppaction://hlinksldjump" r:id="rId8"/>
            </p:cNvPr>
            <p:cNvSpPr/>
            <p:nvPr/>
          </p:nvSpPr>
          <p:spPr>
            <a:xfrm>
              <a:off x="509599" y="1764517"/>
              <a:ext cx="99017" cy="204783"/>
            </a:xfrm>
            <a:custGeom>
              <a:rect b="b" l="l" r="r" t="t"/>
              <a:pathLst>
                <a:path extrusionOk="0" h="1084222" w="524241">
                  <a:moveTo>
                    <a:pt x="482010" y="1083659"/>
                  </a:moveTo>
                  <a:lnTo>
                    <a:pt x="42232" y="1083659"/>
                  </a:lnTo>
                  <a:cubicBezTo>
                    <a:pt x="19145" y="1083659"/>
                    <a:pt x="0" y="1064514"/>
                    <a:pt x="0" y="1041427"/>
                  </a:cubicBezTo>
                  <a:lnTo>
                    <a:pt x="0" y="41933"/>
                  </a:lnTo>
                  <a:cubicBezTo>
                    <a:pt x="0" y="27293"/>
                    <a:pt x="7320" y="13778"/>
                    <a:pt x="19708" y="6458"/>
                  </a:cubicBezTo>
                  <a:cubicBezTo>
                    <a:pt x="31533" y="-1425"/>
                    <a:pt x="47300" y="-1988"/>
                    <a:pt x="60251" y="4206"/>
                  </a:cubicBezTo>
                  <a:lnTo>
                    <a:pt x="500029" y="213114"/>
                  </a:lnTo>
                  <a:cubicBezTo>
                    <a:pt x="514669" y="219871"/>
                    <a:pt x="524242" y="235075"/>
                    <a:pt x="524242" y="251405"/>
                  </a:cubicBezTo>
                  <a:lnTo>
                    <a:pt x="524242" y="1041990"/>
                  </a:lnTo>
                  <a:cubicBezTo>
                    <a:pt x="524242" y="1065077"/>
                    <a:pt x="505096" y="1084222"/>
                    <a:pt x="482010" y="1084222"/>
                  </a:cubicBezTo>
                  <a:close/>
                  <a:moveTo>
                    <a:pt x="84464" y="999195"/>
                  </a:moveTo>
                  <a:lnTo>
                    <a:pt x="439777" y="999195"/>
                  </a:lnTo>
                  <a:lnTo>
                    <a:pt x="439777" y="277307"/>
                  </a:lnTo>
                  <a:lnTo>
                    <a:pt x="84464" y="108941"/>
                  </a:lnTo>
                  <a:lnTo>
                    <a:pt x="84464" y="999195"/>
                  </a:ln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52" name="Google Shape;252;p34">
            <a:hlinkClick action="ppaction://hlinksldjump" r:id="rId9"/>
          </p:cNvPr>
          <p:cNvSpPr txBox="1"/>
          <p:nvPr/>
        </p:nvSpPr>
        <p:spPr>
          <a:xfrm>
            <a:off x="632851" y="1365550"/>
            <a:ext cx="653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Results</a:t>
            </a:r>
            <a:endParaRPr sz="1100"/>
          </a:p>
        </p:txBody>
      </p:sp>
      <p:grpSp>
        <p:nvGrpSpPr>
          <p:cNvPr id="253" name="Google Shape;253;p34"/>
          <p:cNvGrpSpPr/>
          <p:nvPr/>
        </p:nvGrpSpPr>
        <p:grpSpPr>
          <a:xfrm>
            <a:off x="312373" y="1365687"/>
            <a:ext cx="152780" cy="152780"/>
            <a:chOff x="5762625" y="3095625"/>
            <a:chExt cx="665130" cy="665130"/>
          </a:xfrm>
        </p:grpSpPr>
        <p:sp>
          <p:nvSpPr>
            <p:cNvPr id="254" name="Google Shape;254;p34">
              <a:hlinkClick action="ppaction://hlinksldjump" r:id="rId10"/>
            </p:cNvPr>
            <p:cNvSpPr/>
            <p:nvPr/>
          </p:nvSpPr>
          <p:spPr>
            <a:xfrm>
              <a:off x="5762625" y="3095625"/>
              <a:ext cx="665130" cy="665130"/>
            </a:xfrm>
            <a:custGeom>
              <a:rect b="b" l="l" r="r" t="t"/>
              <a:pathLst>
                <a:path extrusionOk="0" h="665130" w="665130">
                  <a:moveTo>
                    <a:pt x="663035" y="100298"/>
                  </a:moveTo>
                  <a:cubicBezTo>
                    <a:pt x="650938" y="40481"/>
                    <a:pt x="601599" y="95"/>
                    <a:pt x="540639" y="0"/>
                  </a:cubicBezTo>
                  <a:cubicBezTo>
                    <a:pt x="471392" y="0"/>
                    <a:pt x="402050" y="0"/>
                    <a:pt x="332804" y="0"/>
                  </a:cubicBezTo>
                  <a:cubicBezTo>
                    <a:pt x="263557" y="0"/>
                    <a:pt x="193643" y="0"/>
                    <a:pt x="124111" y="0"/>
                  </a:cubicBezTo>
                  <a:cubicBezTo>
                    <a:pt x="54388" y="191"/>
                    <a:pt x="95" y="54483"/>
                    <a:pt x="0" y="124397"/>
                  </a:cubicBezTo>
                  <a:cubicBezTo>
                    <a:pt x="0" y="263176"/>
                    <a:pt x="0" y="401955"/>
                    <a:pt x="0" y="540830"/>
                  </a:cubicBezTo>
                  <a:cubicBezTo>
                    <a:pt x="0" y="549021"/>
                    <a:pt x="572" y="557117"/>
                    <a:pt x="2191" y="565118"/>
                  </a:cubicBezTo>
                  <a:cubicBezTo>
                    <a:pt x="14478" y="624840"/>
                    <a:pt x="63818" y="665131"/>
                    <a:pt x="124778" y="665131"/>
                  </a:cubicBezTo>
                  <a:cubicBezTo>
                    <a:pt x="260414" y="665131"/>
                    <a:pt x="395954" y="665131"/>
                    <a:pt x="531590" y="665131"/>
                  </a:cubicBezTo>
                  <a:cubicBezTo>
                    <a:pt x="539020" y="665131"/>
                    <a:pt x="546354" y="664845"/>
                    <a:pt x="553784" y="663988"/>
                  </a:cubicBezTo>
                  <a:cubicBezTo>
                    <a:pt x="618744" y="656749"/>
                    <a:pt x="665131" y="605504"/>
                    <a:pt x="665131" y="540258"/>
                  </a:cubicBezTo>
                  <a:cubicBezTo>
                    <a:pt x="665131" y="401669"/>
                    <a:pt x="665131" y="263081"/>
                    <a:pt x="665131" y="124587"/>
                  </a:cubicBezTo>
                  <a:cubicBezTo>
                    <a:pt x="665131" y="116396"/>
                    <a:pt x="664559" y="108299"/>
                    <a:pt x="662940" y="100203"/>
                  </a:cubicBezTo>
                  <a:close/>
                  <a:moveTo>
                    <a:pt x="47530" y="126683"/>
                  </a:moveTo>
                  <a:cubicBezTo>
                    <a:pt x="47530" y="79820"/>
                    <a:pt x="79915" y="47530"/>
                    <a:pt x="126778" y="47530"/>
                  </a:cubicBezTo>
                  <a:cubicBezTo>
                    <a:pt x="264128" y="47530"/>
                    <a:pt x="401384" y="47530"/>
                    <a:pt x="538734" y="47530"/>
                  </a:cubicBezTo>
                  <a:cubicBezTo>
                    <a:pt x="585216" y="47530"/>
                    <a:pt x="617696" y="79915"/>
                    <a:pt x="617696" y="126206"/>
                  </a:cubicBezTo>
                  <a:cubicBezTo>
                    <a:pt x="617696" y="230315"/>
                    <a:pt x="617696" y="334518"/>
                    <a:pt x="617696" y="438626"/>
                  </a:cubicBezTo>
                  <a:lnTo>
                    <a:pt x="617696" y="446246"/>
                  </a:lnTo>
                  <a:cubicBezTo>
                    <a:pt x="582263" y="410813"/>
                    <a:pt x="547973" y="376523"/>
                    <a:pt x="513779" y="342233"/>
                  </a:cubicBezTo>
                  <a:cubicBezTo>
                    <a:pt x="508921" y="337375"/>
                    <a:pt x="503777" y="333375"/>
                    <a:pt x="496729" y="332708"/>
                  </a:cubicBezTo>
                  <a:cubicBezTo>
                    <a:pt x="488156" y="331851"/>
                    <a:pt x="481489" y="335280"/>
                    <a:pt x="475583" y="341281"/>
                  </a:cubicBezTo>
                  <a:cubicBezTo>
                    <a:pt x="444722" y="372332"/>
                    <a:pt x="413575" y="403193"/>
                    <a:pt x="382810" y="434340"/>
                  </a:cubicBezTo>
                  <a:cubicBezTo>
                    <a:pt x="378619" y="438531"/>
                    <a:pt x="376714" y="438245"/>
                    <a:pt x="372713" y="434340"/>
                  </a:cubicBezTo>
                  <a:cubicBezTo>
                    <a:pt x="306896" y="368237"/>
                    <a:pt x="240887" y="302324"/>
                    <a:pt x="174974" y="236411"/>
                  </a:cubicBezTo>
                  <a:cubicBezTo>
                    <a:pt x="160592" y="222028"/>
                    <a:pt x="148495" y="221933"/>
                    <a:pt x="134207" y="236220"/>
                  </a:cubicBezTo>
                  <a:cubicBezTo>
                    <a:pt x="105728" y="264700"/>
                    <a:pt x="77248" y="293180"/>
                    <a:pt x="48673" y="321755"/>
                  </a:cubicBezTo>
                  <a:cubicBezTo>
                    <a:pt x="46673" y="319564"/>
                    <a:pt x="47625" y="317278"/>
                    <a:pt x="47625" y="315182"/>
                  </a:cubicBezTo>
                  <a:cubicBezTo>
                    <a:pt x="47625" y="252317"/>
                    <a:pt x="47625" y="189548"/>
                    <a:pt x="47625" y="126683"/>
                  </a:cubicBezTo>
                  <a:close/>
                  <a:moveTo>
                    <a:pt x="487299" y="617696"/>
                  </a:moveTo>
                  <a:lnTo>
                    <a:pt x="356711" y="617696"/>
                  </a:lnTo>
                  <a:cubicBezTo>
                    <a:pt x="279749" y="617696"/>
                    <a:pt x="202787" y="617696"/>
                    <a:pt x="125825" y="617696"/>
                  </a:cubicBezTo>
                  <a:cubicBezTo>
                    <a:pt x="85153" y="617696"/>
                    <a:pt x="55055" y="592169"/>
                    <a:pt x="48387" y="552355"/>
                  </a:cubicBezTo>
                  <a:cubicBezTo>
                    <a:pt x="47720" y="548450"/>
                    <a:pt x="47625" y="544449"/>
                    <a:pt x="47625" y="540544"/>
                  </a:cubicBezTo>
                  <a:cubicBezTo>
                    <a:pt x="47625" y="492252"/>
                    <a:pt x="47625" y="444056"/>
                    <a:pt x="47530" y="395764"/>
                  </a:cubicBezTo>
                  <a:cubicBezTo>
                    <a:pt x="47530" y="391382"/>
                    <a:pt x="48959" y="388525"/>
                    <a:pt x="52007" y="385572"/>
                  </a:cubicBezTo>
                  <a:cubicBezTo>
                    <a:pt x="84677" y="353092"/>
                    <a:pt x="117158" y="320612"/>
                    <a:pt x="149638" y="287941"/>
                  </a:cubicBezTo>
                  <a:cubicBezTo>
                    <a:pt x="153162" y="284417"/>
                    <a:pt x="154972" y="283178"/>
                    <a:pt x="159258" y="287560"/>
                  </a:cubicBezTo>
                  <a:cubicBezTo>
                    <a:pt x="267557" y="396145"/>
                    <a:pt x="376047" y="504635"/>
                    <a:pt x="484537" y="613124"/>
                  </a:cubicBezTo>
                  <a:cubicBezTo>
                    <a:pt x="485680" y="614267"/>
                    <a:pt x="487013" y="615315"/>
                    <a:pt x="488347" y="616363"/>
                  </a:cubicBezTo>
                  <a:cubicBezTo>
                    <a:pt x="488061" y="616839"/>
                    <a:pt x="487680" y="617315"/>
                    <a:pt x="487394" y="617792"/>
                  </a:cubicBezTo>
                  <a:close/>
                  <a:moveTo>
                    <a:pt x="597503" y="593217"/>
                  </a:moveTo>
                  <a:cubicBezTo>
                    <a:pt x="587312" y="604171"/>
                    <a:pt x="574929" y="611410"/>
                    <a:pt x="560451" y="615220"/>
                  </a:cubicBezTo>
                  <a:cubicBezTo>
                    <a:pt x="556641" y="616172"/>
                    <a:pt x="554165" y="615791"/>
                    <a:pt x="551307" y="612934"/>
                  </a:cubicBezTo>
                  <a:cubicBezTo>
                    <a:pt x="505968" y="567404"/>
                    <a:pt x="460439" y="521875"/>
                    <a:pt x="414909" y="476536"/>
                  </a:cubicBezTo>
                  <a:cubicBezTo>
                    <a:pt x="412051" y="473678"/>
                    <a:pt x="411671" y="472250"/>
                    <a:pt x="414814" y="469201"/>
                  </a:cubicBezTo>
                  <a:cubicBezTo>
                    <a:pt x="440150" y="444151"/>
                    <a:pt x="465296" y="419005"/>
                    <a:pt x="490347" y="393668"/>
                  </a:cubicBezTo>
                  <a:cubicBezTo>
                    <a:pt x="493205" y="390811"/>
                    <a:pt x="494729" y="390335"/>
                    <a:pt x="497872" y="393478"/>
                  </a:cubicBezTo>
                  <a:cubicBezTo>
                    <a:pt x="536734" y="432625"/>
                    <a:pt x="575786" y="471583"/>
                    <a:pt x="614839" y="510540"/>
                  </a:cubicBezTo>
                  <a:cubicBezTo>
                    <a:pt x="616934" y="512636"/>
                    <a:pt x="617887" y="514731"/>
                    <a:pt x="617792" y="517684"/>
                  </a:cubicBezTo>
                  <a:cubicBezTo>
                    <a:pt x="617601" y="522637"/>
                    <a:pt x="617792" y="527590"/>
                    <a:pt x="617792" y="534734"/>
                  </a:cubicBezTo>
                  <a:cubicBezTo>
                    <a:pt x="619125" y="555498"/>
                    <a:pt x="613505" y="576167"/>
                    <a:pt x="597599" y="593312"/>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 name="Google Shape;255;p34">
              <a:hlinkClick action="ppaction://hlinksldjump" r:id="rId11"/>
            </p:cNvPr>
            <p:cNvSpPr/>
            <p:nvPr/>
          </p:nvSpPr>
          <p:spPr>
            <a:xfrm>
              <a:off x="6166578" y="3190683"/>
              <a:ext cx="166213" cy="166307"/>
            </a:xfrm>
            <a:custGeom>
              <a:rect b="b" l="l" r="r" t="t"/>
              <a:pathLst>
                <a:path extrusionOk="0" h="166307" w="166213">
                  <a:moveTo>
                    <a:pt x="83345" y="166307"/>
                  </a:moveTo>
                  <a:cubicBezTo>
                    <a:pt x="128589" y="166307"/>
                    <a:pt x="166022" y="129160"/>
                    <a:pt x="166213" y="83821"/>
                  </a:cubicBezTo>
                  <a:cubicBezTo>
                    <a:pt x="166403" y="37529"/>
                    <a:pt x="129351" y="191"/>
                    <a:pt x="83250" y="1"/>
                  </a:cubicBezTo>
                  <a:cubicBezTo>
                    <a:pt x="37911" y="-190"/>
                    <a:pt x="287" y="36958"/>
                    <a:pt x="2" y="82011"/>
                  </a:cubicBezTo>
                  <a:cubicBezTo>
                    <a:pt x="-284" y="128683"/>
                    <a:pt x="36863" y="166117"/>
                    <a:pt x="83345" y="166212"/>
                  </a:cubicBezTo>
                  <a:close/>
                  <a:moveTo>
                    <a:pt x="82869" y="47530"/>
                  </a:moveTo>
                  <a:cubicBezTo>
                    <a:pt x="102681" y="47530"/>
                    <a:pt x="118778" y="63628"/>
                    <a:pt x="118683" y="83344"/>
                  </a:cubicBezTo>
                  <a:cubicBezTo>
                    <a:pt x="118683" y="102775"/>
                    <a:pt x="102681" y="118682"/>
                    <a:pt x="83250" y="118777"/>
                  </a:cubicBezTo>
                  <a:cubicBezTo>
                    <a:pt x="63533" y="118777"/>
                    <a:pt x="47436" y="102775"/>
                    <a:pt x="47436" y="82963"/>
                  </a:cubicBezTo>
                  <a:cubicBezTo>
                    <a:pt x="47436" y="63628"/>
                    <a:pt x="63533" y="47530"/>
                    <a:pt x="82869" y="47530"/>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56" name="Google Shape;256;p34"/>
          <p:cNvGrpSpPr/>
          <p:nvPr/>
        </p:nvGrpSpPr>
        <p:grpSpPr>
          <a:xfrm>
            <a:off x="6828349" y="220591"/>
            <a:ext cx="758250" cy="223425"/>
            <a:chOff x="9104466" y="294121"/>
            <a:chExt cx="1011000" cy="297900"/>
          </a:xfrm>
        </p:grpSpPr>
        <p:sp>
          <p:nvSpPr>
            <p:cNvPr id="257" name="Google Shape;257;p34"/>
            <p:cNvSpPr/>
            <p:nvPr/>
          </p:nvSpPr>
          <p:spPr>
            <a:xfrm>
              <a:off x="9104466" y="294121"/>
              <a:ext cx="1011000" cy="297900"/>
            </a:xfrm>
            <a:prstGeom prst="roundRect">
              <a:avLst>
                <a:gd fmla="val 50000" name="adj"/>
              </a:avLst>
            </a:prstGeom>
            <a:no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8" name="Google Shape;258;p34"/>
            <p:cNvSpPr txBox="1"/>
            <p:nvPr/>
          </p:nvSpPr>
          <p:spPr>
            <a:xfrm>
              <a:off x="9179442" y="302573"/>
              <a:ext cx="8610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chemeClr val="lt1"/>
                  </a:solidFill>
                  <a:latin typeface="Poppins Medium"/>
                  <a:ea typeface="Poppins Medium"/>
                  <a:cs typeface="Poppins Medium"/>
                  <a:sym typeface="Poppins Medium"/>
                </a:rPr>
                <a:t>Upgrade</a:t>
              </a:r>
              <a:endParaRPr sz="1100"/>
            </a:p>
          </p:txBody>
        </p:sp>
      </p:grpSp>
      <p:sp>
        <p:nvSpPr>
          <p:cNvPr id="259" name="Google Shape;259;p34"/>
          <p:cNvSpPr/>
          <p:nvPr/>
        </p:nvSpPr>
        <p:spPr>
          <a:xfrm>
            <a:off x="7821330" y="220591"/>
            <a:ext cx="1022700" cy="223500"/>
          </a:xfrm>
          <a:prstGeom prst="roundRect">
            <a:avLst>
              <a:gd fmla="val 50000" name="adj"/>
            </a:avLst>
          </a:prstGeom>
          <a:solidFill>
            <a:srgbClr val="0A08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0" name="Google Shape;260;p34"/>
          <p:cNvSpPr txBox="1"/>
          <p:nvPr/>
        </p:nvSpPr>
        <p:spPr>
          <a:xfrm>
            <a:off x="7994700" y="228450"/>
            <a:ext cx="758400" cy="346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lang="en-GB" sz="900">
                <a:solidFill>
                  <a:schemeClr val="lt1"/>
                </a:solidFill>
                <a:latin typeface="Poppins Medium"/>
                <a:ea typeface="Poppins Medium"/>
                <a:cs typeface="Poppins Medium"/>
                <a:sym typeface="Poppins Medium"/>
              </a:rPr>
              <a:t>Group 7</a:t>
            </a:r>
            <a:endParaRPr sz="1100">
              <a:solidFill>
                <a:schemeClr val="dk1"/>
              </a:solidFill>
            </a:endParaRPr>
          </a:p>
          <a:p>
            <a:pPr indent="0" lvl="0" marL="0" marR="0" rtl="0" algn="l">
              <a:spcBef>
                <a:spcPts val="0"/>
              </a:spcBef>
              <a:spcAft>
                <a:spcPts val="0"/>
              </a:spcAft>
              <a:buNone/>
            </a:pPr>
            <a:r>
              <a:t/>
            </a:r>
            <a:endParaRPr sz="900">
              <a:solidFill>
                <a:schemeClr val="lt1"/>
              </a:solidFill>
              <a:latin typeface="Poppins Medium"/>
              <a:ea typeface="Poppins Medium"/>
              <a:cs typeface="Poppins Medium"/>
              <a:sym typeface="Poppins Medium"/>
            </a:endParaRPr>
          </a:p>
        </p:txBody>
      </p:sp>
      <p:sp>
        <p:nvSpPr>
          <p:cNvPr id="261" name="Google Shape;261;p34"/>
          <p:cNvSpPr/>
          <p:nvPr/>
        </p:nvSpPr>
        <p:spPr>
          <a:xfrm>
            <a:off x="7849446" y="241506"/>
            <a:ext cx="178500" cy="178500"/>
          </a:xfrm>
          <a:prstGeom prst="ellipse">
            <a:avLst/>
          </a:prstGeom>
          <a:solidFill>
            <a:srgbClr val="55555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2" name="Google Shape;262;p34"/>
          <p:cNvSpPr/>
          <p:nvPr/>
        </p:nvSpPr>
        <p:spPr>
          <a:xfrm>
            <a:off x="7895219" y="282786"/>
            <a:ext cx="87048" cy="96035"/>
          </a:xfrm>
          <a:custGeom>
            <a:rect b="b" l="l" r="r" t="t"/>
            <a:pathLst>
              <a:path extrusionOk="0" h="128047" w="116064">
                <a:moveTo>
                  <a:pt x="115527" y="108391"/>
                </a:moveTo>
                <a:cubicBezTo>
                  <a:pt x="113261" y="93389"/>
                  <a:pt x="106280" y="81019"/>
                  <a:pt x="94646" y="71344"/>
                </a:cubicBezTo>
                <a:cubicBezTo>
                  <a:pt x="90176" y="67609"/>
                  <a:pt x="85154" y="64731"/>
                  <a:pt x="79582" y="62465"/>
                </a:cubicBezTo>
                <a:cubicBezTo>
                  <a:pt x="95932" y="49177"/>
                  <a:pt x="96973" y="26153"/>
                  <a:pt x="84052" y="11702"/>
                </a:cubicBezTo>
                <a:cubicBezTo>
                  <a:pt x="71315" y="-2627"/>
                  <a:pt x="49516" y="-3974"/>
                  <a:pt x="35187" y="8640"/>
                </a:cubicBezTo>
                <a:cubicBezTo>
                  <a:pt x="27900" y="15070"/>
                  <a:pt x="23859" y="23214"/>
                  <a:pt x="23308" y="32889"/>
                </a:cubicBezTo>
                <a:cubicBezTo>
                  <a:pt x="22696" y="44891"/>
                  <a:pt x="27288" y="54689"/>
                  <a:pt x="36534" y="62404"/>
                </a:cubicBezTo>
                <a:cubicBezTo>
                  <a:pt x="36106" y="62588"/>
                  <a:pt x="35800" y="62771"/>
                  <a:pt x="35432" y="62894"/>
                </a:cubicBezTo>
                <a:cubicBezTo>
                  <a:pt x="20981" y="69201"/>
                  <a:pt x="10694" y="79611"/>
                  <a:pt x="4448" y="94123"/>
                </a:cubicBezTo>
                <a:cubicBezTo>
                  <a:pt x="529" y="103370"/>
                  <a:pt x="-329" y="112984"/>
                  <a:pt x="100" y="122842"/>
                </a:cubicBezTo>
                <a:cubicBezTo>
                  <a:pt x="100" y="124189"/>
                  <a:pt x="712" y="125292"/>
                  <a:pt x="1631" y="126210"/>
                </a:cubicBezTo>
                <a:cubicBezTo>
                  <a:pt x="2917" y="127557"/>
                  <a:pt x="4570" y="128047"/>
                  <a:pt x="6407" y="128047"/>
                </a:cubicBezTo>
                <a:cubicBezTo>
                  <a:pt x="40821" y="128047"/>
                  <a:pt x="75234" y="128047"/>
                  <a:pt x="109648" y="128047"/>
                </a:cubicBezTo>
                <a:cubicBezTo>
                  <a:pt x="110077" y="128047"/>
                  <a:pt x="110567" y="128047"/>
                  <a:pt x="110995" y="127986"/>
                </a:cubicBezTo>
                <a:cubicBezTo>
                  <a:pt x="113935" y="127557"/>
                  <a:pt x="116016" y="125414"/>
                  <a:pt x="116016" y="122475"/>
                </a:cubicBezTo>
                <a:cubicBezTo>
                  <a:pt x="116078" y="117760"/>
                  <a:pt x="116200" y="113045"/>
                  <a:pt x="115465" y="108330"/>
                </a:cubicBezTo>
                <a:close/>
                <a:moveTo>
                  <a:pt x="34881" y="35094"/>
                </a:moveTo>
                <a:cubicBezTo>
                  <a:pt x="34881" y="22234"/>
                  <a:pt x="45107" y="11763"/>
                  <a:pt x="57721" y="11702"/>
                </a:cubicBezTo>
                <a:cubicBezTo>
                  <a:pt x="70764" y="11641"/>
                  <a:pt x="81174" y="21928"/>
                  <a:pt x="81235" y="34971"/>
                </a:cubicBezTo>
                <a:cubicBezTo>
                  <a:pt x="81297" y="47769"/>
                  <a:pt x="70826" y="58240"/>
                  <a:pt x="57966" y="58240"/>
                </a:cubicBezTo>
                <a:cubicBezTo>
                  <a:pt x="45291" y="58240"/>
                  <a:pt x="34881" y="47769"/>
                  <a:pt x="34881" y="35094"/>
                </a:cubicBezTo>
                <a:close/>
                <a:moveTo>
                  <a:pt x="103280" y="116413"/>
                </a:moveTo>
                <a:cubicBezTo>
                  <a:pt x="88155" y="116413"/>
                  <a:pt x="73091" y="116413"/>
                  <a:pt x="57966" y="116413"/>
                </a:cubicBezTo>
                <a:cubicBezTo>
                  <a:pt x="42842" y="116413"/>
                  <a:pt x="28023" y="116413"/>
                  <a:pt x="13082" y="116413"/>
                </a:cubicBezTo>
                <a:cubicBezTo>
                  <a:pt x="11918" y="116413"/>
                  <a:pt x="11551" y="116229"/>
                  <a:pt x="11612" y="114943"/>
                </a:cubicBezTo>
                <a:cubicBezTo>
                  <a:pt x="13021" y="94797"/>
                  <a:pt x="22879" y="80529"/>
                  <a:pt x="41494" y="72936"/>
                </a:cubicBezTo>
                <a:cubicBezTo>
                  <a:pt x="67274" y="62465"/>
                  <a:pt x="97156" y="78509"/>
                  <a:pt x="103219" y="105697"/>
                </a:cubicBezTo>
                <a:cubicBezTo>
                  <a:pt x="103892" y="108820"/>
                  <a:pt x="104259" y="111943"/>
                  <a:pt x="104443" y="115127"/>
                </a:cubicBezTo>
                <a:cubicBezTo>
                  <a:pt x="104504" y="116229"/>
                  <a:pt x="104198" y="116351"/>
                  <a:pt x="103219" y="11635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 name="Google Shape;263;p34"/>
          <p:cNvSpPr/>
          <p:nvPr/>
        </p:nvSpPr>
        <p:spPr>
          <a:xfrm rot="3599511">
            <a:off x="8687344" y="291053"/>
            <a:ext cx="64784" cy="5603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4" name="Google Shape;264;p34"/>
          <p:cNvSpPr/>
          <p:nvPr/>
        </p:nvSpPr>
        <p:spPr>
          <a:xfrm>
            <a:off x="4368818" y="3245016"/>
            <a:ext cx="1007700" cy="1667400"/>
          </a:xfrm>
          <a:prstGeom prst="roundRect">
            <a:avLst>
              <a:gd fmla="val 6568" name="adj"/>
            </a:avLst>
          </a:prstGeom>
          <a:solidFill>
            <a:srgbClr val="171717"/>
          </a:solidFill>
          <a:ln>
            <a:noFill/>
          </a:ln>
          <a:effectLst>
            <a:outerShdw blurRad="127000" rotWithShape="0" algn="tl" dir="2700000" dist="38100">
              <a:srgbClr val="000000">
                <a:alpha val="6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5" name="Google Shape;265;p34"/>
          <p:cNvSpPr/>
          <p:nvPr/>
        </p:nvSpPr>
        <p:spPr>
          <a:xfrm>
            <a:off x="4469572" y="3399658"/>
            <a:ext cx="806100" cy="806100"/>
          </a:xfrm>
          <a:prstGeom prst="ellipse">
            <a:avLst/>
          </a:prstGeom>
          <a:solidFill>
            <a:srgbClr val="1ED76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6" name="Google Shape;266;p34"/>
          <p:cNvSpPr txBox="1"/>
          <p:nvPr/>
        </p:nvSpPr>
        <p:spPr>
          <a:xfrm>
            <a:off x="4419600" y="4408575"/>
            <a:ext cx="10227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
        <p:nvSpPr>
          <p:cNvPr id="267" name="Google Shape;267;p34"/>
          <p:cNvSpPr/>
          <p:nvPr/>
        </p:nvSpPr>
        <p:spPr>
          <a:xfrm>
            <a:off x="5529944" y="3245016"/>
            <a:ext cx="1007700" cy="1667400"/>
          </a:xfrm>
          <a:prstGeom prst="roundRect">
            <a:avLst>
              <a:gd fmla="val 6568" name="adj"/>
            </a:avLst>
          </a:prstGeom>
          <a:solidFill>
            <a:srgbClr val="171717"/>
          </a:solidFill>
          <a:ln>
            <a:noFill/>
          </a:ln>
          <a:effectLst>
            <a:outerShdw blurRad="127000" rotWithShape="0" algn="tl" dir="2700000" dist="38100">
              <a:srgbClr val="000000">
                <a:alpha val="6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8" name="Google Shape;268;p34"/>
          <p:cNvSpPr/>
          <p:nvPr/>
        </p:nvSpPr>
        <p:spPr>
          <a:xfrm>
            <a:off x="5630697" y="3399658"/>
            <a:ext cx="806100" cy="806100"/>
          </a:xfrm>
          <a:prstGeom prst="ellipse">
            <a:avLst/>
          </a:prstGeom>
          <a:solidFill>
            <a:srgbClr val="1ED76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9" name="Google Shape;269;p34"/>
          <p:cNvSpPr txBox="1"/>
          <p:nvPr/>
        </p:nvSpPr>
        <p:spPr>
          <a:xfrm>
            <a:off x="5479950" y="4423875"/>
            <a:ext cx="1107600" cy="2079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900">
                <a:solidFill>
                  <a:schemeClr val="lt1"/>
                </a:solidFill>
                <a:latin typeface="Poppins Medium"/>
                <a:ea typeface="Poppins Medium"/>
                <a:cs typeface="Poppins Medium"/>
                <a:sym typeface="Poppins Medium"/>
              </a:rPr>
              <a:t>Wei Lu</a:t>
            </a:r>
            <a:endParaRPr sz="1100"/>
          </a:p>
        </p:txBody>
      </p:sp>
      <p:sp>
        <p:nvSpPr>
          <p:cNvPr id="270" name="Google Shape;270;p34"/>
          <p:cNvSpPr txBox="1"/>
          <p:nvPr/>
        </p:nvSpPr>
        <p:spPr>
          <a:xfrm>
            <a:off x="4318825" y="4354725"/>
            <a:ext cx="11076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900">
                <a:solidFill>
                  <a:schemeClr val="lt1"/>
                </a:solidFill>
                <a:latin typeface="Poppins Medium"/>
                <a:ea typeface="Poppins Medium"/>
                <a:cs typeface="Poppins Medium"/>
                <a:sym typeface="Poppins Medium"/>
              </a:rPr>
              <a:t>Sarah Newlan-Lewis</a:t>
            </a:r>
            <a:endParaRPr sz="1100"/>
          </a:p>
        </p:txBody>
      </p:sp>
      <p:pic>
        <p:nvPicPr>
          <p:cNvPr id="271" name="Google Shape;271;p34"/>
          <p:cNvPicPr preferRelativeResize="0"/>
          <p:nvPr/>
        </p:nvPicPr>
        <p:blipFill>
          <a:blip r:embed="rId12">
            <a:alphaModFix/>
          </a:blip>
          <a:stretch>
            <a:fillRect/>
          </a:stretch>
        </p:blipFill>
        <p:spPr>
          <a:xfrm>
            <a:off x="3412010" y="1728367"/>
            <a:ext cx="599100" cy="599121"/>
          </a:xfrm>
          <a:prstGeom prst="rect">
            <a:avLst/>
          </a:prstGeom>
          <a:noFill/>
          <a:ln>
            <a:noFill/>
          </a:ln>
        </p:spPr>
      </p:pic>
      <p:pic>
        <p:nvPicPr>
          <p:cNvPr id="272" name="Google Shape;272;p34"/>
          <p:cNvPicPr preferRelativeResize="0"/>
          <p:nvPr/>
        </p:nvPicPr>
        <p:blipFill>
          <a:blip r:embed="rId12">
            <a:alphaModFix/>
          </a:blip>
          <a:stretch>
            <a:fillRect/>
          </a:stretch>
        </p:blipFill>
        <p:spPr>
          <a:xfrm>
            <a:off x="4583385" y="1735192"/>
            <a:ext cx="599100" cy="599121"/>
          </a:xfrm>
          <a:prstGeom prst="rect">
            <a:avLst/>
          </a:prstGeom>
          <a:noFill/>
          <a:ln>
            <a:noFill/>
          </a:ln>
        </p:spPr>
      </p:pic>
      <p:pic>
        <p:nvPicPr>
          <p:cNvPr id="273" name="Google Shape;273;p34"/>
          <p:cNvPicPr preferRelativeResize="0"/>
          <p:nvPr/>
        </p:nvPicPr>
        <p:blipFill>
          <a:blip r:embed="rId12">
            <a:alphaModFix/>
          </a:blip>
          <a:stretch>
            <a:fillRect/>
          </a:stretch>
        </p:blipFill>
        <p:spPr>
          <a:xfrm>
            <a:off x="5730535" y="1742042"/>
            <a:ext cx="599100" cy="599121"/>
          </a:xfrm>
          <a:prstGeom prst="rect">
            <a:avLst/>
          </a:prstGeom>
          <a:noFill/>
          <a:ln>
            <a:noFill/>
          </a:ln>
        </p:spPr>
      </p:pic>
      <p:pic>
        <p:nvPicPr>
          <p:cNvPr id="274" name="Google Shape;274;p34"/>
          <p:cNvPicPr preferRelativeResize="0"/>
          <p:nvPr/>
        </p:nvPicPr>
        <p:blipFill>
          <a:blip r:embed="rId12">
            <a:alphaModFix/>
          </a:blip>
          <a:stretch>
            <a:fillRect/>
          </a:stretch>
        </p:blipFill>
        <p:spPr>
          <a:xfrm>
            <a:off x="6901935" y="1736742"/>
            <a:ext cx="599100" cy="599121"/>
          </a:xfrm>
          <a:prstGeom prst="rect">
            <a:avLst/>
          </a:prstGeom>
          <a:noFill/>
          <a:ln>
            <a:noFill/>
          </a:ln>
        </p:spPr>
      </p:pic>
      <p:pic>
        <p:nvPicPr>
          <p:cNvPr id="275" name="Google Shape;275;p34"/>
          <p:cNvPicPr preferRelativeResize="0"/>
          <p:nvPr/>
        </p:nvPicPr>
        <p:blipFill>
          <a:blip r:embed="rId12">
            <a:alphaModFix/>
          </a:blip>
          <a:stretch>
            <a:fillRect/>
          </a:stretch>
        </p:blipFill>
        <p:spPr>
          <a:xfrm>
            <a:off x="4579635" y="3514667"/>
            <a:ext cx="599100" cy="599121"/>
          </a:xfrm>
          <a:prstGeom prst="rect">
            <a:avLst/>
          </a:prstGeom>
          <a:noFill/>
          <a:ln>
            <a:noFill/>
          </a:ln>
        </p:spPr>
      </p:pic>
      <p:pic>
        <p:nvPicPr>
          <p:cNvPr id="276" name="Google Shape;276;p34"/>
          <p:cNvPicPr preferRelativeResize="0"/>
          <p:nvPr/>
        </p:nvPicPr>
        <p:blipFill>
          <a:blip r:embed="rId12">
            <a:alphaModFix/>
          </a:blip>
          <a:stretch>
            <a:fillRect/>
          </a:stretch>
        </p:blipFill>
        <p:spPr>
          <a:xfrm>
            <a:off x="5738885" y="3509367"/>
            <a:ext cx="599100" cy="599121"/>
          </a:xfrm>
          <a:prstGeom prst="rect">
            <a:avLst/>
          </a:prstGeom>
          <a:noFill/>
          <a:ln>
            <a:noFill/>
          </a:ln>
        </p:spPr>
      </p:pic>
      <p:sp>
        <p:nvSpPr>
          <p:cNvPr id="277" name="Google Shape;277;p34">
            <a:hlinkClick/>
          </p:cNvPr>
          <p:cNvSpPr txBox="1"/>
          <p:nvPr/>
        </p:nvSpPr>
        <p:spPr>
          <a:xfrm>
            <a:off x="628311" y="2133213"/>
            <a:ext cx="12603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Conclusions</a:t>
            </a:r>
            <a:endParaRPr sz="1100"/>
          </a:p>
        </p:txBody>
      </p:sp>
      <p:grpSp>
        <p:nvGrpSpPr>
          <p:cNvPr id="278" name="Google Shape;278;p34"/>
          <p:cNvGrpSpPr/>
          <p:nvPr/>
        </p:nvGrpSpPr>
        <p:grpSpPr>
          <a:xfrm>
            <a:off x="300060" y="2153000"/>
            <a:ext cx="155769" cy="155820"/>
            <a:chOff x="6124575" y="3380359"/>
            <a:chExt cx="468618" cy="468774"/>
          </a:xfrm>
        </p:grpSpPr>
        <p:sp>
          <p:nvSpPr>
            <p:cNvPr id="279" name="Google Shape;279;p34">
              <a:hlinkClick/>
            </p:cNvPr>
            <p:cNvSpPr/>
            <p:nvPr/>
          </p:nvSpPr>
          <p:spPr>
            <a:xfrm>
              <a:off x="6124575" y="3380359"/>
              <a:ext cx="468618" cy="468774"/>
            </a:xfrm>
            <a:custGeom>
              <a:rect b="b" l="l" r="r" t="t"/>
              <a:pathLst>
                <a:path extrusionOk="0" h="468774" w="468618">
                  <a:moveTo>
                    <a:pt x="468523" y="56377"/>
                  </a:moveTo>
                  <a:cubicBezTo>
                    <a:pt x="468523" y="53329"/>
                    <a:pt x="468523" y="50186"/>
                    <a:pt x="467951" y="47138"/>
                  </a:cubicBezTo>
                  <a:cubicBezTo>
                    <a:pt x="463094" y="18849"/>
                    <a:pt x="441567" y="466"/>
                    <a:pt x="412706" y="85"/>
                  </a:cubicBezTo>
                  <a:cubicBezTo>
                    <a:pt x="391561" y="-106"/>
                    <a:pt x="370415" y="85"/>
                    <a:pt x="349270" y="85"/>
                  </a:cubicBezTo>
                  <a:cubicBezTo>
                    <a:pt x="329744" y="85"/>
                    <a:pt x="310217" y="85"/>
                    <a:pt x="290691" y="85"/>
                  </a:cubicBezTo>
                  <a:cubicBezTo>
                    <a:pt x="259640" y="-106"/>
                    <a:pt x="233446" y="10943"/>
                    <a:pt x="211538" y="32946"/>
                  </a:cubicBezTo>
                  <a:cubicBezTo>
                    <a:pt x="146959" y="97716"/>
                    <a:pt x="82379" y="162391"/>
                    <a:pt x="17800" y="227065"/>
                  </a:cubicBezTo>
                  <a:cubicBezTo>
                    <a:pt x="-5917" y="250878"/>
                    <a:pt x="-5917" y="284120"/>
                    <a:pt x="17705" y="307837"/>
                  </a:cubicBezTo>
                  <a:cubicBezTo>
                    <a:pt x="65234" y="355558"/>
                    <a:pt x="112859" y="403183"/>
                    <a:pt x="160484" y="450808"/>
                  </a:cubicBezTo>
                  <a:cubicBezTo>
                    <a:pt x="184392" y="474715"/>
                    <a:pt x="217539" y="474811"/>
                    <a:pt x="241542" y="450808"/>
                  </a:cubicBezTo>
                  <a:cubicBezTo>
                    <a:pt x="306407" y="386133"/>
                    <a:pt x="371177" y="321363"/>
                    <a:pt x="435947" y="256688"/>
                  </a:cubicBezTo>
                  <a:cubicBezTo>
                    <a:pt x="457664" y="234971"/>
                    <a:pt x="468713" y="208777"/>
                    <a:pt x="468618" y="177916"/>
                  </a:cubicBezTo>
                  <a:cubicBezTo>
                    <a:pt x="468523" y="137435"/>
                    <a:pt x="468618" y="96859"/>
                    <a:pt x="468618" y="56377"/>
                  </a:cubicBezTo>
                  <a:close/>
                  <a:moveTo>
                    <a:pt x="409944" y="230875"/>
                  </a:moveTo>
                  <a:cubicBezTo>
                    <a:pt x="345174" y="295455"/>
                    <a:pt x="280595" y="360034"/>
                    <a:pt x="215920" y="424709"/>
                  </a:cubicBezTo>
                  <a:cubicBezTo>
                    <a:pt x="206014" y="434615"/>
                    <a:pt x="196013" y="434615"/>
                    <a:pt x="186202" y="424709"/>
                  </a:cubicBezTo>
                  <a:cubicBezTo>
                    <a:pt x="139053" y="377560"/>
                    <a:pt x="92000" y="330316"/>
                    <a:pt x="44851" y="283168"/>
                  </a:cubicBezTo>
                  <a:cubicBezTo>
                    <a:pt x="33707" y="272023"/>
                    <a:pt x="33802" y="262879"/>
                    <a:pt x="44851" y="251735"/>
                  </a:cubicBezTo>
                  <a:cubicBezTo>
                    <a:pt x="108764" y="187727"/>
                    <a:pt x="172676" y="123814"/>
                    <a:pt x="236494" y="59711"/>
                  </a:cubicBezTo>
                  <a:cubicBezTo>
                    <a:pt x="252020" y="44090"/>
                    <a:pt x="270403" y="36375"/>
                    <a:pt x="292406" y="36565"/>
                  </a:cubicBezTo>
                  <a:cubicBezTo>
                    <a:pt x="331744" y="36756"/>
                    <a:pt x="371082" y="36565"/>
                    <a:pt x="410516" y="36565"/>
                  </a:cubicBezTo>
                  <a:cubicBezTo>
                    <a:pt x="425184" y="36565"/>
                    <a:pt x="432233" y="43709"/>
                    <a:pt x="432233" y="58473"/>
                  </a:cubicBezTo>
                  <a:cubicBezTo>
                    <a:pt x="432233" y="78666"/>
                    <a:pt x="432233" y="98859"/>
                    <a:pt x="432233" y="118957"/>
                  </a:cubicBezTo>
                  <a:cubicBezTo>
                    <a:pt x="432233" y="138292"/>
                    <a:pt x="432233" y="157628"/>
                    <a:pt x="432233" y="177059"/>
                  </a:cubicBezTo>
                  <a:cubicBezTo>
                    <a:pt x="432233" y="198109"/>
                    <a:pt x="424994" y="216016"/>
                    <a:pt x="410039" y="230875"/>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 name="Google Shape;280;p34">
              <a:hlinkClick/>
            </p:cNvPr>
            <p:cNvSpPr/>
            <p:nvPr/>
          </p:nvSpPr>
          <p:spPr>
            <a:xfrm>
              <a:off x="6405646" y="3456453"/>
              <a:ext cx="109824" cy="109728"/>
            </a:xfrm>
            <a:custGeom>
              <a:rect b="b" l="l" r="r" t="t"/>
              <a:pathLst>
                <a:path extrusionOk="0" h="109728" w="109824">
                  <a:moveTo>
                    <a:pt x="55055" y="0"/>
                  </a:moveTo>
                  <a:cubicBezTo>
                    <a:pt x="24765" y="-95"/>
                    <a:pt x="95" y="24480"/>
                    <a:pt x="0" y="54674"/>
                  </a:cubicBezTo>
                  <a:cubicBezTo>
                    <a:pt x="0" y="84868"/>
                    <a:pt x="24575" y="109633"/>
                    <a:pt x="54769" y="109728"/>
                  </a:cubicBezTo>
                  <a:cubicBezTo>
                    <a:pt x="85058" y="109728"/>
                    <a:pt x="109633" y="85344"/>
                    <a:pt x="109823" y="55055"/>
                  </a:cubicBezTo>
                  <a:cubicBezTo>
                    <a:pt x="110014" y="24861"/>
                    <a:pt x="85344" y="191"/>
                    <a:pt x="55055" y="96"/>
                  </a:cubicBezTo>
                  <a:close/>
                  <a:moveTo>
                    <a:pt x="54673" y="73152"/>
                  </a:moveTo>
                  <a:cubicBezTo>
                    <a:pt x="44577" y="72962"/>
                    <a:pt x="36576" y="64675"/>
                    <a:pt x="36671" y="54579"/>
                  </a:cubicBezTo>
                  <a:cubicBezTo>
                    <a:pt x="36766" y="44482"/>
                    <a:pt x="45053" y="36386"/>
                    <a:pt x="55150" y="36481"/>
                  </a:cubicBezTo>
                  <a:cubicBezTo>
                    <a:pt x="65151" y="36576"/>
                    <a:pt x="73247" y="44958"/>
                    <a:pt x="73152" y="55055"/>
                  </a:cubicBezTo>
                  <a:cubicBezTo>
                    <a:pt x="73057" y="65151"/>
                    <a:pt x="64675" y="73248"/>
                    <a:pt x="54673" y="73152"/>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81" name="Google Shape;281;p34">
            <a:hlinkClick/>
          </p:cNvPr>
          <p:cNvSpPr txBox="1"/>
          <p:nvPr/>
        </p:nvSpPr>
        <p:spPr>
          <a:xfrm>
            <a:off x="609033" y="1758500"/>
            <a:ext cx="1490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Adaptation</a:t>
            </a:r>
            <a:endParaRPr sz="1100"/>
          </a:p>
        </p:txBody>
      </p:sp>
      <p:sp>
        <p:nvSpPr>
          <p:cNvPr id="282" name="Google Shape;282;p34">
            <a:hlinkClick/>
          </p:cNvPr>
          <p:cNvSpPr/>
          <p:nvPr/>
        </p:nvSpPr>
        <p:spPr>
          <a:xfrm>
            <a:off x="300043" y="1778023"/>
            <a:ext cx="130970" cy="154105"/>
          </a:xfrm>
          <a:custGeom>
            <a:rect b="b" l="l" r="r" t="t"/>
            <a:pathLst>
              <a:path extrusionOk="0" h="299233" w="254310">
                <a:moveTo>
                  <a:pt x="250564" y="139515"/>
                </a:moveTo>
                <a:cubicBezTo>
                  <a:pt x="238951" y="123995"/>
                  <a:pt x="227338" y="108453"/>
                  <a:pt x="215595" y="93041"/>
                </a:cubicBezTo>
                <a:cubicBezTo>
                  <a:pt x="213782" y="90667"/>
                  <a:pt x="213458" y="89221"/>
                  <a:pt x="215466" y="86609"/>
                </a:cubicBezTo>
                <a:cubicBezTo>
                  <a:pt x="227273" y="71218"/>
                  <a:pt x="238800" y="55655"/>
                  <a:pt x="250434" y="40135"/>
                </a:cubicBezTo>
                <a:cubicBezTo>
                  <a:pt x="252355" y="37588"/>
                  <a:pt x="253910" y="34890"/>
                  <a:pt x="254190" y="31631"/>
                </a:cubicBezTo>
                <a:cubicBezTo>
                  <a:pt x="255054" y="21896"/>
                  <a:pt x="248341" y="14924"/>
                  <a:pt x="238001" y="14924"/>
                </a:cubicBezTo>
                <a:cubicBezTo>
                  <a:pt x="179785" y="14924"/>
                  <a:pt x="121569" y="14924"/>
                  <a:pt x="63353" y="14967"/>
                </a:cubicBezTo>
                <a:cubicBezTo>
                  <a:pt x="61001" y="14967"/>
                  <a:pt x="59835" y="14773"/>
                  <a:pt x="59360" y="11923"/>
                </a:cubicBezTo>
                <a:cubicBezTo>
                  <a:pt x="58173" y="5102"/>
                  <a:pt x="52539" y="418"/>
                  <a:pt x="45999" y="30"/>
                </a:cubicBezTo>
                <a:cubicBezTo>
                  <a:pt x="38962" y="-380"/>
                  <a:pt x="32983" y="3483"/>
                  <a:pt x="30716" y="9916"/>
                </a:cubicBezTo>
                <a:cubicBezTo>
                  <a:pt x="29896" y="12269"/>
                  <a:pt x="29788" y="14708"/>
                  <a:pt x="29788" y="17169"/>
                </a:cubicBezTo>
                <a:cubicBezTo>
                  <a:pt x="29788" y="58310"/>
                  <a:pt x="29788" y="99474"/>
                  <a:pt x="29788" y="140615"/>
                </a:cubicBezTo>
                <a:lnTo>
                  <a:pt x="29788" y="156049"/>
                </a:lnTo>
                <a:cubicBezTo>
                  <a:pt x="29788" y="192636"/>
                  <a:pt x="29745" y="229223"/>
                  <a:pt x="29853" y="265811"/>
                </a:cubicBezTo>
                <a:cubicBezTo>
                  <a:pt x="29853" y="268725"/>
                  <a:pt x="29141" y="269631"/>
                  <a:pt x="26205" y="269437"/>
                </a:cubicBezTo>
                <a:cubicBezTo>
                  <a:pt x="22255" y="269178"/>
                  <a:pt x="18262" y="269286"/>
                  <a:pt x="14290" y="269437"/>
                </a:cubicBezTo>
                <a:cubicBezTo>
                  <a:pt x="6152" y="269761"/>
                  <a:pt x="43" y="276129"/>
                  <a:pt x="0" y="284180"/>
                </a:cubicBezTo>
                <a:cubicBezTo>
                  <a:pt x="-43" y="292274"/>
                  <a:pt x="5979" y="299031"/>
                  <a:pt x="14052" y="299095"/>
                </a:cubicBezTo>
                <a:cubicBezTo>
                  <a:pt x="34515" y="299290"/>
                  <a:pt x="54957" y="299268"/>
                  <a:pt x="75420" y="299095"/>
                </a:cubicBezTo>
                <a:cubicBezTo>
                  <a:pt x="83493" y="299031"/>
                  <a:pt x="89709" y="292318"/>
                  <a:pt x="89752" y="284331"/>
                </a:cubicBezTo>
                <a:cubicBezTo>
                  <a:pt x="89796" y="276258"/>
                  <a:pt x="83449" y="269696"/>
                  <a:pt x="75182" y="269415"/>
                </a:cubicBezTo>
                <a:cubicBezTo>
                  <a:pt x="71211" y="269286"/>
                  <a:pt x="67217" y="269156"/>
                  <a:pt x="63267" y="269437"/>
                </a:cubicBezTo>
                <a:cubicBezTo>
                  <a:pt x="60202" y="269674"/>
                  <a:pt x="59706" y="268552"/>
                  <a:pt x="59706" y="265746"/>
                </a:cubicBezTo>
                <a:cubicBezTo>
                  <a:pt x="59813" y="233238"/>
                  <a:pt x="59813" y="200752"/>
                  <a:pt x="59706" y="168245"/>
                </a:cubicBezTo>
                <a:cubicBezTo>
                  <a:pt x="59706" y="165266"/>
                  <a:pt x="60245" y="164381"/>
                  <a:pt x="63440" y="164381"/>
                </a:cubicBezTo>
                <a:cubicBezTo>
                  <a:pt x="120965" y="164489"/>
                  <a:pt x="178469" y="164467"/>
                  <a:pt x="235994" y="164467"/>
                </a:cubicBezTo>
                <a:cubicBezTo>
                  <a:pt x="237505" y="164467"/>
                  <a:pt x="239037" y="164467"/>
                  <a:pt x="240548" y="164381"/>
                </a:cubicBezTo>
                <a:cubicBezTo>
                  <a:pt x="244736" y="164143"/>
                  <a:pt x="248146" y="162309"/>
                  <a:pt x="250823" y="159092"/>
                </a:cubicBezTo>
                <a:cubicBezTo>
                  <a:pt x="255550" y="153394"/>
                  <a:pt x="255485" y="146076"/>
                  <a:pt x="250542" y="139471"/>
                </a:cubicBezTo>
                <a:close/>
                <a:moveTo>
                  <a:pt x="228374" y="147091"/>
                </a:moveTo>
                <a:cubicBezTo>
                  <a:pt x="175360" y="147091"/>
                  <a:pt x="122325" y="147091"/>
                  <a:pt x="69311" y="147091"/>
                </a:cubicBezTo>
                <a:cubicBezTo>
                  <a:pt x="63375" y="147091"/>
                  <a:pt x="59770" y="143788"/>
                  <a:pt x="59749" y="138349"/>
                </a:cubicBezTo>
                <a:cubicBezTo>
                  <a:pt x="59749" y="105906"/>
                  <a:pt x="59749" y="73463"/>
                  <a:pt x="59749" y="40999"/>
                </a:cubicBezTo>
                <a:cubicBezTo>
                  <a:pt x="59749" y="35559"/>
                  <a:pt x="63353" y="32257"/>
                  <a:pt x="69311" y="32257"/>
                </a:cubicBezTo>
                <a:cubicBezTo>
                  <a:pt x="122325" y="32257"/>
                  <a:pt x="175360" y="32257"/>
                  <a:pt x="228374" y="32257"/>
                </a:cubicBezTo>
                <a:cubicBezTo>
                  <a:pt x="228849" y="32257"/>
                  <a:pt x="229302" y="32300"/>
                  <a:pt x="230166" y="32321"/>
                </a:cubicBezTo>
                <a:cubicBezTo>
                  <a:pt x="221661" y="42682"/>
                  <a:pt x="213437" y="52720"/>
                  <a:pt x="205191" y="62757"/>
                </a:cubicBezTo>
                <a:cubicBezTo>
                  <a:pt x="199428" y="69772"/>
                  <a:pt x="193665" y="76787"/>
                  <a:pt x="187901" y="83824"/>
                </a:cubicBezTo>
                <a:cubicBezTo>
                  <a:pt x="184469" y="88012"/>
                  <a:pt x="184491" y="91358"/>
                  <a:pt x="187901" y="95524"/>
                </a:cubicBezTo>
                <a:cubicBezTo>
                  <a:pt x="201522" y="112123"/>
                  <a:pt x="215142" y="128722"/>
                  <a:pt x="228763" y="145343"/>
                </a:cubicBezTo>
                <a:cubicBezTo>
                  <a:pt x="229130" y="145796"/>
                  <a:pt x="229496" y="146249"/>
                  <a:pt x="229842" y="146702"/>
                </a:cubicBezTo>
                <a:cubicBezTo>
                  <a:pt x="229410" y="147350"/>
                  <a:pt x="228806" y="147069"/>
                  <a:pt x="228309" y="147069"/>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p:nvPr/>
        </p:nvSpPr>
        <p:spPr>
          <a:xfrm>
            <a:off x="0" y="0"/>
            <a:ext cx="2256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88" name="Google Shape;288;p35"/>
          <p:cNvGrpSpPr/>
          <p:nvPr/>
        </p:nvGrpSpPr>
        <p:grpSpPr>
          <a:xfrm>
            <a:off x="300058" y="166255"/>
            <a:ext cx="271058" cy="52820"/>
            <a:chOff x="249382" y="221673"/>
            <a:chExt cx="234616" cy="45719"/>
          </a:xfrm>
        </p:grpSpPr>
        <p:sp>
          <p:nvSpPr>
            <p:cNvPr id="289" name="Google Shape;289;p35"/>
            <p:cNvSpPr/>
            <p:nvPr/>
          </p:nvSpPr>
          <p:spPr>
            <a:xfrm>
              <a:off x="249382" y="221673"/>
              <a:ext cx="45719" cy="45719"/>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0" name="Google Shape;290;p35"/>
            <p:cNvSpPr/>
            <p:nvPr/>
          </p:nvSpPr>
          <p:spPr>
            <a:xfrm>
              <a:off x="344632" y="221673"/>
              <a:ext cx="45719" cy="45719"/>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1" name="Google Shape;291;p35"/>
            <p:cNvSpPr/>
            <p:nvPr/>
          </p:nvSpPr>
          <p:spPr>
            <a:xfrm>
              <a:off x="438279" y="221673"/>
              <a:ext cx="45719" cy="45719"/>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292" name="Google Shape;292;p35"/>
          <p:cNvGrpSpPr/>
          <p:nvPr/>
        </p:nvGrpSpPr>
        <p:grpSpPr>
          <a:xfrm>
            <a:off x="2443540" y="219075"/>
            <a:ext cx="223460" cy="223460"/>
            <a:chOff x="8892506" y="664914"/>
            <a:chExt cx="209401" cy="209401"/>
          </a:xfrm>
        </p:grpSpPr>
        <p:sp>
          <p:nvSpPr>
            <p:cNvPr id="293" name="Google Shape;293;p35"/>
            <p:cNvSpPr/>
            <p:nvPr/>
          </p:nvSpPr>
          <p:spPr>
            <a:xfrm>
              <a:off x="8892506" y="664914"/>
              <a:ext cx="209401" cy="209401"/>
            </a:xfrm>
            <a:prstGeom prst="ellipse">
              <a:avLst/>
            </a:prstGeom>
            <a:solidFill>
              <a:srgbClr val="0A070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294" name="Google Shape;294;p35"/>
            <p:cNvSpPr/>
            <p:nvPr/>
          </p:nvSpPr>
          <p:spPr>
            <a:xfrm>
              <a:off x="8960350" y="717942"/>
              <a:ext cx="59427" cy="103344"/>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95" name="Google Shape;295;p35"/>
          <p:cNvGrpSpPr/>
          <p:nvPr/>
        </p:nvGrpSpPr>
        <p:grpSpPr>
          <a:xfrm flipH="1">
            <a:off x="2749457" y="219075"/>
            <a:ext cx="223460" cy="223460"/>
            <a:chOff x="8892506" y="664914"/>
            <a:chExt cx="209401" cy="209401"/>
          </a:xfrm>
        </p:grpSpPr>
        <p:sp>
          <p:nvSpPr>
            <p:cNvPr id="296" name="Google Shape;296;p35"/>
            <p:cNvSpPr/>
            <p:nvPr/>
          </p:nvSpPr>
          <p:spPr>
            <a:xfrm>
              <a:off x="8892506" y="664914"/>
              <a:ext cx="209401" cy="209401"/>
            </a:xfrm>
            <a:prstGeom prst="ellipse">
              <a:avLst/>
            </a:prstGeom>
            <a:solidFill>
              <a:srgbClr val="120D1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297" name="Google Shape;297;p35"/>
            <p:cNvSpPr/>
            <p:nvPr/>
          </p:nvSpPr>
          <p:spPr>
            <a:xfrm>
              <a:off x="8960350" y="717942"/>
              <a:ext cx="59427" cy="103344"/>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98" name="Google Shape;298;p35"/>
          <p:cNvSpPr txBox="1"/>
          <p:nvPr/>
        </p:nvSpPr>
        <p:spPr>
          <a:xfrm>
            <a:off x="2443174" y="634325"/>
            <a:ext cx="25158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300">
                <a:solidFill>
                  <a:srgbClr val="1ED760"/>
                </a:solidFill>
                <a:latin typeface="Poppins Medium"/>
                <a:ea typeface="Poppins Medium"/>
                <a:cs typeface="Poppins Medium"/>
                <a:sym typeface="Poppins Medium"/>
              </a:rPr>
              <a:t>Results</a:t>
            </a:r>
            <a:endParaRPr sz="1100"/>
          </a:p>
        </p:txBody>
      </p:sp>
      <p:grpSp>
        <p:nvGrpSpPr>
          <p:cNvPr id="299" name="Google Shape;299;p35"/>
          <p:cNvGrpSpPr/>
          <p:nvPr/>
        </p:nvGrpSpPr>
        <p:grpSpPr>
          <a:xfrm>
            <a:off x="311689" y="1364525"/>
            <a:ext cx="1002614" cy="207900"/>
            <a:chOff x="331289" y="3288575"/>
            <a:chExt cx="1002614" cy="207900"/>
          </a:xfrm>
        </p:grpSpPr>
        <p:sp>
          <p:nvSpPr>
            <p:cNvPr id="300" name="Google Shape;300;p35">
              <a:hlinkClick action="ppaction://hlinksldjump" r:id="rId3"/>
            </p:cNvPr>
            <p:cNvSpPr txBox="1"/>
            <p:nvPr/>
          </p:nvSpPr>
          <p:spPr>
            <a:xfrm>
              <a:off x="652002" y="3288575"/>
              <a:ext cx="6819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1ED760"/>
                  </a:solidFill>
                  <a:latin typeface="Poppins Medium"/>
                  <a:ea typeface="Poppins Medium"/>
                  <a:cs typeface="Poppins Medium"/>
                  <a:sym typeface="Poppins Medium"/>
                </a:rPr>
                <a:t>Results</a:t>
              </a:r>
              <a:endParaRPr sz="1100"/>
            </a:p>
          </p:txBody>
        </p:sp>
        <p:grpSp>
          <p:nvGrpSpPr>
            <p:cNvPr id="301" name="Google Shape;301;p35"/>
            <p:cNvGrpSpPr/>
            <p:nvPr/>
          </p:nvGrpSpPr>
          <p:grpSpPr>
            <a:xfrm>
              <a:off x="331289" y="3288586"/>
              <a:ext cx="152753" cy="152753"/>
              <a:chOff x="5762625" y="3095625"/>
              <a:chExt cx="665130" cy="665130"/>
            </a:xfrm>
          </p:grpSpPr>
          <p:sp>
            <p:nvSpPr>
              <p:cNvPr id="302" name="Google Shape;302;p35">
                <a:hlinkClick action="ppaction://hlinksldjump" r:id="rId4"/>
              </p:cNvPr>
              <p:cNvSpPr/>
              <p:nvPr/>
            </p:nvSpPr>
            <p:spPr>
              <a:xfrm>
                <a:off x="5762625" y="3095625"/>
                <a:ext cx="665130" cy="665130"/>
              </a:xfrm>
              <a:custGeom>
                <a:rect b="b" l="l" r="r" t="t"/>
                <a:pathLst>
                  <a:path extrusionOk="0" h="665130" w="665130">
                    <a:moveTo>
                      <a:pt x="663035" y="100298"/>
                    </a:moveTo>
                    <a:cubicBezTo>
                      <a:pt x="650938" y="40481"/>
                      <a:pt x="601599" y="95"/>
                      <a:pt x="540639" y="0"/>
                    </a:cubicBezTo>
                    <a:cubicBezTo>
                      <a:pt x="471392" y="0"/>
                      <a:pt x="402050" y="0"/>
                      <a:pt x="332804" y="0"/>
                    </a:cubicBezTo>
                    <a:cubicBezTo>
                      <a:pt x="263557" y="0"/>
                      <a:pt x="193643" y="0"/>
                      <a:pt x="124111" y="0"/>
                    </a:cubicBezTo>
                    <a:cubicBezTo>
                      <a:pt x="54388" y="191"/>
                      <a:pt x="95" y="54483"/>
                      <a:pt x="0" y="124397"/>
                    </a:cubicBezTo>
                    <a:cubicBezTo>
                      <a:pt x="0" y="263176"/>
                      <a:pt x="0" y="401955"/>
                      <a:pt x="0" y="540830"/>
                    </a:cubicBezTo>
                    <a:cubicBezTo>
                      <a:pt x="0" y="549021"/>
                      <a:pt x="572" y="557117"/>
                      <a:pt x="2191" y="565118"/>
                    </a:cubicBezTo>
                    <a:cubicBezTo>
                      <a:pt x="14478" y="624840"/>
                      <a:pt x="63818" y="665131"/>
                      <a:pt x="124778" y="665131"/>
                    </a:cubicBezTo>
                    <a:cubicBezTo>
                      <a:pt x="260414" y="665131"/>
                      <a:pt x="395954" y="665131"/>
                      <a:pt x="531590" y="665131"/>
                    </a:cubicBezTo>
                    <a:cubicBezTo>
                      <a:pt x="539020" y="665131"/>
                      <a:pt x="546354" y="664845"/>
                      <a:pt x="553784" y="663988"/>
                    </a:cubicBezTo>
                    <a:cubicBezTo>
                      <a:pt x="618744" y="656749"/>
                      <a:pt x="665131" y="605504"/>
                      <a:pt x="665131" y="540258"/>
                    </a:cubicBezTo>
                    <a:cubicBezTo>
                      <a:pt x="665131" y="401669"/>
                      <a:pt x="665131" y="263081"/>
                      <a:pt x="665131" y="124587"/>
                    </a:cubicBezTo>
                    <a:cubicBezTo>
                      <a:pt x="665131" y="116396"/>
                      <a:pt x="664559" y="108299"/>
                      <a:pt x="662940" y="100203"/>
                    </a:cubicBezTo>
                    <a:close/>
                    <a:moveTo>
                      <a:pt x="47530" y="126683"/>
                    </a:moveTo>
                    <a:cubicBezTo>
                      <a:pt x="47530" y="79820"/>
                      <a:pt x="79915" y="47530"/>
                      <a:pt x="126778" y="47530"/>
                    </a:cubicBezTo>
                    <a:cubicBezTo>
                      <a:pt x="264128" y="47530"/>
                      <a:pt x="401384" y="47530"/>
                      <a:pt x="538734" y="47530"/>
                    </a:cubicBezTo>
                    <a:cubicBezTo>
                      <a:pt x="585216" y="47530"/>
                      <a:pt x="617696" y="79915"/>
                      <a:pt x="617696" y="126206"/>
                    </a:cubicBezTo>
                    <a:cubicBezTo>
                      <a:pt x="617696" y="230315"/>
                      <a:pt x="617696" y="334518"/>
                      <a:pt x="617696" y="438626"/>
                    </a:cubicBezTo>
                    <a:lnTo>
                      <a:pt x="617696" y="446246"/>
                    </a:lnTo>
                    <a:cubicBezTo>
                      <a:pt x="582263" y="410813"/>
                      <a:pt x="547973" y="376523"/>
                      <a:pt x="513779" y="342233"/>
                    </a:cubicBezTo>
                    <a:cubicBezTo>
                      <a:pt x="508921" y="337375"/>
                      <a:pt x="503777" y="333375"/>
                      <a:pt x="496729" y="332708"/>
                    </a:cubicBezTo>
                    <a:cubicBezTo>
                      <a:pt x="488156" y="331851"/>
                      <a:pt x="481489" y="335280"/>
                      <a:pt x="475583" y="341281"/>
                    </a:cubicBezTo>
                    <a:cubicBezTo>
                      <a:pt x="444722" y="372332"/>
                      <a:pt x="413575" y="403193"/>
                      <a:pt x="382810" y="434340"/>
                    </a:cubicBezTo>
                    <a:cubicBezTo>
                      <a:pt x="378619" y="438531"/>
                      <a:pt x="376714" y="438245"/>
                      <a:pt x="372713" y="434340"/>
                    </a:cubicBezTo>
                    <a:cubicBezTo>
                      <a:pt x="306896" y="368237"/>
                      <a:pt x="240887" y="302324"/>
                      <a:pt x="174974" y="236411"/>
                    </a:cubicBezTo>
                    <a:cubicBezTo>
                      <a:pt x="160592" y="222028"/>
                      <a:pt x="148495" y="221933"/>
                      <a:pt x="134207" y="236220"/>
                    </a:cubicBezTo>
                    <a:cubicBezTo>
                      <a:pt x="105728" y="264700"/>
                      <a:pt x="77248" y="293180"/>
                      <a:pt x="48673" y="321755"/>
                    </a:cubicBezTo>
                    <a:cubicBezTo>
                      <a:pt x="46673" y="319564"/>
                      <a:pt x="47625" y="317278"/>
                      <a:pt x="47625" y="315182"/>
                    </a:cubicBezTo>
                    <a:cubicBezTo>
                      <a:pt x="47625" y="252317"/>
                      <a:pt x="47625" y="189548"/>
                      <a:pt x="47625" y="126683"/>
                    </a:cubicBezTo>
                    <a:close/>
                    <a:moveTo>
                      <a:pt x="487299" y="617696"/>
                    </a:moveTo>
                    <a:lnTo>
                      <a:pt x="356711" y="617696"/>
                    </a:lnTo>
                    <a:cubicBezTo>
                      <a:pt x="279749" y="617696"/>
                      <a:pt x="202787" y="617696"/>
                      <a:pt x="125825" y="617696"/>
                    </a:cubicBezTo>
                    <a:cubicBezTo>
                      <a:pt x="85153" y="617696"/>
                      <a:pt x="55055" y="592169"/>
                      <a:pt x="48387" y="552355"/>
                    </a:cubicBezTo>
                    <a:cubicBezTo>
                      <a:pt x="47720" y="548450"/>
                      <a:pt x="47625" y="544449"/>
                      <a:pt x="47625" y="540544"/>
                    </a:cubicBezTo>
                    <a:cubicBezTo>
                      <a:pt x="47625" y="492252"/>
                      <a:pt x="47625" y="444056"/>
                      <a:pt x="47530" y="395764"/>
                    </a:cubicBezTo>
                    <a:cubicBezTo>
                      <a:pt x="47530" y="391382"/>
                      <a:pt x="48959" y="388525"/>
                      <a:pt x="52007" y="385572"/>
                    </a:cubicBezTo>
                    <a:cubicBezTo>
                      <a:pt x="84677" y="353092"/>
                      <a:pt x="117158" y="320612"/>
                      <a:pt x="149638" y="287941"/>
                    </a:cubicBezTo>
                    <a:cubicBezTo>
                      <a:pt x="153162" y="284417"/>
                      <a:pt x="154972" y="283178"/>
                      <a:pt x="159258" y="287560"/>
                    </a:cubicBezTo>
                    <a:cubicBezTo>
                      <a:pt x="267557" y="396145"/>
                      <a:pt x="376047" y="504635"/>
                      <a:pt x="484537" y="613124"/>
                    </a:cubicBezTo>
                    <a:cubicBezTo>
                      <a:pt x="485680" y="614267"/>
                      <a:pt x="487013" y="615315"/>
                      <a:pt x="488347" y="616363"/>
                    </a:cubicBezTo>
                    <a:cubicBezTo>
                      <a:pt x="488061" y="616839"/>
                      <a:pt x="487680" y="617315"/>
                      <a:pt x="487394" y="617792"/>
                    </a:cubicBezTo>
                    <a:close/>
                    <a:moveTo>
                      <a:pt x="597503" y="593217"/>
                    </a:moveTo>
                    <a:cubicBezTo>
                      <a:pt x="587312" y="604171"/>
                      <a:pt x="574929" y="611410"/>
                      <a:pt x="560451" y="615220"/>
                    </a:cubicBezTo>
                    <a:cubicBezTo>
                      <a:pt x="556641" y="616172"/>
                      <a:pt x="554165" y="615791"/>
                      <a:pt x="551307" y="612934"/>
                    </a:cubicBezTo>
                    <a:cubicBezTo>
                      <a:pt x="505968" y="567404"/>
                      <a:pt x="460439" y="521875"/>
                      <a:pt x="414909" y="476536"/>
                    </a:cubicBezTo>
                    <a:cubicBezTo>
                      <a:pt x="412051" y="473678"/>
                      <a:pt x="411671" y="472250"/>
                      <a:pt x="414814" y="469201"/>
                    </a:cubicBezTo>
                    <a:cubicBezTo>
                      <a:pt x="440150" y="444151"/>
                      <a:pt x="465296" y="419005"/>
                      <a:pt x="490347" y="393668"/>
                    </a:cubicBezTo>
                    <a:cubicBezTo>
                      <a:pt x="493205" y="390811"/>
                      <a:pt x="494729" y="390335"/>
                      <a:pt x="497872" y="393478"/>
                    </a:cubicBezTo>
                    <a:cubicBezTo>
                      <a:pt x="536734" y="432625"/>
                      <a:pt x="575786" y="471583"/>
                      <a:pt x="614839" y="510540"/>
                    </a:cubicBezTo>
                    <a:cubicBezTo>
                      <a:pt x="616934" y="512636"/>
                      <a:pt x="617887" y="514731"/>
                      <a:pt x="617792" y="517684"/>
                    </a:cubicBezTo>
                    <a:cubicBezTo>
                      <a:pt x="617601" y="522637"/>
                      <a:pt x="617792" y="527590"/>
                      <a:pt x="617792" y="534734"/>
                    </a:cubicBezTo>
                    <a:cubicBezTo>
                      <a:pt x="619125" y="555498"/>
                      <a:pt x="613505" y="576167"/>
                      <a:pt x="597599" y="593312"/>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3" name="Google Shape;303;p35">
                <a:hlinkClick action="ppaction://hlinksldjump" r:id="rId5"/>
              </p:cNvPr>
              <p:cNvSpPr/>
              <p:nvPr/>
            </p:nvSpPr>
            <p:spPr>
              <a:xfrm>
                <a:off x="6166578" y="3190683"/>
                <a:ext cx="166213" cy="166307"/>
              </a:xfrm>
              <a:custGeom>
                <a:rect b="b" l="l" r="r" t="t"/>
                <a:pathLst>
                  <a:path extrusionOk="0" h="166307" w="166213">
                    <a:moveTo>
                      <a:pt x="83345" y="166307"/>
                    </a:moveTo>
                    <a:cubicBezTo>
                      <a:pt x="128589" y="166307"/>
                      <a:pt x="166022" y="129160"/>
                      <a:pt x="166213" y="83821"/>
                    </a:cubicBezTo>
                    <a:cubicBezTo>
                      <a:pt x="166403" y="37529"/>
                      <a:pt x="129351" y="191"/>
                      <a:pt x="83250" y="1"/>
                    </a:cubicBezTo>
                    <a:cubicBezTo>
                      <a:pt x="37911" y="-190"/>
                      <a:pt x="287" y="36958"/>
                      <a:pt x="2" y="82011"/>
                    </a:cubicBezTo>
                    <a:cubicBezTo>
                      <a:pt x="-284" y="128683"/>
                      <a:pt x="36863" y="166117"/>
                      <a:pt x="83345" y="166212"/>
                    </a:cubicBezTo>
                    <a:close/>
                    <a:moveTo>
                      <a:pt x="82869" y="47530"/>
                    </a:moveTo>
                    <a:cubicBezTo>
                      <a:pt x="102681" y="47530"/>
                      <a:pt x="118778" y="63628"/>
                      <a:pt x="118683" y="83344"/>
                    </a:cubicBezTo>
                    <a:cubicBezTo>
                      <a:pt x="118683" y="102775"/>
                      <a:pt x="102681" y="118682"/>
                      <a:pt x="83250" y="118777"/>
                    </a:cubicBezTo>
                    <a:cubicBezTo>
                      <a:pt x="63533" y="118777"/>
                      <a:pt x="47436" y="102775"/>
                      <a:pt x="47436" y="82963"/>
                    </a:cubicBezTo>
                    <a:cubicBezTo>
                      <a:pt x="47436" y="63628"/>
                      <a:pt x="63533" y="47530"/>
                      <a:pt x="82869" y="47530"/>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304" name="Google Shape;304;p35"/>
          <p:cNvGrpSpPr/>
          <p:nvPr/>
        </p:nvGrpSpPr>
        <p:grpSpPr>
          <a:xfrm>
            <a:off x="6828349" y="220591"/>
            <a:ext cx="758250" cy="223425"/>
            <a:chOff x="9104466" y="294121"/>
            <a:chExt cx="1011000" cy="297900"/>
          </a:xfrm>
        </p:grpSpPr>
        <p:sp>
          <p:nvSpPr>
            <p:cNvPr id="305" name="Google Shape;305;p35"/>
            <p:cNvSpPr/>
            <p:nvPr/>
          </p:nvSpPr>
          <p:spPr>
            <a:xfrm>
              <a:off x="9104466" y="294121"/>
              <a:ext cx="1011000" cy="297900"/>
            </a:xfrm>
            <a:prstGeom prst="roundRect">
              <a:avLst>
                <a:gd fmla="val 50000" name="adj"/>
              </a:avLst>
            </a:prstGeom>
            <a:no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6" name="Google Shape;306;p35"/>
            <p:cNvSpPr txBox="1"/>
            <p:nvPr/>
          </p:nvSpPr>
          <p:spPr>
            <a:xfrm>
              <a:off x="9179442" y="302573"/>
              <a:ext cx="8610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chemeClr val="lt1"/>
                  </a:solidFill>
                  <a:latin typeface="Poppins Medium"/>
                  <a:ea typeface="Poppins Medium"/>
                  <a:cs typeface="Poppins Medium"/>
                  <a:sym typeface="Poppins Medium"/>
                </a:rPr>
                <a:t>Upgrade</a:t>
              </a:r>
              <a:endParaRPr sz="1100"/>
            </a:p>
          </p:txBody>
        </p:sp>
      </p:grpSp>
      <p:sp>
        <p:nvSpPr>
          <p:cNvPr id="307" name="Google Shape;307;p35"/>
          <p:cNvSpPr/>
          <p:nvPr/>
        </p:nvSpPr>
        <p:spPr>
          <a:xfrm>
            <a:off x="7821330" y="220591"/>
            <a:ext cx="1022700" cy="223500"/>
          </a:xfrm>
          <a:prstGeom prst="roundRect">
            <a:avLst>
              <a:gd fmla="val 50000" name="adj"/>
            </a:avLst>
          </a:prstGeom>
          <a:solidFill>
            <a:srgbClr val="0A08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8" name="Google Shape;308;p35"/>
          <p:cNvSpPr txBox="1"/>
          <p:nvPr/>
        </p:nvSpPr>
        <p:spPr>
          <a:xfrm>
            <a:off x="7994698" y="228442"/>
            <a:ext cx="681900" cy="346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lang="en-GB" sz="900">
                <a:solidFill>
                  <a:schemeClr val="lt1"/>
                </a:solidFill>
                <a:latin typeface="Poppins Medium"/>
                <a:ea typeface="Poppins Medium"/>
                <a:cs typeface="Poppins Medium"/>
                <a:sym typeface="Poppins Medium"/>
              </a:rPr>
              <a:t>Group 7</a:t>
            </a:r>
            <a:endParaRPr sz="1100">
              <a:solidFill>
                <a:schemeClr val="dk1"/>
              </a:solidFill>
            </a:endParaRPr>
          </a:p>
          <a:p>
            <a:pPr indent="0" lvl="0" marL="0" marR="0" rtl="0" algn="l">
              <a:spcBef>
                <a:spcPts val="0"/>
              </a:spcBef>
              <a:spcAft>
                <a:spcPts val="0"/>
              </a:spcAft>
              <a:buNone/>
            </a:pPr>
            <a:r>
              <a:t/>
            </a:r>
            <a:endParaRPr sz="900">
              <a:solidFill>
                <a:schemeClr val="lt1"/>
              </a:solidFill>
              <a:latin typeface="Poppins Medium"/>
              <a:ea typeface="Poppins Medium"/>
              <a:cs typeface="Poppins Medium"/>
              <a:sym typeface="Poppins Medium"/>
            </a:endParaRPr>
          </a:p>
        </p:txBody>
      </p:sp>
      <p:sp>
        <p:nvSpPr>
          <p:cNvPr id="309" name="Google Shape;309;p35"/>
          <p:cNvSpPr/>
          <p:nvPr/>
        </p:nvSpPr>
        <p:spPr>
          <a:xfrm>
            <a:off x="7849446" y="241506"/>
            <a:ext cx="178500" cy="178500"/>
          </a:xfrm>
          <a:prstGeom prst="ellipse">
            <a:avLst/>
          </a:prstGeom>
          <a:solidFill>
            <a:srgbClr val="55555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0" name="Google Shape;310;p35"/>
          <p:cNvSpPr/>
          <p:nvPr/>
        </p:nvSpPr>
        <p:spPr>
          <a:xfrm>
            <a:off x="7895219" y="282786"/>
            <a:ext cx="87048" cy="96035"/>
          </a:xfrm>
          <a:custGeom>
            <a:rect b="b" l="l" r="r" t="t"/>
            <a:pathLst>
              <a:path extrusionOk="0" h="128047" w="116064">
                <a:moveTo>
                  <a:pt x="115527" y="108391"/>
                </a:moveTo>
                <a:cubicBezTo>
                  <a:pt x="113261" y="93389"/>
                  <a:pt x="106280" y="81019"/>
                  <a:pt x="94646" y="71344"/>
                </a:cubicBezTo>
                <a:cubicBezTo>
                  <a:pt x="90176" y="67609"/>
                  <a:pt x="85154" y="64731"/>
                  <a:pt x="79582" y="62465"/>
                </a:cubicBezTo>
                <a:cubicBezTo>
                  <a:pt x="95932" y="49177"/>
                  <a:pt x="96973" y="26153"/>
                  <a:pt x="84052" y="11702"/>
                </a:cubicBezTo>
                <a:cubicBezTo>
                  <a:pt x="71315" y="-2627"/>
                  <a:pt x="49516" y="-3974"/>
                  <a:pt x="35187" y="8640"/>
                </a:cubicBezTo>
                <a:cubicBezTo>
                  <a:pt x="27900" y="15070"/>
                  <a:pt x="23859" y="23214"/>
                  <a:pt x="23308" y="32889"/>
                </a:cubicBezTo>
                <a:cubicBezTo>
                  <a:pt x="22696" y="44891"/>
                  <a:pt x="27288" y="54689"/>
                  <a:pt x="36534" y="62404"/>
                </a:cubicBezTo>
                <a:cubicBezTo>
                  <a:pt x="36106" y="62588"/>
                  <a:pt x="35800" y="62771"/>
                  <a:pt x="35432" y="62894"/>
                </a:cubicBezTo>
                <a:cubicBezTo>
                  <a:pt x="20981" y="69201"/>
                  <a:pt x="10694" y="79611"/>
                  <a:pt x="4448" y="94123"/>
                </a:cubicBezTo>
                <a:cubicBezTo>
                  <a:pt x="529" y="103370"/>
                  <a:pt x="-329" y="112984"/>
                  <a:pt x="100" y="122842"/>
                </a:cubicBezTo>
                <a:cubicBezTo>
                  <a:pt x="100" y="124189"/>
                  <a:pt x="712" y="125292"/>
                  <a:pt x="1631" y="126210"/>
                </a:cubicBezTo>
                <a:cubicBezTo>
                  <a:pt x="2917" y="127557"/>
                  <a:pt x="4570" y="128047"/>
                  <a:pt x="6407" y="128047"/>
                </a:cubicBezTo>
                <a:cubicBezTo>
                  <a:pt x="40821" y="128047"/>
                  <a:pt x="75234" y="128047"/>
                  <a:pt x="109648" y="128047"/>
                </a:cubicBezTo>
                <a:cubicBezTo>
                  <a:pt x="110077" y="128047"/>
                  <a:pt x="110567" y="128047"/>
                  <a:pt x="110995" y="127986"/>
                </a:cubicBezTo>
                <a:cubicBezTo>
                  <a:pt x="113935" y="127557"/>
                  <a:pt x="116016" y="125414"/>
                  <a:pt x="116016" y="122475"/>
                </a:cubicBezTo>
                <a:cubicBezTo>
                  <a:pt x="116078" y="117760"/>
                  <a:pt x="116200" y="113045"/>
                  <a:pt x="115465" y="108330"/>
                </a:cubicBezTo>
                <a:close/>
                <a:moveTo>
                  <a:pt x="34881" y="35094"/>
                </a:moveTo>
                <a:cubicBezTo>
                  <a:pt x="34881" y="22234"/>
                  <a:pt x="45107" y="11763"/>
                  <a:pt x="57721" y="11702"/>
                </a:cubicBezTo>
                <a:cubicBezTo>
                  <a:pt x="70764" y="11641"/>
                  <a:pt x="81174" y="21928"/>
                  <a:pt x="81235" y="34971"/>
                </a:cubicBezTo>
                <a:cubicBezTo>
                  <a:pt x="81297" y="47769"/>
                  <a:pt x="70826" y="58240"/>
                  <a:pt x="57966" y="58240"/>
                </a:cubicBezTo>
                <a:cubicBezTo>
                  <a:pt x="45291" y="58240"/>
                  <a:pt x="34881" y="47769"/>
                  <a:pt x="34881" y="35094"/>
                </a:cubicBezTo>
                <a:close/>
                <a:moveTo>
                  <a:pt x="103280" y="116413"/>
                </a:moveTo>
                <a:cubicBezTo>
                  <a:pt x="88155" y="116413"/>
                  <a:pt x="73091" y="116413"/>
                  <a:pt x="57966" y="116413"/>
                </a:cubicBezTo>
                <a:cubicBezTo>
                  <a:pt x="42842" y="116413"/>
                  <a:pt x="28023" y="116413"/>
                  <a:pt x="13082" y="116413"/>
                </a:cubicBezTo>
                <a:cubicBezTo>
                  <a:pt x="11918" y="116413"/>
                  <a:pt x="11551" y="116229"/>
                  <a:pt x="11612" y="114943"/>
                </a:cubicBezTo>
                <a:cubicBezTo>
                  <a:pt x="13021" y="94797"/>
                  <a:pt x="22879" y="80529"/>
                  <a:pt x="41494" y="72936"/>
                </a:cubicBezTo>
                <a:cubicBezTo>
                  <a:pt x="67274" y="62465"/>
                  <a:pt x="97156" y="78509"/>
                  <a:pt x="103219" y="105697"/>
                </a:cubicBezTo>
                <a:cubicBezTo>
                  <a:pt x="103892" y="108820"/>
                  <a:pt x="104259" y="111943"/>
                  <a:pt x="104443" y="115127"/>
                </a:cubicBezTo>
                <a:cubicBezTo>
                  <a:pt x="104504" y="116229"/>
                  <a:pt x="104198" y="116351"/>
                  <a:pt x="103219" y="11635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 name="Google Shape;311;p35"/>
          <p:cNvSpPr/>
          <p:nvPr/>
        </p:nvSpPr>
        <p:spPr>
          <a:xfrm rot="3599511">
            <a:off x="8687344" y="291053"/>
            <a:ext cx="64784" cy="5603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12" name="Google Shape;312;p35"/>
          <p:cNvPicPr preferRelativeResize="0"/>
          <p:nvPr/>
        </p:nvPicPr>
        <p:blipFill>
          <a:blip r:embed="rId6">
            <a:alphaModFix/>
          </a:blip>
          <a:stretch>
            <a:fillRect/>
          </a:stretch>
        </p:blipFill>
        <p:spPr>
          <a:xfrm>
            <a:off x="2500800" y="1650650"/>
            <a:ext cx="4383024" cy="2712484"/>
          </a:xfrm>
          <a:prstGeom prst="rect">
            <a:avLst/>
          </a:prstGeom>
          <a:noFill/>
          <a:ln>
            <a:noFill/>
          </a:ln>
          <a:effectLst>
            <a:outerShdw blurRad="57150" rotWithShape="0" algn="bl" dir="5940000" dist="19050">
              <a:srgbClr val="000000">
                <a:alpha val="50000"/>
              </a:srgbClr>
            </a:outerShdw>
          </a:effectLst>
        </p:spPr>
      </p:pic>
      <p:sp>
        <p:nvSpPr>
          <p:cNvPr id="313" name="Google Shape;313;p35"/>
          <p:cNvSpPr txBox="1"/>
          <p:nvPr/>
        </p:nvSpPr>
        <p:spPr>
          <a:xfrm>
            <a:off x="6989922" y="1650640"/>
            <a:ext cx="1689300" cy="29091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lang="en-GB" sz="900">
                <a:solidFill>
                  <a:srgbClr val="B4B5B2"/>
                </a:solidFill>
                <a:latin typeface="Open Sans"/>
                <a:ea typeface="Open Sans"/>
                <a:cs typeface="Open Sans"/>
                <a:sym typeface="Open Sans"/>
              </a:rPr>
              <a:t>The mean </a:t>
            </a:r>
            <a:r>
              <a:rPr b="1" lang="en-GB" sz="900">
                <a:solidFill>
                  <a:srgbClr val="B4B5B2"/>
                </a:solidFill>
                <a:latin typeface="Open Sans"/>
                <a:ea typeface="Open Sans"/>
                <a:cs typeface="Open Sans"/>
                <a:sym typeface="Open Sans"/>
              </a:rPr>
              <a:t>danceability</a:t>
            </a:r>
            <a:r>
              <a:rPr lang="en-GB" sz="900">
                <a:solidFill>
                  <a:srgbClr val="B4B5B2"/>
                </a:solidFill>
                <a:latin typeface="Open Sans"/>
                <a:ea typeface="Open Sans"/>
                <a:cs typeface="Open Sans"/>
                <a:sym typeface="Open Sans"/>
              </a:rPr>
              <a:t> of the top 50 songs in South Africa is 0.08 greater than the global mean.</a:t>
            </a:r>
            <a:endParaRPr sz="900">
              <a:solidFill>
                <a:srgbClr val="B4B5B2"/>
              </a:solidFill>
              <a:latin typeface="Open Sans"/>
              <a:ea typeface="Open Sans"/>
              <a:cs typeface="Open Sans"/>
              <a:sym typeface="Open Sans"/>
            </a:endParaRPr>
          </a:p>
          <a:p>
            <a:pPr indent="0" lvl="0" marL="0" marR="0" rtl="0" algn="l">
              <a:lnSpc>
                <a:spcPct val="150000"/>
              </a:lnSpc>
              <a:spcBef>
                <a:spcPts val="0"/>
              </a:spcBef>
              <a:spcAft>
                <a:spcPts val="0"/>
              </a:spcAft>
              <a:buClr>
                <a:schemeClr val="dk1"/>
              </a:buClr>
              <a:buSzPts val="1100"/>
              <a:buFont typeface="Arial"/>
              <a:buNone/>
            </a:pPr>
            <a:r>
              <a:rPr lang="en-GB" sz="900">
                <a:solidFill>
                  <a:srgbClr val="B4B5B2"/>
                </a:solidFill>
                <a:latin typeface="Open Sans"/>
                <a:ea typeface="Open Sans"/>
                <a:cs typeface="Open Sans"/>
                <a:sym typeface="Open Sans"/>
              </a:rPr>
              <a:t>The mean </a:t>
            </a:r>
            <a:r>
              <a:rPr b="1" lang="en-GB" sz="900">
                <a:solidFill>
                  <a:srgbClr val="B4B5B2"/>
                </a:solidFill>
                <a:latin typeface="Open Sans"/>
                <a:ea typeface="Open Sans"/>
                <a:cs typeface="Open Sans"/>
                <a:sym typeface="Open Sans"/>
              </a:rPr>
              <a:t>acoustic ness</a:t>
            </a:r>
            <a:r>
              <a:rPr lang="en-GB" sz="900">
                <a:solidFill>
                  <a:srgbClr val="B4B5B2"/>
                </a:solidFill>
                <a:latin typeface="Open Sans"/>
                <a:ea typeface="Open Sans"/>
                <a:cs typeface="Open Sans"/>
                <a:sym typeface="Open Sans"/>
              </a:rPr>
              <a:t> of the top 50 songs in India is 0.15 greater than the global mean. </a:t>
            </a:r>
            <a:endParaRPr sz="900">
              <a:solidFill>
                <a:srgbClr val="B4B5B2"/>
              </a:solidFill>
              <a:latin typeface="Open Sans"/>
              <a:ea typeface="Open Sans"/>
              <a:cs typeface="Open Sans"/>
              <a:sym typeface="Open Sans"/>
            </a:endParaRPr>
          </a:p>
          <a:p>
            <a:pPr indent="0" lvl="0" marL="0" marR="0" rtl="0" algn="l">
              <a:lnSpc>
                <a:spcPct val="150000"/>
              </a:lnSpc>
              <a:spcBef>
                <a:spcPts val="0"/>
              </a:spcBef>
              <a:spcAft>
                <a:spcPts val="0"/>
              </a:spcAft>
              <a:buClr>
                <a:schemeClr val="dk1"/>
              </a:buClr>
              <a:buSzPts val="1100"/>
              <a:buFont typeface="Arial"/>
              <a:buNone/>
            </a:pPr>
            <a:r>
              <a:rPr lang="en-GB" sz="900">
                <a:solidFill>
                  <a:srgbClr val="B4B5B2"/>
                </a:solidFill>
                <a:latin typeface="Open Sans"/>
                <a:ea typeface="Open Sans"/>
                <a:cs typeface="Open Sans"/>
                <a:sym typeface="Open Sans"/>
              </a:rPr>
              <a:t>The mean </a:t>
            </a:r>
            <a:r>
              <a:rPr b="1" lang="en-GB" sz="900">
                <a:solidFill>
                  <a:srgbClr val="B4B5B2"/>
                </a:solidFill>
                <a:latin typeface="Open Sans"/>
                <a:ea typeface="Open Sans"/>
                <a:cs typeface="Open Sans"/>
                <a:sym typeface="Open Sans"/>
              </a:rPr>
              <a:t>instrumentalities</a:t>
            </a:r>
            <a:r>
              <a:rPr lang="en-GB" sz="900">
                <a:solidFill>
                  <a:srgbClr val="B4B5B2"/>
                </a:solidFill>
                <a:latin typeface="Open Sans"/>
                <a:ea typeface="Open Sans"/>
                <a:cs typeface="Open Sans"/>
                <a:sym typeface="Open Sans"/>
              </a:rPr>
              <a:t> of the top 50 songs in South Africa us 0.07 above the global mean of 0.01.</a:t>
            </a:r>
            <a:endParaRPr sz="900">
              <a:solidFill>
                <a:srgbClr val="B4B5B2"/>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900">
              <a:solidFill>
                <a:srgbClr val="B4B5B2"/>
              </a:solidFill>
              <a:latin typeface="Open Sans"/>
              <a:ea typeface="Open Sans"/>
              <a:cs typeface="Open Sans"/>
              <a:sym typeface="Open Sans"/>
            </a:endParaRPr>
          </a:p>
        </p:txBody>
      </p:sp>
      <p:sp>
        <p:nvSpPr>
          <p:cNvPr id="314" name="Google Shape;314;p35">
            <a:hlinkClick action="ppaction://hlinksldjump" r:id="rId7"/>
          </p:cNvPr>
          <p:cNvSpPr txBox="1"/>
          <p:nvPr/>
        </p:nvSpPr>
        <p:spPr>
          <a:xfrm>
            <a:off x="652007" y="634325"/>
            <a:ext cx="1339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Project Overview</a:t>
            </a:r>
            <a:endParaRPr sz="1100"/>
          </a:p>
        </p:txBody>
      </p:sp>
      <p:sp>
        <p:nvSpPr>
          <p:cNvPr id="315" name="Google Shape;315;p35">
            <a:hlinkClick action="ppaction://hlinksldjump" r:id="rId8"/>
          </p:cNvPr>
          <p:cNvSpPr/>
          <p:nvPr/>
        </p:nvSpPr>
        <p:spPr>
          <a:xfrm>
            <a:off x="300059" y="628439"/>
            <a:ext cx="153952" cy="152983"/>
          </a:xfrm>
          <a:custGeom>
            <a:rect b="b" l="l" r="r" t="t"/>
            <a:pathLst>
              <a:path extrusionOk="0" h="532115" w="535484">
                <a:moveTo>
                  <a:pt x="535467" y="325659"/>
                </a:moveTo>
                <a:cubicBezTo>
                  <a:pt x="535467" y="373361"/>
                  <a:pt x="535467" y="421062"/>
                  <a:pt x="535467" y="468764"/>
                </a:cubicBezTo>
                <a:cubicBezTo>
                  <a:pt x="535467" y="506826"/>
                  <a:pt x="510308" y="532051"/>
                  <a:pt x="472362" y="532084"/>
                </a:cubicBezTo>
                <a:cubicBezTo>
                  <a:pt x="441389" y="532101"/>
                  <a:pt x="410416" y="532118"/>
                  <a:pt x="379443" y="532084"/>
                </a:cubicBezTo>
                <a:cubicBezTo>
                  <a:pt x="353853" y="532051"/>
                  <a:pt x="337224" y="515439"/>
                  <a:pt x="337191" y="489882"/>
                </a:cubicBezTo>
                <a:cubicBezTo>
                  <a:pt x="337158" y="455398"/>
                  <a:pt x="337191" y="420913"/>
                  <a:pt x="337191" y="386429"/>
                </a:cubicBezTo>
                <a:cubicBezTo>
                  <a:pt x="337191" y="371307"/>
                  <a:pt x="329473" y="363555"/>
                  <a:pt x="314400" y="363555"/>
                </a:cubicBezTo>
                <a:cubicBezTo>
                  <a:pt x="283212" y="363555"/>
                  <a:pt x="252040" y="363539"/>
                  <a:pt x="220852" y="363555"/>
                </a:cubicBezTo>
                <a:cubicBezTo>
                  <a:pt x="206127" y="363555"/>
                  <a:pt x="198409" y="371323"/>
                  <a:pt x="198393" y="386114"/>
                </a:cubicBezTo>
                <a:cubicBezTo>
                  <a:pt x="198376" y="420599"/>
                  <a:pt x="198409" y="455083"/>
                  <a:pt x="198393" y="489567"/>
                </a:cubicBezTo>
                <a:cubicBezTo>
                  <a:pt x="198376" y="515538"/>
                  <a:pt x="181813" y="532068"/>
                  <a:pt x="155825" y="532084"/>
                </a:cubicBezTo>
                <a:cubicBezTo>
                  <a:pt x="124637" y="532118"/>
                  <a:pt x="93465" y="532134"/>
                  <a:pt x="62277" y="532084"/>
                </a:cubicBezTo>
                <a:cubicBezTo>
                  <a:pt x="25573" y="532018"/>
                  <a:pt x="99" y="506461"/>
                  <a:pt x="83" y="469691"/>
                </a:cubicBezTo>
                <a:cubicBezTo>
                  <a:pt x="50" y="373046"/>
                  <a:pt x="149" y="276401"/>
                  <a:pt x="0" y="179772"/>
                </a:cubicBezTo>
                <a:cubicBezTo>
                  <a:pt x="-33" y="162215"/>
                  <a:pt x="7288" y="149544"/>
                  <a:pt x="22277" y="140584"/>
                </a:cubicBezTo>
                <a:cubicBezTo>
                  <a:pt x="96728" y="96062"/>
                  <a:pt x="171080" y="51375"/>
                  <a:pt x="245448" y="6737"/>
                </a:cubicBezTo>
                <a:cubicBezTo>
                  <a:pt x="260239" y="-2140"/>
                  <a:pt x="275030" y="-2306"/>
                  <a:pt x="289854" y="6605"/>
                </a:cubicBezTo>
                <a:cubicBezTo>
                  <a:pt x="364752" y="51541"/>
                  <a:pt x="439650" y="96493"/>
                  <a:pt x="514548" y="141412"/>
                </a:cubicBezTo>
                <a:cubicBezTo>
                  <a:pt x="528693" y="149892"/>
                  <a:pt x="535501" y="162364"/>
                  <a:pt x="535484" y="178844"/>
                </a:cubicBezTo>
                <a:cubicBezTo>
                  <a:pt x="535418" y="227788"/>
                  <a:pt x="535451" y="276732"/>
                  <a:pt x="535451" y="325676"/>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16" name="Google Shape;316;p35"/>
          <p:cNvGrpSpPr/>
          <p:nvPr/>
        </p:nvGrpSpPr>
        <p:grpSpPr>
          <a:xfrm>
            <a:off x="300042" y="999417"/>
            <a:ext cx="1131901" cy="207900"/>
            <a:chOff x="323492" y="1313842"/>
            <a:chExt cx="1131901" cy="207900"/>
          </a:xfrm>
        </p:grpSpPr>
        <p:sp>
          <p:nvSpPr>
            <p:cNvPr id="317" name="Google Shape;317;p35">
              <a:hlinkClick action="ppaction://hlinksldjump" r:id="rId9"/>
            </p:cNvPr>
            <p:cNvSpPr txBox="1"/>
            <p:nvPr/>
          </p:nvSpPr>
          <p:spPr>
            <a:xfrm>
              <a:off x="651992" y="1313842"/>
              <a:ext cx="803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Our  Teams</a:t>
              </a:r>
              <a:endParaRPr sz="1100"/>
            </a:p>
          </p:txBody>
        </p:sp>
        <p:grpSp>
          <p:nvGrpSpPr>
            <p:cNvPr id="318" name="Google Shape;318;p35"/>
            <p:cNvGrpSpPr/>
            <p:nvPr/>
          </p:nvGrpSpPr>
          <p:grpSpPr>
            <a:xfrm>
              <a:off x="323491" y="1323388"/>
              <a:ext cx="133412" cy="154502"/>
              <a:chOff x="431322" y="1764517"/>
              <a:chExt cx="177883" cy="206002"/>
            </a:xfrm>
          </p:grpSpPr>
          <p:sp>
            <p:nvSpPr>
              <p:cNvPr id="319" name="Google Shape;319;p35">
                <a:hlinkClick action="ppaction://hlinksldjump" r:id="rId10"/>
              </p:cNvPr>
              <p:cNvSpPr/>
              <p:nvPr/>
            </p:nvSpPr>
            <p:spPr>
              <a:xfrm>
                <a:off x="431322" y="1765205"/>
                <a:ext cx="16048" cy="204882"/>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 name="Google Shape;320;p35">
                <a:hlinkClick action="ppaction://hlinksldjump" r:id="rId11"/>
              </p:cNvPr>
              <p:cNvSpPr/>
              <p:nvPr/>
            </p:nvSpPr>
            <p:spPr>
              <a:xfrm>
                <a:off x="469291" y="1765205"/>
                <a:ext cx="16048" cy="204882"/>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 name="Google Shape;321;p35">
                <a:hlinkClick action="ppaction://hlinksldjump" r:id="rId12"/>
              </p:cNvPr>
              <p:cNvSpPr/>
              <p:nvPr/>
            </p:nvSpPr>
            <p:spPr>
              <a:xfrm>
                <a:off x="509599" y="1764517"/>
                <a:ext cx="99606" cy="206002"/>
              </a:xfrm>
              <a:custGeom>
                <a:rect b="b" l="l" r="r" t="t"/>
                <a:pathLst>
                  <a:path extrusionOk="0" h="1084222" w="524241">
                    <a:moveTo>
                      <a:pt x="482010" y="1083659"/>
                    </a:moveTo>
                    <a:lnTo>
                      <a:pt x="42232" y="1083659"/>
                    </a:lnTo>
                    <a:cubicBezTo>
                      <a:pt x="19145" y="1083659"/>
                      <a:pt x="0" y="1064514"/>
                      <a:pt x="0" y="1041427"/>
                    </a:cubicBezTo>
                    <a:lnTo>
                      <a:pt x="0" y="41933"/>
                    </a:lnTo>
                    <a:cubicBezTo>
                      <a:pt x="0" y="27293"/>
                      <a:pt x="7320" y="13778"/>
                      <a:pt x="19708" y="6458"/>
                    </a:cubicBezTo>
                    <a:cubicBezTo>
                      <a:pt x="31533" y="-1425"/>
                      <a:pt x="47300" y="-1988"/>
                      <a:pt x="60251" y="4206"/>
                    </a:cubicBezTo>
                    <a:lnTo>
                      <a:pt x="500029" y="213114"/>
                    </a:lnTo>
                    <a:cubicBezTo>
                      <a:pt x="514669" y="219871"/>
                      <a:pt x="524242" y="235075"/>
                      <a:pt x="524242" y="251405"/>
                    </a:cubicBezTo>
                    <a:lnTo>
                      <a:pt x="524242" y="1041990"/>
                    </a:lnTo>
                    <a:cubicBezTo>
                      <a:pt x="524242" y="1065077"/>
                      <a:pt x="505096" y="1084222"/>
                      <a:pt x="482010" y="1084222"/>
                    </a:cubicBezTo>
                    <a:close/>
                    <a:moveTo>
                      <a:pt x="84464" y="999195"/>
                    </a:moveTo>
                    <a:lnTo>
                      <a:pt x="439777" y="999195"/>
                    </a:lnTo>
                    <a:lnTo>
                      <a:pt x="439777" y="277307"/>
                    </a:lnTo>
                    <a:lnTo>
                      <a:pt x="84464" y="108941"/>
                    </a:lnTo>
                    <a:lnTo>
                      <a:pt x="84464" y="999195"/>
                    </a:ln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322" name="Google Shape;322;p35">
            <a:hlinkClick/>
          </p:cNvPr>
          <p:cNvSpPr txBox="1"/>
          <p:nvPr/>
        </p:nvSpPr>
        <p:spPr>
          <a:xfrm>
            <a:off x="628311" y="2133213"/>
            <a:ext cx="12603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Conclusions</a:t>
            </a:r>
            <a:endParaRPr sz="1100"/>
          </a:p>
        </p:txBody>
      </p:sp>
      <p:grpSp>
        <p:nvGrpSpPr>
          <p:cNvPr id="323" name="Google Shape;323;p35"/>
          <p:cNvGrpSpPr/>
          <p:nvPr/>
        </p:nvGrpSpPr>
        <p:grpSpPr>
          <a:xfrm>
            <a:off x="300060" y="2153000"/>
            <a:ext cx="155769" cy="155820"/>
            <a:chOff x="6124575" y="3380359"/>
            <a:chExt cx="468618" cy="468774"/>
          </a:xfrm>
        </p:grpSpPr>
        <p:sp>
          <p:nvSpPr>
            <p:cNvPr id="324" name="Google Shape;324;p35">
              <a:hlinkClick/>
            </p:cNvPr>
            <p:cNvSpPr/>
            <p:nvPr/>
          </p:nvSpPr>
          <p:spPr>
            <a:xfrm>
              <a:off x="6124575" y="3380359"/>
              <a:ext cx="468618" cy="468774"/>
            </a:xfrm>
            <a:custGeom>
              <a:rect b="b" l="l" r="r" t="t"/>
              <a:pathLst>
                <a:path extrusionOk="0" h="468774" w="468618">
                  <a:moveTo>
                    <a:pt x="468523" y="56377"/>
                  </a:moveTo>
                  <a:cubicBezTo>
                    <a:pt x="468523" y="53329"/>
                    <a:pt x="468523" y="50186"/>
                    <a:pt x="467951" y="47138"/>
                  </a:cubicBezTo>
                  <a:cubicBezTo>
                    <a:pt x="463094" y="18849"/>
                    <a:pt x="441567" y="466"/>
                    <a:pt x="412706" y="85"/>
                  </a:cubicBezTo>
                  <a:cubicBezTo>
                    <a:pt x="391561" y="-106"/>
                    <a:pt x="370415" y="85"/>
                    <a:pt x="349270" y="85"/>
                  </a:cubicBezTo>
                  <a:cubicBezTo>
                    <a:pt x="329744" y="85"/>
                    <a:pt x="310217" y="85"/>
                    <a:pt x="290691" y="85"/>
                  </a:cubicBezTo>
                  <a:cubicBezTo>
                    <a:pt x="259640" y="-106"/>
                    <a:pt x="233446" y="10943"/>
                    <a:pt x="211538" y="32946"/>
                  </a:cubicBezTo>
                  <a:cubicBezTo>
                    <a:pt x="146959" y="97716"/>
                    <a:pt x="82379" y="162391"/>
                    <a:pt x="17800" y="227065"/>
                  </a:cubicBezTo>
                  <a:cubicBezTo>
                    <a:pt x="-5917" y="250878"/>
                    <a:pt x="-5917" y="284120"/>
                    <a:pt x="17705" y="307837"/>
                  </a:cubicBezTo>
                  <a:cubicBezTo>
                    <a:pt x="65234" y="355558"/>
                    <a:pt x="112859" y="403183"/>
                    <a:pt x="160484" y="450808"/>
                  </a:cubicBezTo>
                  <a:cubicBezTo>
                    <a:pt x="184392" y="474715"/>
                    <a:pt x="217539" y="474811"/>
                    <a:pt x="241542" y="450808"/>
                  </a:cubicBezTo>
                  <a:cubicBezTo>
                    <a:pt x="306407" y="386133"/>
                    <a:pt x="371177" y="321363"/>
                    <a:pt x="435947" y="256688"/>
                  </a:cubicBezTo>
                  <a:cubicBezTo>
                    <a:pt x="457664" y="234971"/>
                    <a:pt x="468713" y="208777"/>
                    <a:pt x="468618" y="177916"/>
                  </a:cubicBezTo>
                  <a:cubicBezTo>
                    <a:pt x="468523" y="137435"/>
                    <a:pt x="468618" y="96859"/>
                    <a:pt x="468618" y="56377"/>
                  </a:cubicBezTo>
                  <a:close/>
                  <a:moveTo>
                    <a:pt x="409944" y="230875"/>
                  </a:moveTo>
                  <a:cubicBezTo>
                    <a:pt x="345174" y="295455"/>
                    <a:pt x="280595" y="360034"/>
                    <a:pt x="215920" y="424709"/>
                  </a:cubicBezTo>
                  <a:cubicBezTo>
                    <a:pt x="206014" y="434615"/>
                    <a:pt x="196013" y="434615"/>
                    <a:pt x="186202" y="424709"/>
                  </a:cubicBezTo>
                  <a:cubicBezTo>
                    <a:pt x="139053" y="377560"/>
                    <a:pt x="92000" y="330316"/>
                    <a:pt x="44851" y="283168"/>
                  </a:cubicBezTo>
                  <a:cubicBezTo>
                    <a:pt x="33707" y="272023"/>
                    <a:pt x="33802" y="262879"/>
                    <a:pt x="44851" y="251735"/>
                  </a:cubicBezTo>
                  <a:cubicBezTo>
                    <a:pt x="108764" y="187727"/>
                    <a:pt x="172676" y="123814"/>
                    <a:pt x="236494" y="59711"/>
                  </a:cubicBezTo>
                  <a:cubicBezTo>
                    <a:pt x="252020" y="44090"/>
                    <a:pt x="270403" y="36375"/>
                    <a:pt x="292406" y="36565"/>
                  </a:cubicBezTo>
                  <a:cubicBezTo>
                    <a:pt x="331744" y="36756"/>
                    <a:pt x="371082" y="36565"/>
                    <a:pt x="410516" y="36565"/>
                  </a:cubicBezTo>
                  <a:cubicBezTo>
                    <a:pt x="425184" y="36565"/>
                    <a:pt x="432233" y="43709"/>
                    <a:pt x="432233" y="58473"/>
                  </a:cubicBezTo>
                  <a:cubicBezTo>
                    <a:pt x="432233" y="78666"/>
                    <a:pt x="432233" y="98859"/>
                    <a:pt x="432233" y="118957"/>
                  </a:cubicBezTo>
                  <a:cubicBezTo>
                    <a:pt x="432233" y="138292"/>
                    <a:pt x="432233" y="157628"/>
                    <a:pt x="432233" y="177059"/>
                  </a:cubicBezTo>
                  <a:cubicBezTo>
                    <a:pt x="432233" y="198109"/>
                    <a:pt x="424994" y="216016"/>
                    <a:pt x="410039" y="230875"/>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 name="Google Shape;325;p35">
              <a:hlinkClick/>
            </p:cNvPr>
            <p:cNvSpPr/>
            <p:nvPr/>
          </p:nvSpPr>
          <p:spPr>
            <a:xfrm>
              <a:off x="6405646" y="3456453"/>
              <a:ext cx="109824" cy="109728"/>
            </a:xfrm>
            <a:custGeom>
              <a:rect b="b" l="l" r="r" t="t"/>
              <a:pathLst>
                <a:path extrusionOk="0" h="109728" w="109824">
                  <a:moveTo>
                    <a:pt x="55055" y="0"/>
                  </a:moveTo>
                  <a:cubicBezTo>
                    <a:pt x="24765" y="-95"/>
                    <a:pt x="95" y="24480"/>
                    <a:pt x="0" y="54674"/>
                  </a:cubicBezTo>
                  <a:cubicBezTo>
                    <a:pt x="0" y="84868"/>
                    <a:pt x="24575" y="109633"/>
                    <a:pt x="54769" y="109728"/>
                  </a:cubicBezTo>
                  <a:cubicBezTo>
                    <a:pt x="85058" y="109728"/>
                    <a:pt x="109633" y="85344"/>
                    <a:pt x="109823" y="55055"/>
                  </a:cubicBezTo>
                  <a:cubicBezTo>
                    <a:pt x="110014" y="24861"/>
                    <a:pt x="85344" y="191"/>
                    <a:pt x="55055" y="96"/>
                  </a:cubicBezTo>
                  <a:close/>
                  <a:moveTo>
                    <a:pt x="54673" y="73152"/>
                  </a:moveTo>
                  <a:cubicBezTo>
                    <a:pt x="44577" y="72962"/>
                    <a:pt x="36576" y="64675"/>
                    <a:pt x="36671" y="54579"/>
                  </a:cubicBezTo>
                  <a:cubicBezTo>
                    <a:pt x="36766" y="44482"/>
                    <a:pt x="45053" y="36386"/>
                    <a:pt x="55150" y="36481"/>
                  </a:cubicBezTo>
                  <a:cubicBezTo>
                    <a:pt x="65151" y="36576"/>
                    <a:pt x="73247" y="44958"/>
                    <a:pt x="73152" y="55055"/>
                  </a:cubicBezTo>
                  <a:cubicBezTo>
                    <a:pt x="73057" y="65151"/>
                    <a:pt x="64675" y="73248"/>
                    <a:pt x="54673" y="73152"/>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26" name="Google Shape;326;p35">
            <a:hlinkClick/>
          </p:cNvPr>
          <p:cNvSpPr txBox="1"/>
          <p:nvPr/>
        </p:nvSpPr>
        <p:spPr>
          <a:xfrm>
            <a:off x="609033" y="1758500"/>
            <a:ext cx="1490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Adaptation</a:t>
            </a:r>
            <a:endParaRPr sz="1100"/>
          </a:p>
        </p:txBody>
      </p:sp>
      <p:sp>
        <p:nvSpPr>
          <p:cNvPr id="327" name="Google Shape;327;p35">
            <a:hlinkClick/>
          </p:cNvPr>
          <p:cNvSpPr/>
          <p:nvPr/>
        </p:nvSpPr>
        <p:spPr>
          <a:xfrm>
            <a:off x="300043" y="1778023"/>
            <a:ext cx="130970" cy="154105"/>
          </a:xfrm>
          <a:custGeom>
            <a:rect b="b" l="l" r="r" t="t"/>
            <a:pathLst>
              <a:path extrusionOk="0" h="299233" w="254310">
                <a:moveTo>
                  <a:pt x="250564" y="139515"/>
                </a:moveTo>
                <a:cubicBezTo>
                  <a:pt x="238951" y="123995"/>
                  <a:pt x="227338" y="108453"/>
                  <a:pt x="215595" y="93041"/>
                </a:cubicBezTo>
                <a:cubicBezTo>
                  <a:pt x="213782" y="90667"/>
                  <a:pt x="213458" y="89221"/>
                  <a:pt x="215466" y="86609"/>
                </a:cubicBezTo>
                <a:cubicBezTo>
                  <a:pt x="227273" y="71218"/>
                  <a:pt x="238800" y="55655"/>
                  <a:pt x="250434" y="40135"/>
                </a:cubicBezTo>
                <a:cubicBezTo>
                  <a:pt x="252355" y="37588"/>
                  <a:pt x="253910" y="34890"/>
                  <a:pt x="254190" y="31631"/>
                </a:cubicBezTo>
                <a:cubicBezTo>
                  <a:pt x="255054" y="21896"/>
                  <a:pt x="248341" y="14924"/>
                  <a:pt x="238001" y="14924"/>
                </a:cubicBezTo>
                <a:cubicBezTo>
                  <a:pt x="179785" y="14924"/>
                  <a:pt x="121569" y="14924"/>
                  <a:pt x="63353" y="14967"/>
                </a:cubicBezTo>
                <a:cubicBezTo>
                  <a:pt x="61001" y="14967"/>
                  <a:pt x="59835" y="14773"/>
                  <a:pt x="59360" y="11923"/>
                </a:cubicBezTo>
                <a:cubicBezTo>
                  <a:pt x="58173" y="5102"/>
                  <a:pt x="52539" y="418"/>
                  <a:pt x="45999" y="30"/>
                </a:cubicBezTo>
                <a:cubicBezTo>
                  <a:pt x="38962" y="-380"/>
                  <a:pt x="32983" y="3483"/>
                  <a:pt x="30716" y="9916"/>
                </a:cubicBezTo>
                <a:cubicBezTo>
                  <a:pt x="29896" y="12269"/>
                  <a:pt x="29788" y="14708"/>
                  <a:pt x="29788" y="17169"/>
                </a:cubicBezTo>
                <a:cubicBezTo>
                  <a:pt x="29788" y="58310"/>
                  <a:pt x="29788" y="99474"/>
                  <a:pt x="29788" y="140615"/>
                </a:cubicBezTo>
                <a:lnTo>
                  <a:pt x="29788" y="156049"/>
                </a:lnTo>
                <a:cubicBezTo>
                  <a:pt x="29788" y="192636"/>
                  <a:pt x="29745" y="229223"/>
                  <a:pt x="29853" y="265811"/>
                </a:cubicBezTo>
                <a:cubicBezTo>
                  <a:pt x="29853" y="268725"/>
                  <a:pt x="29141" y="269631"/>
                  <a:pt x="26205" y="269437"/>
                </a:cubicBezTo>
                <a:cubicBezTo>
                  <a:pt x="22255" y="269178"/>
                  <a:pt x="18262" y="269286"/>
                  <a:pt x="14290" y="269437"/>
                </a:cubicBezTo>
                <a:cubicBezTo>
                  <a:pt x="6152" y="269761"/>
                  <a:pt x="43" y="276129"/>
                  <a:pt x="0" y="284180"/>
                </a:cubicBezTo>
                <a:cubicBezTo>
                  <a:pt x="-43" y="292274"/>
                  <a:pt x="5979" y="299031"/>
                  <a:pt x="14052" y="299095"/>
                </a:cubicBezTo>
                <a:cubicBezTo>
                  <a:pt x="34515" y="299290"/>
                  <a:pt x="54957" y="299268"/>
                  <a:pt x="75420" y="299095"/>
                </a:cubicBezTo>
                <a:cubicBezTo>
                  <a:pt x="83493" y="299031"/>
                  <a:pt x="89709" y="292318"/>
                  <a:pt x="89752" y="284331"/>
                </a:cubicBezTo>
                <a:cubicBezTo>
                  <a:pt x="89796" y="276258"/>
                  <a:pt x="83449" y="269696"/>
                  <a:pt x="75182" y="269415"/>
                </a:cubicBezTo>
                <a:cubicBezTo>
                  <a:pt x="71211" y="269286"/>
                  <a:pt x="67217" y="269156"/>
                  <a:pt x="63267" y="269437"/>
                </a:cubicBezTo>
                <a:cubicBezTo>
                  <a:pt x="60202" y="269674"/>
                  <a:pt x="59706" y="268552"/>
                  <a:pt x="59706" y="265746"/>
                </a:cubicBezTo>
                <a:cubicBezTo>
                  <a:pt x="59813" y="233238"/>
                  <a:pt x="59813" y="200752"/>
                  <a:pt x="59706" y="168245"/>
                </a:cubicBezTo>
                <a:cubicBezTo>
                  <a:pt x="59706" y="165266"/>
                  <a:pt x="60245" y="164381"/>
                  <a:pt x="63440" y="164381"/>
                </a:cubicBezTo>
                <a:cubicBezTo>
                  <a:pt x="120965" y="164489"/>
                  <a:pt x="178469" y="164467"/>
                  <a:pt x="235994" y="164467"/>
                </a:cubicBezTo>
                <a:cubicBezTo>
                  <a:pt x="237505" y="164467"/>
                  <a:pt x="239037" y="164467"/>
                  <a:pt x="240548" y="164381"/>
                </a:cubicBezTo>
                <a:cubicBezTo>
                  <a:pt x="244736" y="164143"/>
                  <a:pt x="248146" y="162309"/>
                  <a:pt x="250823" y="159092"/>
                </a:cubicBezTo>
                <a:cubicBezTo>
                  <a:pt x="255550" y="153394"/>
                  <a:pt x="255485" y="146076"/>
                  <a:pt x="250542" y="139471"/>
                </a:cubicBezTo>
                <a:close/>
                <a:moveTo>
                  <a:pt x="228374" y="147091"/>
                </a:moveTo>
                <a:cubicBezTo>
                  <a:pt x="175360" y="147091"/>
                  <a:pt x="122325" y="147091"/>
                  <a:pt x="69311" y="147091"/>
                </a:cubicBezTo>
                <a:cubicBezTo>
                  <a:pt x="63375" y="147091"/>
                  <a:pt x="59770" y="143788"/>
                  <a:pt x="59749" y="138349"/>
                </a:cubicBezTo>
                <a:cubicBezTo>
                  <a:pt x="59749" y="105906"/>
                  <a:pt x="59749" y="73463"/>
                  <a:pt x="59749" y="40999"/>
                </a:cubicBezTo>
                <a:cubicBezTo>
                  <a:pt x="59749" y="35559"/>
                  <a:pt x="63353" y="32257"/>
                  <a:pt x="69311" y="32257"/>
                </a:cubicBezTo>
                <a:cubicBezTo>
                  <a:pt x="122325" y="32257"/>
                  <a:pt x="175360" y="32257"/>
                  <a:pt x="228374" y="32257"/>
                </a:cubicBezTo>
                <a:cubicBezTo>
                  <a:pt x="228849" y="32257"/>
                  <a:pt x="229302" y="32300"/>
                  <a:pt x="230166" y="32321"/>
                </a:cubicBezTo>
                <a:cubicBezTo>
                  <a:pt x="221661" y="42682"/>
                  <a:pt x="213437" y="52720"/>
                  <a:pt x="205191" y="62757"/>
                </a:cubicBezTo>
                <a:cubicBezTo>
                  <a:pt x="199428" y="69772"/>
                  <a:pt x="193665" y="76787"/>
                  <a:pt x="187901" y="83824"/>
                </a:cubicBezTo>
                <a:cubicBezTo>
                  <a:pt x="184469" y="88012"/>
                  <a:pt x="184491" y="91358"/>
                  <a:pt x="187901" y="95524"/>
                </a:cubicBezTo>
                <a:cubicBezTo>
                  <a:pt x="201522" y="112123"/>
                  <a:pt x="215142" y="128722"/>
                  <a:pt x="228763" y="145343"/>
                </a:cubicBezTo>
                <a:cubicBezTo>
                  <a:pt x="229130" y="145796"/>
                  <a:pt x="229496" y="146249"/>
                  <a:pt x="229842" y="146702"/>
                </a:cubicBezTo>
                <a:cubicBezTo>
                  <a:pt x="229410" y="147350"/>
                  <a:pt x="228806" y="147069"/>
                  <a:pt x="228309" y="147069"/>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p:nvPr/>
        </p:nvSpPr>
        <p:spPr>
          <a:xfrm>
            <a:off x="0" y="0"/>
            <a:ext cx="2256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33" name="Google Shape;333;p36"/>
          <p:cNvGrpSpPr/>
          <p:nvPr/>
        </p:nvGrpSpPr>
        <p:grpSpPr>
          <a:xfrm>
            <a:off x="300053" y="166249"/>
            <a:ext cx="270914" cy="52682"/>
            <a:chOff x="249382" y="221673"/>
            <a:chExt cx="234497" cy="45600"/>
          </a:xfrm>
        </p:grpSpPr>
        <p:sp>
          <p:nvSpPr>
            <p:cNvPr id="334" name="Google Shape;334;p36"/>
            <p:cNvSpPr/>
            <p:nvPr/>
          </p:nvSpPr>
          <p:spPr>
            <a:xfrm>
              <a:off x="249382"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5" name="Google Shape;335;p36"/>
            <p:cNvSpPr/>
            <p:nvPr/>
          </p:nvSpPr>
          <p:spPr>
            <a:xfrm>
              <a:off x="344632"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6" name="Google Shape;336;p36"/>
            <p:cNvSpPr/>
            <p:nvPr/>
          </p:nvSpPr>
          <p:spPr>
            <a:xfrm>
              <a:off x="438279"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337" name="Google Shape;337;p36"/>
          <p:cNvGrpSpPr/>
          <p:nvPr/>
        </p:nvGrpSpPr>
        <p:grpSpPr>
          <a:xfrm>
            <a:off x="2443181" y="219048"/>
            <a:ext cx="223451" cy="223451"/>
            <a:chOff x="8892506" y="664914"/>
            <a:chExt cx="209400" cy="209400"/>
          </a:xfrm>
        </p:grpSpPr>
        <p:sp>
          <p:nvSpPr>
            <p:cNvPr id="338" name="Google Shape;338;p36"/>
            <p:cNvSpPr/>
            <p:nvPr/>
          </p:nvSpPr>
          <p:spPr>
            <a:xfrm>
              <a:off x="8892506" y="664914"/>
              <a:ext cx="209400" cy="209400"/>
            </a:xfrm>
            <a:prstGeom prst="ellipse">
              <a:avLst/>
            </a:prstGeom>
            <a:solidFill>
              <a:srgbClr val="0A070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339" name="Google Shape;339;p36"/>
            <p:cNvSpPr/>
            <p:nvPr/>
          </p:nvSpPr>
          <p:spPr>
            <a:xfrm>
              <a:off x="8960350" y="717942"/>
              <a:ext cx="59580" cy="103609"/>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40" name="Google Shape;340;p36"/>
          <p:cNvGrpSpPr/>
          <p:nvPr/>
        </p:nvGrpSpPr>
        <p:grpSpPr>
          <a:xfrm flipH="1">
            <a:off x="2749825" y="219048"/>
            <a:ext cx="223451" cy="223451"/>
            <a:chOff x="8892506" y="664914"/>
            <a:chExt cx="209400" cy="209400"/>
          </a:xfrm>
        </p:grpSpPr>
        <p:sp>
          <p:nvSpPr>
            <p:cNvPr id="341" name="Google Shape;341;p36"/>
            <p:cNvSpPr/>
            <p:nvPr/>
          </p:nvSpPr>
          <p:spPr>
            <a:xfrm>
              <a:off x="8892506" y="664914"/>
              <a:ext cx="209400" cy="209400"/>
            </a:xfrm>
            <a:prstGeom prst="ellipse">
              <a:avLst/>
            </a:prstGeom>
            <a:solidFill>
              <a:srgbClr val="120D1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342" name="Google Shape;342;p36"/>
            <p:cNvSpPr/>
            <p:nvPr/>
          </p:nvSpPr>
          <p:spPr>
            <a:xfrm>
              <a:off x="8960350" y="717942"/>
              <a:ext cx="59580" cy="103609"/>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43" name="Google Shape;343;p36"/>
          <p:cNvGrpSpPr/>
          <p:nvPr/>
        </p:nvGrpSpPr>
        <p:grpSpPr>
          <a:xfrm>
            <a:off x="6828349" y="220591"/>
            <a:ext cx="758250" cy="223425"/>
            <a:chOff x="9104466" y="294121"/>
            <a:chExt cx="1011000" cy="297900"/>
          </a:xfrm>
        </p:grpSpPr>
        <p:sp>
          <p:nvSpPr>
            <p:cNvPr id="344" name="Google Shape;344;p36"/>
            <p:cNvSpPr/>
            <p:nvPr/>
          </p:nvSpPr>
          <p:spPr>
            <a:xfrm>
              <a:off x="9104466" y="294121"/>
              <a:ext cx="1011000" cy="297900"/>
            </a:xfrm>
            <a:prstGeom prst="roundRect">
              <a:avLst>
                <a:gd fmla="val 50000" name="adj"/>
              </a:avLst>
            </a:prstGeom>
            <a:no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5" name="Google Shape;345;p36"/>
            <p:cNvSpPr txBox="1"/>
            <p:nvPr/>
          </p:nvSpPr>
          <p:spPr>
            <a:xfrm>
              <a:off x="9179442" y="302573"/>
              <a:ext cx="8610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chemeClr val="lt1"/>
                  </a:solidFill>
                  <a:latin typeface="Poppins Medium"/>
                  <a:ea typeface="Poppins Medium"/>
                  <a:cs typeface="Poppins Medium"/>
                  <a:sym typeface="Poppins Medium"/>
                </a:rPr>
                <a:t>Upgrade</a:t>
              </a:r>
              <a:endParaRPr sz="1100"/>
            </a:p>
          </p:txBody>
        </p:sp>
      </p:grpSp>
      <p:sp>
        <p:nvSpPr>
          <p:cNvPr id="346" name="Google Shape;346;p36"/>
          <p:cNvSpPr/>
          <p:nvPr/>
        </p:nvSpPr>
        <p:spPr>
          <a:xfrm>
            <a:off x="7821330" y="220591"/>
            <a:ext cx="1022700" cy="223500"/>
          </a:xfrm>
          <a:prstGeom prst="roundRect">
            <a:avLst>
              <a:gd fmla="val 50000" name="adj"/>
            </a:avLst>
          </a:prstGeom>
          <a:solidFill>
            <a:srgbClr val="0A08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7" name="Google Shape;347;p36"/>
          <p:cNvSpPr txBox="1"/>
          <p:nvPr/>
        </p:nvSpPr>
        <p:spPr>
          <a:xfrm>
            <a:off x="7994698" y="228442"/>
            <a:ext cx="681900" cy="346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lang="en-GB" sz="900">
                <a:solidFill>
                  <a:schemeClr val="lt1"/>
                </a:solidFill>
                <a:latin typeface="Poppins Medium"/>
                <a:ea typeface="Poppins Medium"/>
                <a:cs typeface="Poppins Medium"/>
                <a:sym typeface="Poppins Medium"/>
              </a:rPr>
              <a:t>Group 7</a:t>
            </a:r>
            <a:endParaRPr sz="1100">
              <a:solidFill>
                <a:schemeClr val="dk1"/>
              </a:solidFill>
            </a:endParaRPr>
          </a:p>
          <a:p>
            <a:pPr indent="0" lvl="0" marL="0" marR="0" rtl="0" algn="l">
              <a:spcBef>
                <a:spcPts val="0"/>
              </a:spcBef>
              <a:spcAft>
                <a:spcPts val="0"/>
              </a:spcAft>
              <a:buNone/>
            </a:pPr>
            <a:r>
              <a:t/>
            </a:r>
            <a:endParaRPr sz="900">
              <a:solidFill>
                <a:schemeClr val="lt1"/>
              </a:solidFill>
              <a:latin typeface="Poppins Medium"/>
              <a:ea typeface="Poppins Medium"/>
              <a:cs typeface="Poppins Medium"/>
              <a:sym typeface="Poppins Medium"/>
            </a:endParaRPr>
          </a:p>
        </p:txBody>
      </p:sp>
      <p:sp>
        <p:nvSpPr>
          <p:cNvPr id="348" name="Google Shape;348;p36"/>
          <p:cNvSpPr/>
          <p:nvPr/>
        </p:nvSpPr>
        <p:spPr>
          <a:xfrm>
            <a:off x="7849446" y="241506"/>
            <a:ext cx="178500" cy="178500"/>
          </a:xfrm>
          <a:prstGeom prst="ellipse">
            <a:avLst/>
          </a:prstGeom>
          <a:solidFill>
            <a:srgbClr val="55555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9" name="Google Shape;349;p36"/>
          <p:cNvSpPr/>
          <p:nvPr/>
        </p:nvSpPr>
        <p:spPr>
          <a:xfrm>
            <a:off x="7895219" y="282786"/>
            <a:ext cx="87048" cy="96035"/>
          </a:xfrm>
          <a:custGeom>
            <a:rect b="b" l="l" r="r" t="t"/>
            <a:pathLst>
              <a:path extrusionOk="0" h="128047" w="116064">
                <a:moveTo>
                  <a:pt x="115527" y="108391"/>
                </a:moveTo>
                <a:cubicBezTo>
                  <a:pt x="113261" y="93389"/>
                  <a:pt x="106280" y="81019"/>
                  <a:pt x="94646" y="71344"/>
                </a:cubicBezTo>
                <a:cubicBezTo>
                  <a:pt x="90176" y="67609"/>
                  <a:pt x="85154" y="64731"/>
                  <a:pt x="79582" y="62465"/>
                </a:cubicBezTo>
                <a:cubicBezTo>
                  <a:pt x="95932" y="49177"/>
                  <a:pt x="96973" y="26153"/>
                  <a:pt x="84052" y="11702"/>
                </a:cubicBezTo>
                <a:cubicBezTo>
                  <a:pt x="71315" y="-2627"/>
                  <a:pt x="49516" y="-3974"/>
                  <a:pt x="35187" y="8640"/>
                </a:cubicBezTo>
                <a:cubicBezTo>
                  <a:pt x="27900" y="15070"/>
                  <a:pt x="23859" y="23214"/>
                  <a:pt x="23308" y="32889"/>
                </a:cubicBezTo>
                <a:cubicBezTo>
                  <a:pt x="22696" y="44891"/>
                  <a:pt x="27288" y="54689"/>
                  <a:pt x="36534" y="62404"/>
                </a:cubicBezTo>
                <a:cubicBezTo>
                  <a:pt x="36106" y="62588"/>
                  <a:pt x="35800" y="62771"/>
                  <a:pt x="35432" y="62894"/>
                </a:cubicBezTo>
                <a:cubicBezTo>
                  <a:pt x="20981" y="69201"/>
                  <a:pt x="10694" y="79611"/>
                  <a:pt x="4448" y="94123"/>
                </a:cubicBezTo>
                <a:cubicBezTo>
                  <a:pt x="529" y="103370"/>
                  <a:pt x="-329" y="112984"/>
                  <a:pt x="100" y="122842"/>
                </a:cubicBezTo>
                <a:cubicBezTo>
                  <a:pt x="100" y="124189"/>
                  <a:pt x="712" y="125292"/>
                  <a:pt x="1631" y="126210"/>
                </a:cubicBezTo>
                <a:cubicBezTo>
                  <a:pt x="2917" y="127557"/>
                  <a:pt x="4570" y="128047"/>
                  <a:pt x="6407" y="128047"/>
                </a:cubicBezTo>
                <a:cubicBezTo>
                  <a:pt x="40821" y="128047"/>
                  <a:pt x="75234" y="128047"/>
                  <a:pt x="109648" y="128047"/>
                </a:cubicBezTo>
                <a:cubicBezTo>
                  <a:pt x="110077" y="128047"/>
                  <a:pt x="110567" y="128047"/>
                  <a:pt x="110995" y="127986"/>
                </a:cubicBezTo>
                <a:cubicBezTo>
                  <a:pt x="113935" y="127557"/>
                  <a:pt x="116016" y="125414"/>
                  <a:pt x="116016" y="122475"/>
                </a:cubicBezTo>
                <a:cubicBezTo>
                  <a:pt x="116078" y="117760"/>
                  <a:pt x="116200" y="113045"/>
                  <a:pt x="115465" y="108330"/>
                </a:cubicBezTo>
                <a:close/>
                <a:moveTo>
                  <a:pt x="34881" y="35094"/>
                </a:moveTo>
                <a:cubicBezTo>
                  <a:pt x="34881" y="22234"/>
                  <a:pt x="45107" y="11763"/>
                  <a:pt x="57721" y="11702"/>
                </a:cubicBezTo>
                <a:cubicBezTo>
                  <a:pt x="70764" y="11641"/>
                  <a:pt x="81174" y="21928"/>
                  <a:pt x="81235" y="34971"/>
                </a:cubicBezTo>
                <a:cubicBezTo>
                  <a:pt x="81297" y="47769"/>
                  <a:pt x="70826" y="58240"/>
                  <a:pt x="57966" y="58240"/>
                </a:cubicBezTo>
                <a:cubicBezTo>
                  <a:pt x="45291" y="58240"/>
                  <a:pt x="34881" y="47769"/>
                  <a:pt x="34881" y="35094"/>
                </a:cubicBezTo>
                <a:close/>
                <a:moveTo>
                  <a:pt x="103280" y="116413"/>
                </a:moveTo>
                <a:cubicBezTo>
                  <a:pt x="88155" y="116413"/>
                  <a:pt x="73091" y="116413"/>
                  <a:pt x="57966" y="116413"/>
                </a:cubicBezTo>
                <a:cubicBezTo>
                  <a:pt x="42842" y="116413"/>
                  <a:pt x="28023" y="116413"/>
                  <a:pt x="13082" y="116413"/>
                </a:cubicBezTo>
                <a:cubicBezTo>
                  <a:pt x="11918" y="116413"/>
                  <a:pt x="11551" y="116229"/>
                  <a:pt x="11612" y="114943"/>
                </a:cubicBezTo>
                <a:cubicBezTo>
                  <a:pt x="13021" y="94797"/>
                  <a:pt x="22879" y="80529"/>
                  <a:pt x="41494" y="72936"/>
                </a:cubicBezTo>
                <a:cubicBezTo>
                  <a:pt x="67274" y="62465"/>
                  <a:pt x="97156" y="78509"/>
                  <a:pt x="103219" y="105697"/>
                </a:cubicBezTo>
                <a:cubicBezTo>
                  <a:pt x="103892" y="108820"/>
                  <a:pt x="104259" y="111943"/>
                  <a:pt x="104443" y="115127"/>
                </a:cubicBezTo>
                <a:cubicBezTo>
                  <a:pt x="104504" y="116229"/>
                  <a:pt x="104198" y="116351"/>
                  <a:pt x="103219" y="11635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 name="Google Shape;350;p36"/>
          <p:cNvSpPr/>
          <p:nvPr/>
        </p:nvSpPr>
        <p:spPr>
          <a:xfrm rot="3599511">
            <a:off x="8687344" y="291053"/>
            <a:ext cx="64784" cy="5603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51" name="Google Shape;351;p36"/>
          <p:cNvPicPr preferRelativeResize="0"/>
          <p:nvPr/>
        </p:nvPicPr>
        <p:blipFill rotWithShape="1">
          <a:blip r:embed="rId3">
            <a:alphaModFix/>
          </a:blip>
          <a:srcRect b="0" l="0" r="0" t="0"/>
          <a:stretch/>
        </p:blipFill>
        <p:spPr>
          <a:xfrm>
            <a:off x="2973276" y="842228"/>
            <a:ext cx="4672575" cy="3859475"/>
          </a:xfrm>
          <a:prstGeom prst="rect">
            <a:avLst/>
          </a:prstGeom>
          <a:noFill/>
          <a:ln>
            <a:noFill/>
          </a:ln>
        </p:spPr>
      </p:pic>
      <p:grpSp>
        <p:nvGrpSpPr>
          <p:cNvPr id="352" name="Google Shape;352;p36"/>
          <p:cNvGrpSpPr/>
          <p:nvPr/>
        </p:nvGrpSpPr>
        <p:grpSpPr>
          <a:xfrm>
            <a:off x="311923" y="1364525"/>
            <a:ext cx="1078880" cy="207900"/>
            <a:chOff x="331523" y="3288575"/>
            <a:chExt cx="1078880" cy="207900"/>
          </a:xfrm>
        </p:grpSpPr>
        <p:sp>
          <p:nvSpPr>
            <p:cNvPr id="353" name="Google Shape;353;p36">
              <a:hlinkClick action="ppaction://hlinksldjump" r:id="rId4"/>
            </p:cNvPr>
            <p:cNvSpPr txBox="1"/>
            <p:nvPr/>
          </p:nvSpPr>
          <p:spPr>
            <a:xfrm>
              <a:off x="652003" y="3288575"/>
              <a:ext cx="758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1ED760"/>
                  </a:solidFill>
                  <a:latin typeface="Poppins Medium"/>
                  <a:ea typeface="Poppins Medium"/>
                  <a:cs typeface="Poppins Medium"/>
                  <a:sym typeface="Poppins Medium"/>
                </a:rPr>
                <a:t>Results</a:t>
              </a:r>
              <a:endParaRPr sz="1100"/>
            </a:p>
          </p:txBody>
        </p:sp>
        <p:grpSp>
          <p:nvGrpSpPr>
            <p:cNvPr id="354" name="Google Shape;354;p36"/>
            <p:cNvGrpSpPr/>
            <p:nvPr/>
          </p:nvGrpSpPr>
          <p:grpSpPr>
            <a:xfrm>
              <a:off x="331523" y="3288712"/>
              <a:ext cx="152780" cy="152780"/>
              <a:chOff x="5762625" y="3095625"/>
              <a:chExt cx="665130" cy="665130"/>
            </a:xfrm>
          </p:grpSpPr>
          <p:sp>
            <p:nvSpPr>
              <p:cNvPr id="355" name="Google Shape;355;p36">
                <a:hlinkClick action="ppaction://hlinksldjump" r:id="rId5"/>
              </p:cNvPr>
              <p:cNvSpPr/>
              <p:nvPr/>
            </p:nvSpPr>
            <p:spPr>
              <a:xfrm>
                <a:off x="5762625" y="3095625"/>
                <a:ext cx="665130" cy="665130"/>
              </a:xfrm>
              <a:custGeom>
                <a:rect b="b" l="l" r="r" t="t"/>
                <a:pathLst>
                  <a:path extrusionOk="0" h="665130" w="665130">
                    <a:moveTo>
                      <a:pt x="663035" y="100298"/>
                    </a:moveTo>
                    <a:cubicBezTo>
                      <a:pt x="650938" y="40481"/>
                      <a:pt x="601599" y="95"/>
                      <a:pt x="540639" y="0"/>
                    </a:cubicBezTo>
                    <a:cubicBezTo>
                      <a:pt x="471392" y="0"/>
                      <a:pt x="402050" y="0"/>
                      <a:pt x="332804" y="0"/>
                    </a:cubicBezTo>
                    <a:cubicBezTo>
                      <a:pt x="263557" y="0"/>
                      <a:pt x="193643" y="0"/>
                      <a:pt x="124111" y="0"/>
                    </a:cubicBezTo>
                    <a:cubicBezTo>
                      <a:pt x="54388" y="191"/>
                      <a:pt x="95" y="54483"/>
                      <a:pt x="0" y="124397"/>
                    </a:cubicBezTo>
                    <a:cubicBezTo>
                      <a:pt x="0" y="263176"/>
                      <a:pt x="0" y="401955"/>
                      <a:pt x="0" y="540830"/>
                    </a:cubicBezTo>
                    <a:cubicBezTo>
                      <a:pt x="0" y="549021"/>
                      <a:pt x="572" y="557117"/>
                      <a:pt x="2191" y="565118"/>
                    </a:cubicBezTo>
                    <a:cubicBezTo>
                      <a:pt x="14478" y="624840"/>
                      <a:pt x="63818" y="665131"/>
                      <a:pt x="124778" y="665131"/>
                    </a:cubicBezTo>
                    <a:cubicBezTo>
                      <a:pt x="260414" y="665131"/>
                      <a:pt x="395954" y="665131"/>
                      <a:pt x="531590" y="665131"/>
                    </a:cubicBezTo>
                    <a:cubicBezTo>
                      <a:pt x="539020" y="665131"/>
                      <a:pt x="546354" y="664845"/>
                      <a:pt x="553784" y="663988"/>
                    </a:cubicBezTo>
                    <a:cubicBezTo>
                      <a:pt x="618744" y="656749"/>
                      <a:pt x="665131" y="605504"/>
                      <a:pt x="665131" y="540258"/>
                    </a:cubicBezTo>
                    <a:cubicBezTo>
                      <a:pt x="665131" y="401669"/>
                      <a:pt x="665131" y="263081"/>
                      <a:pt x="665131" y="124587"/>
                    </a:cubicBezTo>
                    <a:cubicBezTo>
                      <a:pt x="665131" y="116396"/>
                      <a:pt x="664559" y="108299"/>
                      <a:pt x="662940" y="100203"/>
                    </a:cubicBezTo>
                    <a:close/>
                    <a:moveTo>
                      <a:pt x="47530" y="126683"/>
                    </a:moveTo>
                    <a:cubicBezTo>
                      <a:pt x="47530" y="79820"/>
                      <a:pt x="79915" y="47530"/>
                      <a:pt x="126778" y="47530"/>
                    </a:cubicBezTo>
                    <a:cubicBezTo>
                      <a:pt x="264128" y="47530"/>
                      <a:pt x="401384" y="47530"/>
                      <a:pt x="538734" y="47530"/>
                    </a:cubicBezTo>
                    <a:cubicBezTo>
                      <a:pt x="585216" y="47530"/>
                      <a:pt x="617696" y="79915"/>
                      <a:pt x="617696" y="126206"/>
                    </a:cubicBezTo>
                    <a:cubicBezTo>
                      <a:pt x="617696" y="230315"/>
                      <a:pt x="617696" y="334518"/>
                      <a:pt x="617696" y="438626"/>
                    </a:cubicBezTo>
                    <a:lnTo>
                      <a:pt x="617696" y="446246"/>
                    </a:lnTo>
                    <a:cubicBezTo>
                      <a:pt x="582263" y="410813"/>
                      <a:pt x="547973" y="376523"/>
                      <a:pt x="513779" y="342233"/>
                    </a:cubicBezTo>
                    <a:cubicBezTo>
                      <a:pt x="508921" y="337375"/>
                      <a:pt x="503777" y="333375"/>
                      <a:pt x="496729" y="332708"/>
                    </a:cubicBezTo>
                    <a:cubicBezTo>
                      <a:pt x="488156" y="331851"/>
                      <a:pt x="481489" y="335280"/>
                      <a:pt x="475583" y="341281"/>
                    </a:cubicBezTo>
                    <a:cubicBezTo>
                      <a:pt x="444722" y="372332"/>
                      <a:pt x="413575" y="403193"/>
                      <a:pt x="382810" y="434340"/>
                    </a:cubicBezTo>
                    <a:cubicBezTo>
                      <a:pt x="378619" y="438531"/>
                      <a:pt x="376714" y="438245"/>
                      <a:pt x="372713" y="434340"/>
                    </a:cubicBezTo>
                    <a:cubicBezTo>
                      <a:pt x="306896" y="368237"/>
                      <a:pt x="240887" y="302324"/>
                      <a:pt x="174974" y="236411"/>
                    </a:cubicBezTo>
                    <a:cubicBezTo>
                      <a:pt x="160592" y="222028"/>
                      <a:pt x="148495" y="221933"/>
                      <a:pt x="134207" y="236220"/>
                    </a:cubicBezTo>
                    <a:cubicBezTo>
                      <a:pt x="105728" y="264700"/>
                      <a:pt x="77248" y="293180"/>
                      <a:pt x="48673" y="321755"/>
                    </a:cubicBezTo>
                    <a:cubicBezTo>
                      <a:pt x="46673" y="319564"/>
                      <a:pt x="47625" y="317278"/>
                      <a:pt x="47625" y="315182"/>
                    </a:cubicBezTo>
                    <a:cubicBezTo>
                      <a:pt x="47625" y="252317"/>
                      <a:pt x="47625" y="189548"/>
                      <a:pt x="47625" y="126683"/>
                    </a:cubicBezTo>
                    <a:close/>
                    <a:moveTo>
                      <a:pt x="487299" y="617696"/>
                    </a:moveTo>
                    <a:lnTo>
                      <a:pt x="356711" y="617696"/>
                    </a:lnTo>
                    <a:cubicBezTo>
                      <a:pt x="279749" y="617696"/>
                      <a:pt x="202787" y="617696"/>
                      <a:pt x="125825" y="617696"/>
                    </a:cubicBezTo>
                    <a:cubicBezTo>
                      <a:pt x="85153" y="617696"/>
                      <a:pt x="55055" y="592169"/>
                      <a:pt x="48387" y="552355"/>
                    </a:cubicBezTo>
                    <a:cubicBezTo>
                      <a:pt x="47720" y="548450"/>
                      <a:pt x="47625" y="544449"/>
                      <a:pt x="47625" y="540544"/>
                    </a:cubicBezTo>
                    <a:cubicBezTo>
                      <a:pt x="47625" y="492252"/>
                      <a:pt x="47625" y="444056"/>
                      <a:pt x="47530" y="395764"/>
                    </a:cubicBezTo>
                    <a:cubicBezTo>
                      <a:pt x="47530" y="391382"/>
                      <a:pt x="48959" y="388525"/>
                      <a:pt x="52007" y="385572"/>
                    </a:cubicBezTo>
                    <a:cubicBezTo>
                      <a:pt x="84677" y="353092"/>
                      <a:pt x="117158" y="320612"/>
                      <a:pt x="149638" y="287941"/>
                    </a:cubicBezTo>
                    <a:cubicBezTo>
                      <a:pt x="153162" y="284417"/>
                      <a:pt x="154972" y="283178"/>
                      <a:pt x="159258" y="287560"/>
                    </a:cubicBezTo>
                    <a:cubicBezTo>
                      <a:pt x="267557" y="396145"/>
                      <a:pt x="376047" y="504635"/>
                      <a:pt x="484537" y="613124"/>
                    </a:cubicBezTo>
                    <a:cubicBezTo>
                      <a:pt x="485680" y="614267"/>
                      <a:pt x="487013" y="615315"/>
                      <a:pt x="488347" y="616363"/>
                    </a:cubicBezTo>
                    <a:cubicBezTo>
                      <a:pt x="488061" y="616839"/>
                      <a:pt x="487680" y="617315"/>
                      <a:pt x="487394" y="617792"/>
                    </a:cubicBezTo>
                    <a:close/>
                    <a:moveTo>
                      <a:pt x="597503" y="593217"/>
                    </a:moveTo>
                    <a:cubicBezTo>
                      <a:pt x="587312" y="604171"/>
                      <a:pt x="574929" y="611410"/>
                      <a:pt x="560451" y="615220"/>
                    </a:cubicBezTo>
                    <a:cubicBezTo>
                      <a:pt x="556641" y="616172"/>
                      <a:pt x="554165" y="615791"/>
                      <a:pt x="551307" y="612934"/>
                    </a:cubicBezTo>
                    <a:cubicBezTo>
                      <a:pt x="505968" y="567404"/>
                      <a:pt x="460439" y="521875"/>
                      <a:pt x="414909" y="476536"/>
                    </a:cubicBezTo>
                    <a:cubicBezTo>
                      <a:pt x="412051" y="473678"/>
                      <a:pt x="411671" y="472250"/>
                      <a:pt x="414814" y="469201"/>
                    </a:cubicBezTo>
                    <a:cubicBezTo>
                      <a:pt x="440150" y="444151"/>
                      <a:pt x="465296" y="419005"/>
                      <a:pt x="490347" y="393668"/>
                    </a:cubicBezTo>
                    <a:cubicBezTo>
                      <a:pt x="493205" y="390811"/>
                      <a:pt x="494729" y="390335"/>
                      <a:pt x="497872" y="393478"/>
                    </a:cubicBezTo>
                    <a:cubicBezTo>
                      <a:pt x="536734" y="432625"/>
                      <a:pt x="575786" y="471583"/>
                      <a:pt x="614839" y="510540"/>
                    </a:cubicBezTo>
                    <a:cubicBezTo>
                      <a:pt x="616934" y="512636"/>
                      <a:pt x="617887" y="514731"/>
                      <a:pt x="617792" y="517684"/>
                    </a:cubicBezTo>
                    <a:cubicBezTo>
                      <a:pt x="617601" y="522637"/>
                      <a:pt x="617792" y="527590"/>
                      <a:pt x="617792" y="534734"/>
                    </a:cubicBezTo>
                    <a:cubicBezTo>
                      <a:pt x="619125" y="555498"/>
                      <a:pt x="613505" y="576167"/>
                      <a:pt x="597599" y="593312"/>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 name="Google Shape;356;p36">
                <a:hlinkClick action="ppaction://hlinksldjump" r:id="rId6"/>
              </p:cNvPr>
              <p:cNvSpPr/>
              <p:nvPr/>
            </p:nvSpPr>
            <p:spPr>
              <a:xfrm>
                <a:off x="6166578" y="3190683"/>
                <a:ext cx="166213" cy="166307"/>
              </a:xfrm>
              <a:custGeom>
                <a:rect b="b" l="l" r="r" t="t"/>
                <a:pathLst>
                  <a:path extrusionOk="0" h="166307" w="166213">
                    <a:moveTo>
                      <a:pt x="83345" y="166307"/>
                    </a:moveTo>
                    <a:cubicBezTo>
                      <a:pt x="128589" y="166307"/>
                      <a:pt x="166022" y="129160"/>
                      <a:pt x="166213" y="83821"/>
                    </a:cubicBezTo>
                    <a:cubicBezTo>
                      <a:pt x="166403" y="37529"/>
                      <a:pt x="129351" y="191"/>
                      <a:pt x="83250" y="1"/>
                    </a:cubicBezTo>
                    <a:cubicBezTo>
                      <a:pt x="37911" y="-190"/>
                      <a:pt x="287" y="36958"/>
                      <a:pt x="2" y="82011"/>
                    </a:cubicBezTo>
                    <a:cubicBezTo>
                      <a:pt x="-284" y="128683"/>
                      <a:pt x="36863" y="166117"/>
                      <a:pt x="83345" y="166212"/>
                    </a:cubicBezTo>
                    <a:close/>
                    <a:moveTo>
                      <a:pt x="82869" y="47530"/>
                    </a:moveTo>
                    <a:cubicBezTo>
                      <a:pt x="102681" y="47530"/>
                      <a:pt x="118778" y="63628"/>
                      <a:pt x="118683" y="83344"/>
                    </a:cubicBezTo>
                    <a:cubicBezTo>
                      <a:pt x="118683" y="102775"/>
                      <a:pt x="102681" y="118682"/>
                      <a:pt x="83250" y="118777"/>
                    </a:cubicBezTo>
                    <a:cubicBezTo>
                      <a:pt x="63533" y="118777"/>
                      <a:pt x="47436" y="102775"/>
                      <a:pt x="47436" y="82963"/>
                    </a:cubicBezTo>
                    <a:cubicBezTo>
                      <a:pt x="47436" y="63628"/>
                      <a:pt x="63533" y="47530"/>
                      <a:pt x="82869" y="47530"/>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357" name="Google Shape;357;p36">
            <a:hlinkClick action="ppaction://hlinksldjump" r:id="rId7"/>
          </p:cNvPr>
          <p:cNvSpPr txBox="1"/>
          <p:nvPr/>
        </p:nvSpPr>
        <p:spPr>
          <a:xfrm>
            <a:off x="652007" y="634325"/>
            <a:ext cx="1339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Project Overview</a:t>
            </a:r>
            <a:endParaRPr sz="1100"/>
          </a:p>
        </p:txBody>
      </p:sp>
      <p:sp>
        <p:nvSpPr>
          <p:cNvPr id="358" name="Google Shape;358;p36">
            <a:hlinkClick action="ppaction://hlinksldjump" r:id="rId8"/>
          </p:cNvPr>
          <p:cNvSpPr/>
          <p:nvPr/>
        </p:nvSpPr>
        <p:spPr>
          <a:xfrm>
            <a:off x="300059" y="628439"/>
            <a:ext cx="153952" cy="152983"/>
          </a:xfrm>
          <a:custGeom>
            <a:rect b="b" l="l" r="r" t="t"/>
            <a:pathLst>
              <a:path extrusionOk="0" h="532115" w="535484">
                <a:moveTo>
                  <a:pt x="535467" y="325659"/>
                </a:moveTo>
                <a:cubicBezTo>
                  <a:pt x="535467" y="373361"/>
                  <a:pt x="535467" y="421062"/>
                  <a:pt x="535467" y="468764"/>
                </a:cubicBezTo>
                <a:cubicBezTo>
                  <a:pt x="535467" y="506826"/>
                  <a:pt x="510308" y="532051"/>
                  <a:pt x="472362" y="532084"/>
                </a:cubicBezTo>
                <a:cubicBezTo>
                  <a:pt x="441389" y="532101"/>
                  <a:pt x="410416" y="532118"/>
                  <a:pt x="379443" y="532084"/>
                </a:cubicBezTo>
                <a:cubicBezTo>
                  <a:pt x="353853" y="532051"/>
                  <a:pt x="337224" y="515439"/>
                  <a:pt x="337191" y="489882"/>
                </a:cubicBezTo>
                <a:cubicBezTo>
                  <a:pt x="337158" y="455398"/>
                  <a:pt x="337191" y="420913"/>
                  <a:pt x="337191" y="386429"/>
                </a:cubicBezTo>
                <a:cubicBezTo>
                  <a:pt x="337191" y="371307"/>
                  <a:pt x="329473" y="363555"/>
                  <a:pt x="314400" y="363555"/>
                </a:cubicBezTo>
                <a:cubicBezTo>
                  <a:pt x="283212" y="363555"/>
                  <a:pt x="252040" y="363539"/>
                  <a:pt x="220852" y="363555"/>
                </a:cubicBezTo>
                <a:cubicBezTo>
                  <a:pt x="206127" y="363555"/>
                  <a:pt x="198409" y="371323"/>
                  <a:pt x="198393" y="386114"/>
                </a:cubicBezTo>
                <a:cubicBezTo>
                  <a:pt x="198376" y="420599"/>
                  <a:pt x="198409" y="455083"/>
                  <a:pt x="198393" y="489567"/>
                </a:cubicBezTo>
                <a:cubicBezTo>
                  <a:pt x="198376" y="515538"/>
                  <a:pt x="181813" y="532068"/>
                  <a:pt x="155825" y="532084"/>
                </a:cubicBezTo>
                <a:cubicBezTo>
                  <a:pt x="124637" y="532118"/>
                  <a:pt x="93465" y="532134"/>
                  <a:pt x="62277" y="532084"/>
                </a:cubicBezTo>
                <a:cubicBezTo>
                  <a:pt x="25573" y="532018"/>
                  <a:pt x="99" y="506461"/>
                  <a:pt x="83" y="469691"/>
                </a:cubicBezTo>
                <a:cubicBezTo>
                  <a:pt x="50" y="373046"/>
                  <a:pt x="149" y="276401"/>
                  <a:pt x="0" y="179772"/>
                </a:cubicBezTo>
                <a:cubicBezTo>
                  <a:pt x="-33" y="162215"/>
                  <a:pt x="7288" y="149544"/>
                  <a:pt x="22277" y="140584"/>
                </a:cubicBezTo>
                <a:cubicBezTo>
                  <a:pt x="96728" y="96062"/>
                  <a:pt x="171080" y="51375"/>
                  <a:pt x="245448" y="6737"/>
                </a:cubicBezTo>
                <a:cubicBezTo>
                  <a:pt x="260239" y="-2140"/>
                  <a:pt x="275030" y="-2306"/>
                  <a:pt x="289854" y="6605"/>
                </a:cubicBezTo>
                <a:cubicBezTo>
                  <a:pt x="364752" y="51541"/>
                  <a:pt x="439650" y="96493"/>
                  <a:pt x="514548" y="141412"/>
                </a:cubicBezTo>
                <a:cubicBezTo>
                  <a:pt x="528693" y="149892"/>
                  <a:pt x="535501" y="162364"/>
                  <a:pt x="535484" y="178844"/>
                </a:cubicBezTo>
                <a:cubicBezTo>
                  <a:pt x="535418" y="227788"/>
                  <a:pt x="535451" y="276732"/>
                  <a:pt x="535451" y="325676"/>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59" name="Google Shape;359;p36"/>
          <p:cNvGrpSpPr/>
          <p:nvPr/>
        </p:nvGrpSpPr>
        <p:grpSpPr>
          <a:xfrm>
            <a:off x="300042" y="999417"/>
            <a:ext cx="1131901" cy="207900"/>
            <a:chOff x="323492" y="1313842"/>
            <a:chExt cx="1131901" cy="207900"/>
          </a:xfrm>
        </p:grpSpPr>
        <p:sp>
          <p:nvSpPr>
            <p:cNvPr id="360" name="Google Shape;360;p36">
              <a:hlinkClick action="ppaction://hlinksldjump" r:id="rId9"/>
            </p:cNvPr>
            <p:cNvSpPr txBox="1"/>
            <p:nvPr/>
          </p:nvSpPr>
          <p:spPr>
            <a:xfrm>
              <a:off x="651992" y="1313842"/>
              <a:ext cx="803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Our  Teams</a:t>
              </a:r>
              <a:endParaRPr sz="1100"/>
            </a:p>
          </p:txBody>
        </p:sp>
        <p:grpSp>
          <p:nvGrpSpPr>
            <p:cNvPr id="361" name="Google Shape;361;p36"/>
            <p:cNvGrpSpPr/>
            <p:nvPr/>
          </p:nvGrpSpPr>
          <p:grpSpPr>
            <a:xfrm>
              <a:off x="323491" y="1323388"/>
              <a:ext cx="133412" cy="154502"/>
              <a:chOff x="431322" y="1764517"/>
              <a:chExt cx="177883" cy="206002"/>
            </a:xfrm>
          </p:grpSpPr>
          <p:sp>
            <p:nvSpPr>
              <p:cNvPr id="362" name="Google Shape;362;p36">
                <a:hlinkClick action="ppaction://hlinksldjump" r:id="rId10"/>
              </p:cNvPr>
              <p:cNvSpPr/>
              <p:nvPr/>
            </p:nvSpPr>
            <p:spPr>
              <a:xfrm>
                <a:off x="431322" y="1765205"/>
                <a:ext cx="16048" cy="204882"/>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 name="Google Shape;363;p36">
                <a:hlinkClick action="ppaction://hlinksldjump" r:id="rId11"/>
              </p:cNvPr>
              <p:cNvSpPr/>
              <p:nvPr/>
            </p:nvSpPr>
            <p:spPr>
              <a:xfrm>
                <a:off x="469291" y="1765205"/>
                <a:ext cx="16048" cy="204882"/>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 name="Google Shape;364;p36">
                <a:hlinkClick action="ppaction://hlinksldjump" r:id="rId12"/>
              </p:cNvPr>
              <p:cNvSpPr/>
              <p:nvPr/>
            </p:nvSpPr>
            <p:spPr>
              <a:xfrm>
                <a:off x="509599" y="1764517"/>
                <a:ext cx="99606" cy="206002"/>
              </a:xfrm>
              <a:custGeom>
                <a:rect b="b" l="l" r="r" t="t"/>
                <a:pathLst>
                  <a:path extrusionOk="0" h="1084222" w="524241">
                    <a:moveTo>
                      <a:pt x="482010" y="1083659"/>
                    </a:moveTo>
                    <a:lnTo>
                      <a:pt x="42232" y="1083659"/>
                    </a:lnTo>
                    <a:cubicBezTo>
                      <a:pt x="19145" y="1083659"/>
                      <a:pt x="0" y="1064514"/>
                      <a:pt x="0" y="1041427"/>
                    </a:cubicBezTo>
                    <a:lnTo>
                      <a:pt x="0" y="41933"/>
                    </a:lnTo>
                    <a:cubicBezTo>
                      <a:pt x="0" y="27293"/>
                      <a:pt x="7320" y="13778"/>
                      <a:pt x="19708" y="6458"/>
                    </a:cubicBezTo>
                    <a:cubicBezTo>
                      <a:pt x="31533" y="-1425"/>
                      <a:pt x="47300" y="-1988"/>
                      <a:pt x="60251" y="4206"/>
                    </a:cubicBezTo>
                    <a:lnTo>
                      <a:pt x="500029" y="213114"/>
                    </a:lnTo>
                    <a:cubicBezTo>
                      <a:pt x="514669" y="219871"/>
                      <a:pt x="524242" y="235075"/>
                      <a:pt x="524242" y="251405"/>
                    </a:cubicBezTo>
                    <a:lnTo>
                      <a:pt x="524242" y="1041990"/>
                    </a:lnTo>
                    <a:cubicBezTo>
                      <a:pt x="524242" y="1065077"/>
                      <a:pt x="505096" y="1084222"/>
                      <a:pt x="482010" y="1084222"/>
                    </a:cubicBezTo>
                    <a:close/>
                    <a:moveTo>
                      <a:pt x="84464" y="999195"/>
                    </a:moveTo>
                    <a:lnTo>
                      <a:pt x="439777" y="999195"/>
                    </a:lnTo>
                    <a:lnTo>
                      <a:pt x="439777" y="277307"/>
                    </a:lnTo>
                    <a:lnTo>
                      <a:pt x="84464" y="108941"/>
                    </a:lnTo>
                    <a:lnTo>
                      <a:pt x="84464" y="999195"/>
                    </a:ln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365" name="Google Shape;365;p36">
            <a:hlinkClick/>
          </p:cNvPr>
          <p:cNvSpPr txBox="1"/>
          <p:nvPr/>
        </p:nvSpPr>
        <p:spPr>
          <a:xfrm>
            <a:off x="628311" y="2133213"/>
            <a:ext cx="12603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Conclusions</a:t>
            </a:r>
            <a:endParaRPr sz="1100"/>
          </a:p>
        </p:txBody>
      </p:sp>
      <p:grpSp>
        <p:nvGrpSpPr>
          <p:cNvPr id="366" name="Google Shape;366;p36"/>
          <p:cNvGrpSpPr/>
          <p:nvPr/>
        </p:nvGrpSpPr>
        <p:grpSpPr>
          <a:xfrm>
            <a:off x="300060" y="2153000"/>
            <a:ext cx="155769" cy="155820"/>
            <a:chOff x="6124575" y="3380359"/>
            <a:chExt cx="468618" cy="468774"/>
          </a:xfrm>
        </p:grpSpPr>
        <p:sp>
          <p:nvSpPr>
            <p:cNvPr id="367" name="Google Shape;367;p36">
              <a:hlinkClick/>
            </p:cNvPr>
            <p:cNvSpPr/>
            <p:nvPr/>
          </p:nvSpPr>
          <p:spPr>
            <a:xfrm>
              <a:off x="6124575" y="3380359"/>
              <a:ext cx="468618" cy="468774"/>
            </a:xfrm>
            <a:custGeom>
              <a:rect b="b" l="l" r="r" t="t"/>
              <a:pathLst>
                <a:path extrusionOk="0" h="468774" w="468618">
                  <a:moveTo>
                    <a:pt x="468523" y="56377"/>
                  </a:moveTo>
                  <a:cubicBezTo>
                    <a:pt x="468523" y="53329"/>
                    <a:pt x="468523" y="50186"/>
                    <a:pt x="467951" y="47138"/>
                  </a:cubicBezTo>
                  <a:cubicBezTo>
                    <a:pt x="463094" y="18849"/>
                    <a:pt x="441567" y="466"/>
                    <a:pt x="412706" y="85"/>
                  </a:cubicBezTo>
                  <a:cubicBezTo>
                    <a:pt x="391561" y="-106"/>
                    <a:pt x="370415" y="85"/>
                    <a:pt x="349270" y="85"/>
                  </a:cubicBezTo>
                  <a:cubicBezTo>
                    <a:pt x="329744" y="85"/>
                    <a:pt x="310217" y="85"/>
                    <a:pt x="290691" y="85"/>
                  </a:cubicBezTo>
                  <a:cubicBezTo>
                    <a:pt x="259640" y="-106"/>
                    <a:pt x="233446" y="10943"/>
                    <a:pt x="211538" y="32946"/>
                  </a:cubicBezTo>
                  <a:cubicBezTo>
                    <a:pt x="146959" y="97716"/>
                    <a:pt x="82379" y="162391"/>
                    <a:pt x="17800" y="227065"/>
                  </a:cubicBezTo>
                  <a:cubicBezTo>
                    <a:pt x="-5917" y="250878"/>
                    <a:pt x="-5917" y="284120"/>
                    <a:pt x="17705" y="307837"/>
                  </a:cubicBezTo>
                  <a:cubicBezTo>
                    <a:pt x="65234" y="355558"/>
                    <a:pt x="112859" y="403183"/>
                    <a:pt x="160484" y="450808"/>
                  </a:cubicBezTo>
                  <a:cubicBezTo>
                    <a:pt x="184392" y="474715"/>
                    <a:pt x="217539" y="474811"/>
                    <a:pt x="241542" y="450808"/>
                  </a:cubicBezTo>
                  <a:cubicBezTo>
                    <a:pt x="306407" y="386133"/>
                    <a:pt x="371177" y="321363"/>
                    <a:pt x="435947" y="256688"/>
                  </a:cubicBezTo>
                  <a:cubicBezTo>
                    <a:pt x="457664" y="234971"/>
                    <a:pt x="468713" y="208777"/>
                    <a:pt x="468618" y="177916"/>
                  </a:cubicBezTo>
                  <a:cubicBezTo>
                    <a:pt x="468523" y="137435"/>
                    <a:pt x="468618" y="96859"/>
                    <a:pt x="468618" y="56377"/>
                  </a:cubicBezTo>
                  <a:close/>
                  <a:moveTo>
                    <a:pt x="409944" y="230875"/>
                  </a:moveTo>
                  <a:cubicBezTo>
                    <a:pt x="345174" y="295455"/>
                    <a:pt x="280595" y="360034"/>
                    <a:pt x="215920" y="424709"/>
                  </a:cubicBezTo>
                  <a:cubicBezTo>
                    <a:pt x="206014" y="434615"/>
                    <a:pt x="196013" y="434615"/>
                    <a:pt x="186202" y="424709"/>
                  </a:cubicBezTo>
                  <a:cubicBezTo>
                    <a:pt x="139053" y="377560"/>
                    <a:pt x="92000" y="330316"/>
                    <a:pt x="44851" y="283168"/>
                  </a:cubicBezTo>
                  <a:cubicBezTo>
                    <a:pt x="33707" y="272023"/>
                    <a:pt x="33802" y="262879"/>
                    <a:pt x="44851" y="251735"/>
                  </a:cubicBezTo>
                  <a:cubicBezTo>
                    <a:pt x="108764" y="187727"/>
                    <a:pt x="172676" y="123814"/>
                    <a:pt x="236494" y="59711"/>
                  </a:cubicBezTo>
                  <a:cubicBezTo>
                    <a:pt x="252020" y="44090"/>
                    <a:pt x="270403" y="36375"/>
                    <a:pt x="292406" y="36565"/>
                  </a:cubicBezTo>
                  <a:cubicBezTo>
                    <a:pt x="331744" y="36756"/>
                    <a:pt x="371082" y="36565"/>
                    <a:pt x="410516" y="36565"/>
                  </a:cubicBezTo>
                  <a:cubicBezTo>
                    <a:pt x="425184" y="36565"/>
                    <a:pt x="432233" y="43709"/>
                    <a:pt x="432233" y="58473"/>
                  </a:cubicBezTo>
                  <a:cubicBezTo>
                    <a:pt x="432233" y="78666"/>
                    <a:pt x="432233" y="98859"/>
                    <a:pt x="432233" y="118957"/>
                  </a:cubicBezTo>
                  <a:cubicBezTo>
                    <a:pt x="432233" y="138292"/>
                    <a:pt x="432233" y="157628"/>
                    <a:pt x="432233" y="177059"/>
                  </a:cubicBezTo>
                  <a:cubicBezTo>
                    <a:pt x="432233" y="198109"/>
                    <a:pt x="424994" y="216016"/>
                    <a:pt x="410039" y="230875"/>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8" name="Google Shape;368;p36">
              <a:hlinkClick/>
            </p:cNvPr>
            <p:cNvSpPr/>
            <p:nvPr/>
          </p:nvSpPr>
          <p:spPr>
            <a:xfrm>
              <a:off x="6405646" y="3456453"/>
              <a:ext cx="109824" cy="109728"/>
            </a:xfrm>
            <a:custGeom>
              <a:rect b="b" l="l" r="r" t="t"/>
              <a:pathLst>
                <a:path extrusionOk="0" h="109728" w="109824">
                  <a:moveTo>
                    <a:pt x="55055" y="0"/>
                  </a:moveTo>
                  <a:cubicBezTo>
                    <a:pt x="24765" y="-95"/>
                    <a:pt x="95" y="24480"/>
                    <a:pt x="0" y="54674"/>
                  </a:cubicBezTo>
                  <a:cubicBezTo>
                    <a:pt x="0" y="84868"/>
                    <a:pt x="24575" y="109633"/>
                    <a:pt x="54769" y="109728"/>
                  </a:cubicBezTo>
                  <a:cubicBezTo>
                    <a:pt x="85058" y="109728"/>
                    <a:pt x="109633" y="85344"/>
                    <a:pt x="109823" y="55055"/>
                  </a:cubicBezTo>
                  <a:cubicBezTo>
                    <a:pt x="110014" y="24861"/>
                    <a:pt x="85344" y="191"/>
                    <a:pt x="55055" y="96"/>
                  </a:cubicBezTo>
                  <a:close/>
                  <a:moveTo>
                    <a:pt x="54673" y="73152"/>
                  </a:moveTo>
                  <a:cubicBezTo>
                    <a:pt x="44577" y="72962"/>
                    <a:pt x="36576" y="64675"/>
                    <a:pt x="36671" y="54579"/>
                  </a:cubicBezTo>
                  <a:cubicBezTo>
                    <a:pt x="36766" y="44482"/>
                    <a:pt x="45053" y="36386"/>
                    <a:pt x="55150" y="36481"/>
                  </a:cubicBezTo>
                  <a:cubicBezTo>
                    <a:pt x="65151" y="36576"/>
                    <a:pt x="73247" y="44958"/>
                    <a:pt x="73152" y="55055"/>
                  </a:cubicBezTo>
                  <a:cubicBezTo>
                    <a:pt x="73057" y="65151"/>
                    <a:pt x="64675" y="73248"/>
                    <a:pt x="54673" y="73152"/>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69" name="Google Shape;369;p36">
            <a:hlinkClick/>
          </p:cNvPr>
          <p:cNvSpPr txBox="1"/>
          <p:nvPr/>
        </p:nvSpPr>
        <p:spPr>
          <a:xfrm>
            <a:off x="609033" y="1758500"/>
            <a:ext cx="1490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Adaptation</a:t>
            </a:r>
            <a:endParaRPr sz="1100"/>
          </a:p>
        </p:txBody>
      </p:sp>
      <p:sp>
        <p:nvSpPr>
          <p:cNvPr id="370" name="Google Shape;370;p36">
            <a:hlinkClick/>
          </p:cNvPr>
          <p:cNvSpPr/>
          <p:nvPr/>
        </p:nvSpPr>
        <p:spPr>
          <a:xfrm>
            <a:off x="300043" y="1778023"/>
            <a:ext cx="130970" cy="154105"/>
          </a:xfrm>
          <a:custGeom>
            <a:rect b="b" l="l" r="r" t="t"/>
            <a:pathLst>
              <a:path extrusionOk="0" h="299233" w="254310">
                <a:moveTo>
                  <a:pt x="250564" y="139515"/>
                </a:moveTo>
                <a:cubicBezTo>
                  <a:pt x="238951" y="123995"/>
                  <a:pt x="227338" y="108453"/>
                  <a:pt x="215595" y="93041"/>
                </a:cubicBezTo>
                <a:cubicBezTo>
                  <a:pt x="213782" y="90667"/>
                  <a:pt x="213458" y="89221"/>
                  <a:pt x="215466" y="86609"/>
                </a:cubicBezTo>
                <a:cubicBezTo>
                  <a:pt x="227273" y="71218"/>
                  <a:pt x="238800" y="55655"/>
                  <a:pt x="250434" y="40135"/>
                </a:cubicBezTo>
                <a:cubicBezTo>
                  <a:pt x="252355" y="37588"/>
                  <a:pt x="253910" y="34890"/>
                  <a:pt x="254190" y="31631"/>
                </a:cubicBezTo>
                <a:cubicBezTo>
                  <a:pt x="255054" y="21896"/>
                  <a:pt x="248341" y="14924"/>
                  <a:pt x="238001" y="14924"/>
                </a:cubicBezTo>
                <a:cubicBezTo>
                  <a:pt x="179785" y="14924"/>
                  <a:pt x="121569" y="14924"/>
                  <a:pt x="63353" y="14967"/>
                </a:cubicBezTo>
                <a:cubicBezTo>
                  <a:pt x="61001" y="14967"/>
                  <a:pt x="59835" y="14773"/>
                  <a:pt x="59360" y="11923"/>
                </a:cubicBezTo>
                <a:cubicBezTo>
                  <a:pt x="58173" y="5102"/>
                  <a:pt x="52539" y="418"/>
                  <a:pt x="45999" y="30"/>
                </a:cubicBezTo>
                <a:cubicBezTo>
                  <a:pt x="38962" y="-380"/>
                  <a:pt x="32983" y="3483"/>
                  <a:pt x="30716" y="9916"/>
                </a:cubicBezTo>
                <a:cubicBezTo>
                  <a:pt x="29896" y="12269"/>
                  <a:pt x="29788" y="14708"/>
                  <a:pt x="29788" y="17169"/>
                </a:cubicBezTo>
                <a:cubicBezTo>
                  <a:pt x="29788" y="58310"/>
                  <a:pt x="29788" y="99474"/>
                  <a:pt x="29788" y="140615"/>
                </a:cubicBezTo>
                <a:lnTo>
                  <a:pt x="29788" y="156049"/>
                </a:lnTo>
                <a:cubicBezTo>
                  <a:pt x="29788" y="192636"/>
                  <a:pt x="29745" y="229223"/>
                  <a:pt x="29853" y="265811"/>
                </a:cubicBezTo>
                <a:cubicBezTo>
                  <a:pt x="29853" y="268725"/>
                  <a:pt x="29141" y="269631"/>
                  <a:pt x="26205" y="269437"/>
                </a:cubicBezTo>
                <a:cubicBezTo>
                  <a:pt x="22255" y="269178"/>
                  <a:pt x="18262" y="269286"/>
                  <a:pt x="14290" y="269437"/>
                </a:cubicBezTo>
                <a:cubicBezTo>
                  <a:pt x="6152" y="269761"/>
                  <a:pt x="43" y="276129"/>
                  <a:pt x="0" y="284180"/>
                </a:cubicBezTo>
                <a:cubicBezTo>
                  <a:pt x="-43" y="292274"/>
                  <a:pt x="5979" y="299031"/>
                  <a:pt x="14052" y="299095"/>
                </a:cubicBezTo>
                <a:cubicBezTo>
                  <a:pt x="34515" y="299290"/>
                  <a:pt x="54957" y="299268"/>
                  <a:pt x="75420" y="299095"/>
                </a:cubicBezTo>
                <a:cubicBezTo>
                  <a:pt x="83493" y="299031"/>
                  <a:pt x="89709" y="292318"/>
                  <a:pt x="89752" y="284331"/>
                </a:cubicBezTo>
                <a:cubicBezTo>
                  <a:pt x="89796" y="276258"/>
                  <a:pt x="83449" y="269696"/>
                  <a:pt x="75182" y="269415"/>
                </a:cubicBezTo>
                <a:cubicBezTo>
                  <a:pt x="71211" y="269286"/>
                  <a:pt x="67217" y="269156"/>
                  <a:pt x="63267" y="269437"/>
                </a:cubicBezTo>
                <a:cubicBezTo>
                  <a:pt x="60202" y="269674"/>
                  <a:pt x="59706" y="268552"/>
                  <a:pt x="59706" y="265746"/>
                </a:cubicBezTo>
                <a:cubicBezTo>
                  <a:pt x="59813" y="233238"/>
                  <a:pt x="59813" y="200752"/>
                  <a:pt x="59706" y="168245"/>
                </a:cubicBezTo>
                <a:cubicBezTo>
                  <a:pt x="59706" y="165266"/>
                  <a:pt x="60245" y="164381"/>
                  <a:pt x="63440" y="164381"/>
                </a:cubicBezTo>
                <a:cubicBezTo>
                  <a:pt x="120965" y="164489"/>
                  <a:pt x="178469" y="164467"/>
                  <a:pt x="235994" y="164467"/>
                </a:cubicBezTo>
                <a:cubicBezTo>
                  <a:pt x="237505" y="164467"/>
                  <a:pt x="239037" y="164467"/>
                  <a:pt x="240548" y="164381"/>
                </a:cubicBezTo>
                <a:cubicBezTo>
                  <a:pt x="244736" y="164143"/>
                  <a:pt x="248146" y="162309"/>
                  <a:pt x="250823" y="159092"/>
                </a:cubicBezTo>
                <a:cubicBezTo>
                  <a:pt x="255550" y="153394"/>
                  <a:pt x="255485" y="146076"/>
                  <a:pt x="250542" y="139471"/>
                </a:cubicBezTo>
                <a:close/>
                <a:moveTo>
                  <a:pt x="228374" y="147091"/>
                </a:moveTo>
                <a:cubicBezTo>
                  <a:pt x="175360" y="147091"/>
                  <a:pt x="122325" y="147091"/>
                  <a:pt x="69311" y="147091"/>
                </a:cubicBezTo>
                <a:cubicBezTo>
                  <a:pt x="63375" y="147091"/>
                  <a:pt x="59770" y="143788"/>
                  <a:pt x="59749" y="138349"/>
                </a:cubicBezTo>
                <a:cubicBezTo>
                  <a:pt x="59749" y="105906"/>
                  <a:pt x="59749" y="73463"/>
                  <a:pt x="59749" y="40999"/>
                </a:cubicBezTo>
                <a:cubicBezTo>
                  <a:pt x="59749" y="35559"/>
                  <a:pt x="63353" y="32257"/>
                  <a:pt x="69311" y="32257"/>
                </a:cubicBezTo>
                <a:cubicBezTo>
                  <a:pt x="122325" y="32257"/>
                  <a:pt x="175360" y="32257"/>
                  <a:pt x="228374" y="32257"/>
                </a:cubicBezTo>
                <a:cubicBezTo>
                  <a:pt x="228849" y="32257"/>
                  <a:pt x="229302" y="32300"/>
                  <a:pt x="230166" y="32321"/>
                </a:cubicBezTo>
                <a:cubicBezTo>
                  <a:pt x="221661" y="42682"/>
                  <a:pt x="213437" y="52720"/>
                  <a:pt x="205191" y="62757"/>
                </a:cubicBezTo>
                <a:cubicBezTo>
                  <a:pt x="199428" y="69772"/>
                  <a:pt x="193665" y="76787"/>
                  <a:pt x="187901" y="83824"/>
                </a:cubicBezTo>
                <a:cubicBezTo>
                  <a:pt x="184469" y="88012"/>
                  <a:pt x="184491" y="91358"/>
                  <a:pt x="187901" y="95524"/>
                </a:cubicBezTo>
                <a:cubicBezTo>
                  <a:pt x="201522" y="112123"/>
                  <a:pt x="215142" y="128722"/>
                  <a:pt x="228763" y="145343"/>
                </a:cubicBezTo>
                <a:cubicBezTo>
                  <a:pt x="229130" y="145796"/>
                  <a:pt x="229496" y="146249"/>
                  <a:pt x="229842" y="146702"/>
                </a:cubicBezTo>
                <a:cubicBezTo>
                  <a:pt x="229410" y="147350"/>
                  <a:pt x="228806" y="147069"/>
                  <a:pt x="228309" y="147069"/>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p:nvPr/>
        </p:nvSpPr>
        <p:spPr>
          <a:xfrm>
            <a:off x="0" y="0"/>
            <a:ext cx="2256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76" name="Google Shape;376;p37"/>
          <p:cNvGrpSpPr/>
          <p:nvPr/>
        </p:nvGrpSpPr>
        <p:grpSpPr>
          <a:xfrm>
            <a:off x="300053" y="166249"/>
            <a:ext cx="270914" cy="52682"/>
            <a:chOff x="249382" y="221673"/>
            <a:chExt cx="234497" cy="45600"/>
          </a:xfrm>
        </p:grpSpPr>
        <p:sp>
          <p:nvSpPr>
            <p:cNvPr id="377" name="Google Shape;377;p37"/>
            <p:cNvSpPr/>
            <p:nvPr/>
          </p:nvSpPr>
          <p:spPr>
            <a:xfrm>
              <a:off x="249382"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8" name="Google Shape;378;p37"/>
            <p:cNvSpPr/>
            <p:nvPr/>
          </p:nvSpPr>
          <p:spPr>
            <a:xfrm>
              <a:off x="344632"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9" name="Google Shape;379;p37"/>
            <p:cNvSpPr/>
            <p:nvPr/>
          </p:nvSpPr>
          <p:spPr>
            <a:xfrm>
              <a:off x="438279"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380" name="Google Shape;380;p37"/>
          <p:cNvGrpSpPr/>
          <p:nvPr/>
        </p:nvGrpSpPr>
        <p:grpSpPr>
          <a:xfrm>
            <a:off x="2443181" y="219048"/>
            <a:ext cx="223451" cy="223451"/>
            <a:chOff x="8892506" y="664914"/>
            <a:chExt cx="209400" cy="209400"/>
          </a:xfrm>
        </p:grpSpPr>
        <p:sp>
          <p:nvSpPr>
            <p:cNvPr id="381" name="Google Shape;381;p37"/>
            <p:cNvSpPr/>
            <p:nvPr/>
          </p:nvSpPr>
          <p:spPr>
            <a:xfrm>
              <a:off x="8892506" y="664914"/>
              <a:ext cx="209400" cy="209400"/>
            </a:xfrm>
            <a:prstGeom prst="ellipse">
              <a:avLst/>
            </a:prstGeom>
            <a:solidFill>
              <a:srgbClr val="0A070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382" name="Google Shape;382;p37"/>
            <p:cNvSpPr/>
            <p:nvPr/>
          </p:nvSpPr>
          <p:spPr>
            <a:xfrm>
              <a:off x="8960350" y="717942"/>
              <a:ext cx="59580" cy="103609"/>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83" name="Google Shape;383;p37"/>
          <p:cNvGrpSpPr/>
          <p:nvPr/>
        </p:nvGrpSpPr>
        <p:grpSpPr>
          <a:xfrm flipH="1">
            <a:off x="2749825" y="219048"/>
            <a:ext cx="223451" cy="223451"/>
            <a:chOff x="8892506" y="664914"/>
            <a:chExt cx="209400" cy="209400"/>
          </a:xfrm>
        </p:grpSpPr>
        <p:sp>
          <p:nvSpPr>
            <p:cNvPr id="384" name="Google Shape;384;p37"/>
            <p:cNvSpPr/>
            <p:nvPr/>
          </p:nvSpPr>
          <p:spPr>
            <a:xfrm>
              <a:off x="8892506" y="664914"/>
              <a:ext cx="209400" cy="209400"/>
            </a:xfrm>
            <a:prstGeom prst="ellipse">
              <a:avLst/>
            </a:prstGeom>
            <a:solidFill>
              <a:srgbClr val="120D1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385" name="Google Shape;385;p37"/>
            <p:cNvSpPr/>
            <p:nvPr/>
          </p:nvSpPr>
          <p:spPr>
            <a:xfrm>
              <a:off x="8960350" y="717942"/>
              <a:ext cx="59580" cy="103609"/>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86" name="Google Shape;386;p37"/>
          <p:cNvGrpSpPr/>
          <p:nvPr/>
        </p:nvGrpSpPr>
        <p:grpSpPr>
          <a:xfrm>
            <a:off x="6828349" y="220591"/>
            <a:ext cx="758250" cy="223425"/>
            <a:chOff x="9104466" y="294121"/>
            <a:chExt cx="1011000" cy="297900"/>
          </a:xfrm>
        </p:grpSpPr>
        <p:sp>
          <p:nvSpPr>
            <p:cNvPr id="387" name="Google Shape;387;p37"/>
            <p:cNvSpPr/>
            <p:nvPr/>
          </p:nvSpPr>
          <p:spPr>
            <a:xfrm>
              <a:off x="9104466" y="294121"/>
              <a:ext cx="1011000" cy="297900"/>
            </a:xfrm>
            <a:prstGeom prst="roundRect">
              <a:avLst>
                <a:gd fmla="val 50000" name="adj"/>
              </a:avLst>
            </a:prstGeom>
            <a:no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8" name="Google Shape;388;p37"/>
            <p:cNvSpPr txBox="1"/>
            <p:nvPr/>
          </p:nvSpPr>
          <p:spPr>
            <a:xfrm>
              <a:off x="9179442" y="302573"/>
              <a:ext cx="8610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chemeClr val="lt1"/>
                  </a:solidFill>
                  <a:latin typeface="Poppins Medium"/>
                  <a:ea typeface="Poppins Medium"/>
                  <a:cs typeface="Poppins Medium"/>
                  <a:sym typeface="Poppins Medium"/>
                </a:rPr>
                <a:t>Upgrade</a:t>
              </a:r>
              <a:endParaRPr sz="1100"/>
            </a:p>
          </p:txBody>
        </p:sp>
      </p:grpSp>
      <p:sp>
        <p:nvSpPr>
          <p:cNvPr id="389" name="Google Shape;389;p37"/>
          <p:cNvSpPr/>
          <p:nvPr/>
        </p:nvSpPr>
        <p:spPr>
          <a:xfrm>
            <a:off x="7821330" y="220591"/>
            <a:ext cx="1022700" cy="223500"/>
          </a:xfrm>
          <a:prstGeom prst="roundRect">
            <a:avLst>
              <a:gd fmla="val 50000" name="adj"/>
            </a:avLst>
          </a:prstGeom>
          <a:solidFill>
            <a:srgbClr val="0A08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0" name="Google Shape;390;p37"/>
          <p:cNvSpPr txBox="1"/>
          <p:nvPr/>
        </p:nvSpPr>
        <p:spPr>
          <a:xfrm>
            <a:off x="7994698" y="228442"/>
            <a:ext cx="681900" cy="346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lang="en-GB" sz="900">
                <a:solidFill>
                  <a:schemeClr val="lt1"/>
                </a:solidFill>
                <a:latin typeface="Poppins Medium"/>
                <a:ea typeface="Poppins Medium"/>
                <a:cs typeface="Poppins Medium"/>
                <a:sym typeface="Poppins Medium"/>
              </a:rPr>
              <a:t>Group 7</a:t>
            </a:r>
            <a:endParaRPr sz="1100">
              <a:solidFill>
                <a:schemeClr val="dk1"/>
              </a:solidFill>
            </a:endParaRPr>
          </a:p>
          <a:p>
            <a:pPr indent="0" lvl="0" marL="0" marR="0" rtl="0" algn="l">
              <a:spcBef>
                <a:spcPts val="0"/>
              </a:spcBef>
              <a:spcAft>
                <a:spcPts val="0"/>
              </a:spcAft>
              <a:buNone/>
            </a:pPr>
            <a:r>
              <a:t/>
            </a:r>
            <a:endParaRPr sz="900">
              <a:solidFill>
                <a:schemeClr val="lt1"/>
              </a:solidFill>
              <a:latin typeface="Poppins Medium"/>
              <a:ea typeface="Poppins Medium"/>
              <a:cs typeface="Poppins Medium"/>
              <a:sym typeface="Poppins Medium"/>
            </a:endParaRPr>
          </a:p>
        </p:txBody>
      </p:sp>
      <p:sp>
        <p:nvSpPr>
          <p:cNvPr id="391" name="Google Shape;391;p37"/>
          <p:cNvSpPr/>
          <p:nvPr/>
        </p:nvSpPr>
        <p:spPr>
          <a:xfrm>
            <a:off x="7849446" y="241506"/>
            <a:ext cx="178500" cy="178500"/>
          </a:xfrm>
          <a:prstGeom prst="ellipse">
            <a:avLst/>
          </a:prstGeom>
          <a:solidFill>
            <a:srgbClr val="55555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2" name="Google Shape;392;p37"/>
          <p:cNvSpPr/>
          <p:nvPr/>
        </p:nvSpPr>
        <p:spPr>
          <a:xfrm>
            <a:off x="7895219" y="282786"/>
            <a:ext cx="87048" cy="96035"/>
          </a:xfrm>
          <a:custGeom>
            <a:rect b="b" l="l" r="r" t="t"/>
            <a:pathLst>
              <a:path extrusionOk="0" h="128047" w="116064">
                <a:moveTo>
                  <a:pt x="115527" y="108391"/>
                </a:moveTo>
                <a:cubicBezTo>
                  <a:pt x="113261" y="93389"/>
                  <a:pt x="106280" y="81019"/>
                  <a:pt x="94646" y="71344"/>
                </a:cubicBezTo>
                <a:cubicBezTo>
                  <a:pt x="90176" y="67609"/>
                  <a:pt x="85154" y="64731"/>
                  <a:pt x="79582" y="62465"/>
                </a:cubicBezTo>
                <a:cubicBezTo>
                  <a:pt x="95932" y="49177"/>
                  <a:pt x="96973" y="26153"/>
                  <a:pt x="84052" y="11702"/>
                </a:cubicBezTo>
                <a:cubicBezTo>
                  <a:pt x="71315" y="-2627"/>
                  <a:pt x="49516" y="-3974"/>
                  <a:pt x="35187" y="8640"/>
                </a:cubicBezTo>
                <a:cubicBezTo>
                  <a:pt x="27900" y="15070"/>
                  <a:pt x="23859" y="23214"/>
                  <a:pt x="23308" y="32889"/>
                </a:cubicBezTo>
                <a:cubicBezTo>
                  <a:pt x="22696" y="44891"/>
                  <a:pt x="27288" y="54689"/>
                  <a:pt x="36534" y="62404"/>
                </a:cubicBezTo>
                <a:cubicBezTo>
                  <a:pt x="36106" y="62588"/>
                  <a:pt x="35800" y="62771"/>
                  <a:pt x="35432" y="62894"/>
                </a:cubicBezTo>
                <a:cubicBezTo>
                  <a:pt x="20981" y="69201"/>
                  <a:pt x="10694" y="79611"/>
                  <a:pt x="4448" y="94123"/>
                </a:cubicBezTo>
                <a:cubicBezTo>
                  <a:pt x="529" y="103370"/>
                  <a:pt x="-329" y="112984"/>
                  <a:pt x="100" y="122842"/>
                </a:cubicBezTo>
                <a:cubicBezTo>
                  <a:pt x="100" y="124189"/>
                  <a:pt x="712" y="125292"/>
                  <a:pt x="1631" y="126210"/>
                </a:cubicBezTo>
                <a:cubicBezTo>
                  <a:pt x="2917" y="127557"/>
                  <a:pt x="4570" y="128047"/>
                  <a:pt x="6407" y="128047"/>
                </a:cubicBezTo>
                <a:cubicBezTo>
                  <a:pt x="40821" y="128047"/>
                  <a:pt x="75234" y="128047"/>
                  <a:pt x="109648" y="128047"/>
                </a:cubicBezTo>
                <a:cubicBezTo>
                  <a:pt x="110077" y="128047"/>
                  <a:pt x="110567" y="128047"/>
                  <a:pt x="110995" y="127986"/>
                </a:cubicBezTo>
                <a:cubicBezTo>
                  <a:pt x="113935" y="127557"/>
                  <a:pt x="116016" y="125414"/>
                  <a:pt x="116016" y="122475"/>
                </a:cubicBezTo>
                <a:cubicBezTo>
                  <a:pt x="116078" y="117760"/>
                  <a:pt x="116200" y="113045"/>
                  <a:pt x="115465" y="108330"/>
                </a:cubicBezTo>
                <a:close/>
                <a:moveTo>
                  <a:pt x="34881" y="35094"/>
                </a:moveTo>
                <a:cubicBezTo>
                  <a:pt x="34881" y="22234"/>
                  <a:pt x="45107" y="11763"/>
                  <a:pt x="57721" y="11702"/>
                </a:cubicBezTo>
                <a:cubicBezTo>
                  <a:pt x="70764" y="11641"/>
                  <a:pt x="81174" y="21928"/>
                  <a:pt x="81235" y="34971"/>
                </a:cubicBezTo>
                <a:cubicBezTo>
                  <a:pt x="81297" y="47769"/>
                  <a:pt x="70826" y="58240"/>
                  <a:pt x="57966" y="58240"/>
                </a:cubicBezTo>
                <a:cubicBezTo>
                  <a:pt x="45291" y="58240"/>
                  <a:pt x="34881" y="47769"/>
                  <a:pt x="34881" y="35094"/>
                </a:cubicBezTo>
                <a:close/>
                <a:moveTo>
                  <a:pt x="103280" y="116413"/>
                </a:moveTo>
                <a:cubicBezTo>
                  <a:pt x="88155" y="116413"/>
                  <a:pt x="73091" y="116413"/>
                  <a:pt x="57966" y="116413"/>
                </a:cubicBezTo>
                <a:cubicBezTo>
                  <a:pt x="42842" y="116413"/>
                  <a:pt x="28023" y="116413"/>
                  <a:pt x="13082" y="116413"/>
                </a:cubicBezTo>
                <a:cubicBezTo>
                  <a:pt x="11918" y="116413"/>
                  <a:pt x="11551" y="116229"/>
                  <a:pt x="11612" y="114943"/>
                </a:cubicBezTo>
                <a:cubicBezTo>
                  <a:pt x="13021" y="94797"/>
                  <a:pt x="22879" y="80529"/>
                  <a:pt x="41494" y="72936"/>
                </a:cubicBezTo>
                <a:cubicBezTo>
                  <a:pt x="67274" y="62465"/>
                  <a:pt x="97156" y="78509"/>
                  <a:pt x="103219" y="105697"/>
                </a:cubicBezTo>
                <a:cubicBezTo>
                  <a:pt x="103892" y="108820"/>
                  <a:pt x="104259" y="111943"/>
                  <a:pt x="104443" y="115127"/>
                </a:cubicBezTo>
                <a:cubicBezTo>
                  <a:pt x="104504" y="116229"/>
                  <a:pt x="104198" y="116351"/>
                  <a:pt x="103219" y="11635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3" name="Google Shape;393;p37"/>
          <p:cNvSpPr/>
          <p:nvPr/>
        </p:nvSpPr>
        <p:spPr>
          <a:xfrm rot="3599511">
            <a:off x="8687344" y="291053"/>
            <a:ext cx="64784" cy="5603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94" name="Google Shape;394;p37"/>
          <p:cNvPicPr preferRelativeResize="0"/>
          <p:nvPr/>
        </p:nvPicPr>
        <p:blipFill rotWithShape="1">
          <a:blip r:embed="rId3">
            <a:alphaModFix/>
          </a:blip>
          <a:srcRect b="4158" l="2868" r="6919" t="3845"/>
          <a:stretch/>
        </p:blipFill>
        <p:spPr>
          <a:xfrm>
            <a:off x="2749827" y="1313852"/>
            <a:ext cx="5786949" cy="2998303"/>
          </a:xfrm>
          <a:prstGeom prst="rect">
            <a:avLst/>
          </a:prstGeom>
          <a:noFill/>
          <a:ln>
            <a:noFill/>
          </a:ln>
        </p:spPr>
      </p:pic>
      <p:grpSp>
        <p:nvGrpSpPr>
          <p:cNvPr id="395" name="Google Shape;395;p37"/>
          <p:cNvGrpSpPr/>
          <p:nvPr/>
        </p:nvGrpSpPr>
        <p:grpSpPr>
          <a:xfrm>
            <a:off x="311923" y="1364525"/>
            <a:ext cx="1253782" cy="207900"/>
            <a:chOff x="331523" y="3288575"/>
            <a:chExt cx="1253782" cy="207900"/>
          </a:xfrm>
        </p:grpSpPr>
        <p:sp>
          <p:nvSpPr>
            <p:cNvPr id="396" name="Google Shape;396;p37">
              <a:hlinkClick action="ppaction://hlinksldjump" r:id="rId4"/>
            </p:cNvPr>
            <p:cNvSpPr txBox="1"/>
            <p:nvPr/>
          </p:nvSpPr>
          <p:spPr>
            <a:xfrm>
              <a:off x="652005" y="3288575"/>
              <a:ext cx="9333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1ED760"/>
                  </a:solidFill>
                  <a:latin typeface="Poppins Medium"/>
                  <a:ea typeface="Poppins Medium"/>
                  <a:cs typeface="Poppins Medium"/>
                  <a:sym typeface="Poppins Medium"/>
                </a:rPr>
                <a:t>Results</a:t>
              </a:r>
              <a:endParaRPr sz="1100"/>
            </a:p>
          </p:txBody>
        </p:sp>
        <p:grpSp>
          <p:nvGrpSpPr>
            <p:cNvPr id="397" name="Google Shape;397;p37"/>
            <p:cNvGrpSpPr/>
            <p:nvPr/>
          </p:nvGrpSpPr>
          <p:grpSpPr>
            <a:xfrm>
              <a:off x="331523" y="3288712"/>
              <a:ext cx="152780" cy="152780"/>
              <a:chOff x="5762625" y="3095625"/>
              <a:chExt cx="665130" cy="665130"/>
            </a:xfrm>
          </p:grpSpPr>
          <p:sp>
            <p:nvSpPr>
              <p:cNvPr id="398" name="Google Shape;398;p37">
                <a:hlinkClick action="ppaction://hlinksldjump" r:id="rId5"/>
              </p:cNvPr>
              <p:cNvSpPr/>
              <p:nvPr/>
            </p:nvSpPr>
            <p:spPr>
              <a:xfrm>
                <a:off x="5762625" y="3095625"/>
                <a:ext cx="665130" cy="665130"/>
              </a:xfrm>
              <a:custGeom>
                <a:rect b="b" l="l" r="r" t="t"/>
                <a:pathLst>
                  <a:path extrusionOk="0" h="665130" w="665130">
                    <a:moveTo>
                      <a:pt x="663035" y="100298"/>
                    </a:moveTo>
                    <a:cubicBezTo>
                      <a:pt x="650938" y="40481"/>
                      <a:pt x="601599" y="95"/>
                      <a:pt x="540639" y="0"/>
                    </a:cubicBezTo>
                    <a:cubicBezTo>
                      <a:pt x="471392" y="0"/>
                      <a:pt x="402050" y="0"/>
                      <a:pt x="332804" y="0"/>
                    </a:cubicBezTo>
                    <a:cubicBezTo>
                      <a:pt x="263557" y="0"/>
                      <a:pt x="193643" y="0"/>
                      <a:pt x="124111" y="0"/>
                    </a:cubicBezTo>
                    <a:cubicBezTo>
                      <a:pt x="54388" y="191"/>
                      <a:pt x="95" y="54483"/>
                      <a:pt x="0" y="124397"/>
                    </a:cubicBezTo>
                    <a:cubicBezTo>
                      <a:pt x="0" y="263176"/>
                      <a:pt x="0" y="401955"/>
                      <a:pt x="0" y="540830"/>
                    </a:cubicBezTo>
                    <a:cubicBezTo>
                      <a:pt x="0" y="549021"/>
                      <a:pt x="572" y="557117"/>
                      <a:pt x="2191" y="565118"/>
                    </a:cubicBezTo>
                    <a:cubicBezTo>
                      <a:pt x="14478" y="624840"/>
                      <a:pt x="63818" y="665131"/>
                      <a:pt x="124778" y="665131"/>
                    </a:cubicBezTo>
                    <a:cubicBezTo>
                      <a:pt x="260414" y="665131"/>
                      <a:pt x="395954" y="665131"/>
                      <a:pt x="531590" y="665131"/>
                    </a:cubicBezTo>
                    <a:cubicBezTo>
                      <a:pt x="539020" y="665131"/>
                      <a:pt x="546354" y="664845"/>
                      <a:pt x="553784" y="663988"/>
                    </a:cubicBezTo>
                    <a:cubicBezTo>
                      <a:pt x="618744" y="656749"/>
                      <a:pt x="665131" y="605504"/>
                      <a:pt x="665131" y="540258"/>
                    </a:cubicBezTo>
                    <a:cubicBezTo>
                      <a:pt x="665131" y="401669"/>
                      <a:pt x="665131" y="263081"/>
                      <a:pt x="665131" y="124587"/>
                    </a:cubicBezTo>
                    <a:cubicBezTo>
                      <a:pt x="665131" y="116396"/>
                      <a:pt x="664559" y="108299"/>
                      <a:pt x="662940" y="100203"/>
                    </a:cubicBezTo>
                    <a:close/>
                    <a:moveTo>
                      <a:pt x="47530" y="126683"/>
                    </a:moveTo>
                    <a:cubicBezTo>
                      <a:pt x="47530" y="79820"/>
                      <a:pt x="79915" y="47530"/>
                      <a:pt x="126778" y="47530"/>
                    </a:cubicBezTo>
                    <a:cubicBezTo>
                      <a:pt x="264128" y="47530"/>
                      <a:pt x="401384" y="47530"/>
                      <a:pt x="538734" y="47530"/>
                    </a:cubicBezTo>
                    <a:cubicBezTo>
                      <a:pt x="585216" y="47530"/>
                      <a:pt x="617696" y="79915"/>
                      <a:pt x="617696" y="126206"/>
                    </a:cubicBezTo>
                    <a:cubicBezTo>
                      <a:pt x="617696" y="230315"/>
                      <a:pt x="617696" y="334518"/>
                      <a:pt x="617696" y="438626"/>
                    </a:cubicBezTo>
                    <a:lnTo>
                      <a:pt x="617696" y="446246"/>
                    </a:lnTo>
                    <a:cubicBezTo>
                      <a:pt x="582263" y="410813"/>
                      <a:pt x="547973" y="376523"/>
                      <a:pt x="513779" y="342233"/>
                    </a:cubicBezTo>
                    <a:cubicBezTo>
                      <a:pt x="508921" y="337375"/>
                      <a:pt x="503777" y="333375"/>
                      <a:pt x="496729" y="332708"/>
                    </a:cubicBezTo>
                    <a:cubicBezTo>
                      <a:pt x="488156" y="331851"/>
                      <a:pt x="481489" y="335280"/>
                      <a:pt x="475583" y="341281"/>
                    </a:cubicBezTo>
                    <a:cubicBezTo>
                      <a:pt x="444722" y="372332"/>
                      <a:pt x="413575" y="403193"/>
                      <a:pt x="382810" y="434340"/>
                    </a:cubicBezTo>
                    <a:cubicBezTo>
                      <a:pt x="378619" y="438531"/>
                      <a:pt x="376714" y="438245"/>
                      <a:pt x="372713" y="434340"/>
                    </a:cubicBezTo>
                    <a:cubicBezTo>
                      <a:pt x="306896" y="368237"/>
                      <a:pt x="240887" y="302324"/>
                      <a:pt x="174974" y="236411"/>
                    </a:cubicBezTo>
                    <a:cubicBezTo>
                      <a:pt x="160592" y="222028"/>
                      <a:pt x="148495" y="221933"/>
                      <a:pt x="134207" y="236220"/>
                    </a:cubicBezTo>
                    <a:cubicBezTo>
                      <a:pt x="105728" y="264700"/>
                      <a:pt x="77248" y="293180"/>
                      <a:pt x="48673" y="321755"/>
                    </a:cubicBezTo>
                    <a:cubicBezTo>
                      <a:pt x="46673" y="319564"/>
                      <a:pt x="47625" y="317278"/>
                      <a:pt x="47625" y="315182"/>
                    </a:cubicBezTo>
                    <a:cubicBezTo>
                      <a:pt x="47625" y="252317"/>
                      <a:pt x="47625" y="189548"/>
                      <a:pt x="47625" y="126683"/>
                    </a:cubicBezTo>
                    <a:close/>
                    <a:moveTo>
                      <a:pt x="487299" y="617696"/>
                    </a:moveTo>
                    <a:lnTo>
                      <a:pt x="356711" y="617696"/>
                    </a:lnTo>
                    <a:cubicBezTo>
                      <a:pt x="279749" y="617696"/>
                      <a:pt x="202787" y="617696"/>
                      <a:pt x="125825" y="617696"/>
                    </a:cubicBezTo>
                    <a:cubicBezTo>
                      <a:pt x="85153" y="617696"/>
                      <a:pt x="55055" y="592169"/>
                      <a:pt x="48387" y="552355"/>
                    </a:cubicBezTo>
                    <a:cubicBezTo>
                      <a:pt x="47720" y="548450"/>
                      <a:pt x="47625" y="544449"/>
                      <a:pt x="47625" y="540544"/>
                    </a:cubicBezTo>
                    <a:cubicBezTo>
                      <a:pt x="47625" y="492252"/>
                      <a:pt x="47625" y="444056"/>
                      <a:pt x="47530" y="395764"/>
                    </a:cubicBezTo>
                    <a:cubicBezTo>
                      <a:pt x="47530" y="391382"/>
                      <a:pt x="48959" y="388525"/>
                      <a:pt x="52007" y="385572"/>
                    </a:cubicBezTo>
                    <a:cubicBezTo>
                      <a:pt x="84677" y="353092"/>
                      <a:pt x="117158" y="320612"/>
                      <a:pt x="149638" y="287941"/>
                    </a:cubicBezTo>
                    <a:cubicBezTo>
                      <a:pt x="153162" y="284417"/>
                      <a:pt x="154972" y="283178"/>
                      <a:pt x="159258" y="287560"/>
                    </a:cubicBezTo>
                    <a:cubicBezTo>
                      <a:pt x="267557" y="396145"/>
                      <a:pt x="376047" y="504635"/>
                      <a:pt x="484537" y="613124"/>
                    </a:cubicBezTo>
                    <a:cubicBezTo>
                      <a:pt x="485680" y="614267"/>
                      <a:pt x="487013" y="615315"/>
                      <a:pt x="488347" y="616363"/>
                    </a:cubicBezTo>
                    <a:cubicBezTo>
                      <a:pt x="488061" y="616839"/>
                      <a:pt x="487680" y="617315"/>
                      <a:pt x="487394" y="617792"/>
                    </a:cubicBezTo>
                    <a:close/>
                    <a:moveTo>
                      <a:pt x="597503" y="593217"/>
                    </a:moveTo>
                    <a:cubicBezTo>
                      <a:pt x="587312" y="604171"/>
                      <a:pt x="574929" y="611410"/>
                      <a:pt x="560451" y="615220"/>
                    </a:cubicBezTo>
                    <a:cubicBezTo>
                      <a:pt x="556641" y="616172"/>
                      <a:pt x="554165" y="615791"/>
                      <a:pt x="551307" y="612934"/>
                    </a:cubicBezTo>
                    <a:cubicBezTo>
                      <a:pt x="505968" y="567404"/>
                      <a:pt x="460439" y="521875"/>
                      <a:pt x="414909" y="476536"/>
                    </a:cubicBezTo>
                    <a:cubicBezTo>
                      <a:pt x="412051" y="473678"/>
                      <a:pt x="411671" y="472250"/>
                      <a:pt x="414814" y="469201"/>
                    </a:cubicBezTo>
                    <a:cubicBezTo>
                      <a:pt x="440150" y="444151"/>
                      <a:pt x="465296" y="419005"/>
                      <a:pt x="490347" y="393668"/>
                    </a:cubicBezTo>
                    <a:cubicBezTo>
                      <a:pt x="493205" y="390811"/>
                      <a:pt x="494729" y="390335"/>
                      <a:pt x="497872" y="393478"/>
                    </a:cubicBezTo>
                    <a:cubicBezTo>
                      <a:pt x="536734" y="432625"/>
                      <a:pt x="575786" y="471583"/>
                      <a:pt x="614839" y="510540"/>
                    </a:cubicBezTo>
                    <a:cubicBezTo>
                      <a:pt x="616934" y="512636"/>
                      <a:pt x="617887" y="514731"/>
                      <a:pt x="617792" y="517684"/>
                    </a:cubicBezTo>
                    <a:cubicBezTo>
                      <a:pt x="617601" y="522637"/>
                      <a:pt x="617792" y="527590"/>
                      <a:pt x="617792" y="534734"/>
                    </a:cubicBezTo>
                    <a:cubicBezTo>
                      <a:pt x="619125" y="555498"/>
                      <a:pt x="613505" y="576167"/>
                      <a:pt x="597599" y="593312"/>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9" name="Google Shape;399;p37">
                <a:hlinkClick action="ppaction://hlinksldjump" r:id="rId6"/>
              </p:cNvPr>
              <p:cNvSpPr/>
              <p:nvPr/>
            </p:nvSpPr>
            <p:spPr>
              <a:xfrm>
                <a:off x="6166578" y="3190683"/>
                <a:ext cx="166213" cy="166307"/>
              </a:xfrm>
              <a:custGeom>
                <a:rect b="b" l="l" r="r" t="t"/>
                <a:pathLst>
                  <a:path extrusionOk="0" h="166307" w="166213">
                    <a:moveTo>
                      <a:pt x="83345" y="166307"/>
                    </a:moveTo>
                    <a:cubicBezTo>
                      <a:pt x="128589" y="166307"/>
                      <a:pt x="166022" y="129160"/>
                      <a:pt x="166213" y="83821"/>
                    </a:cubicBezTo>
                    <a:cubicBezTo>
                      <a:pt x="166403" y="37529"/>
                      <a:pt x="129351" y="191"/>
                      <a:pt x="83250" y="1"/>
                    </a:cubicBezTo>
                    <a:cubicBezTo>
                      <a:pt x="37911" y="-190"/>
                      <a:pt x="287" y="36958"/>
                      <a:pt x="2" y="82011"/>
                    </a:cubicBezTo>
                    <a:cubicBezTo>
                      <a:pt x="-284" y="128683"/>
                      <a:pt x="36863" y="166117"/>
                      <a:pt x="83345" y="166212"/>
                    </a:cubicBezTo>
                    <a:close/>
                    <a:moveTo>
                      <a:pt x="82869" y="47530"/>
                    </a:moveTo>
                    <a:cubicBezTo>
                      <a:pt x="102681" y="47530"/>
                      <a:pt x="118778" y="63628"/>
                      <a:pt x="118683" y="83344"/>
                    </a:cubicBezTo>
                    <a:cubicBezTo>
                      <a:pt x="118683" y="102775"/>
                      <a:pt x="102681" y="118682"/>
                      <a:pt x="83250" y="118777"/>
                    </a:cubicBezTo>
                    <a:cubicBezTo>
                      <a:pt x="63533" y="118777"/>
                      <a:pt x="47436" y="102775"/>
                      <a:pt x="47436" y="82963"/>
                    </a:cubicBezTo>
                    <a:cubicBezTo>
                      <a:pt x="47436" y="63628"/>
                      <a:pt x="63533" y="47530"/>
                      <a:pt x="82869" y="47530"/>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400" name="Google Shape;400;p37">
            <a:hlinkClick action="ppaction://hlinksldjump" r:id="rId7"/>
          </p:cNvPr>
          <p:cNvSpPr txBox="1"/>
          <p:nvPr/>
        </p:nvSpPr>
        <p:spPr>
          <a:xfrm>
            <a:off x="652007" y="634325"/>
            <a:ext cx="1339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Project Overview</a:t>
            </a:r>
            <a:endParaRPr sz="1100"/>
          </a:p>
        </p:txBody>
      </p:sp>
      <p:sp>
        <p:nvSpPr>
          <p:cNvPr id="401" name="Google Shape;401;p37">
            <a:hlinkClick action="ppaction://hlinksldjump" r:id="rId8"/>
          </p:cNvPr>
          <p:cNvSpPr/>
          <p:nvPr/>
        </p:nvSpPr>
        <p:spPr>
          <a:xfrm>
            <a:off x="300059" y="628439"/>
            <a:ext cx="153952" cy="152983"/>
          </a:xfrm>
          <a:custGeom>
            <a:rect b="b" l="l" r="r" t="t"/>
            <a:pathLst>
              <a:path extrusionOk="0" h="532115" w="535484">
                <a:moveTo>
                  <a:pt x="535467" y="325659"/>
                </a:moveTo>
                <a:cubicBezTo>
                  <a:pt x="535467" y="373361"/>
                  <a:pt x="535467" y="421062"/>
                  <a:pt x="535467" y="468764"/>
                </a:cubicBezTo>
                <a:cubicBezTo>
                  <a:pt x="535467" y="506826"/>
                  <a:pt x="510308" y="532051"/>
                  <a:pt x="472362" y="532084"/>
                </a:cubicBezTo>
                <a:cubicBezTo>
                  <a:pt x="441389" y="532101"/>
                  <a:pt x="410416" y="532118"/>
                  <a:pt x="379443" y="532084"/>
                </a:cubicBezTo>
                <a:cubicBezTo>
                  <a:pt x="353853" y="532051"/>
                  <a:pt x="337224" y="515439"/>
                  <a:pt x="337191" y="489882"/>
                </a:cubicBezTo>
                <a:cubicBezTo>
                  <a:pt x="337158" y="455398"/>
                  <a:pt x="337191" y="420913"/>
                  <a:pt x="337191" y="386429"/>
                </a:cubicBezTo>
                <a:cubicBezTo>
                  <a:pt x="337191" y="371307"/>
                  <a:pt x="329473" y="363555"/>
                  <a:pt x="314400" y="363555"/>
                </a:cubicBezTo>
                <a:cubicBezTo>
                  <a:pt x="283212" y="363555"/>
                  <a:pt x="252040" y="363539"/>
                  <a:pt x="220852" y="363555"/>
                </a:cubicBezTo>
                <a:cubicBezTo>
                  <a:pt x="206127" y="363555"/>
                  <a:pt x="198409" y="371323"/>
                  <a:pt x="198393" y="386114"/>
                </a:cubicBezTo>
                <a:cubicBezTo>
                  <a:pt x="198376" y="420599"/>
                  <a:pt x="198409" y="455083"/>
                  <a:pt x="198393" y="489567"/>
                </a:cubicBezTo>
                <a:cubicBezTo>
                  <a:pt x="198376" y="515538"/>
                  <a:pt x="181813" y="532068"/>
                  <a:pt x="155825" y="532084"/>
                </a:cubicBezTo>
                <a:cubicBezTo>
                  <a:pt x="124637" y="532118"/>
                  <a:pt x="93465" y="532134"/>
                  <a:pt x="62277" y="532084"/>
                </a:cubicBezTo>
                <a:cubicBezTo>
                  <a:pt x="25573" y="532018"/>
                  <a:pt x="99" y="506461"/>
                  <a:pt x="83" y="469691"/>
                </a:cubicBezTo>
                <a:cubicBezTo>
                  <a:pt x="50" y="373046"/>
                  <a:pt x="149" y="276401"/>
                  <a:pt x="0" y="179772"/>
                </a:cubicBezTo>
                <a:cubicBezTo>
                  <a:pt x="-33" y="162215"/>
                  <a:pt x="7288" y="149544"/>
                  <a:pt x="22277" y="140584"/>
                </a:cubicBezTo>
                <a:cubicBezTo>
                  <a:pt x="96728" y="96062"/>
                  <a:pt x="171080" y="51375"/>
                  <a:pt x="245448" y="6737"/>
                </a:cubicBezTo>
                <a:cubicBezTo>
                  <a:pt x="260239" y="-2140"/>
                  <a:pt x="275030" y="-2306"/>
                  <a:pt x="289854" y="6605"/>
                </a:cubicBezTo>
                <a:cubicBezTo>
                  <a:pt x="364752" y="51541"/>
                  <a:pt x="439650" y="96493"/>
                  <a:pt x="514548" y="141412"/>
                </a:cubicBezTo>
                <a:cubicBezTo>
                  <a:pt x="528693" y="149892"/>
                  <a:pt x="535501" y="162364"/>
                  <a:pt x="535484" y="178844"/>
                </a:cubicBezTo>
                <a:cubicBezTo>
                  <a:pt x="535418" y="227788"/>
                  <a:pt x="535451" y="276732"/>
                  <a:pt x="535451" y="325676"/>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402" name="Google Shape;402;p37"/>
          <p:cNvGrpSpPr/>
          <p:nvPr/>
        </p:nvGrpSpPr>
        <p:grpSpPr>
          <a:xfrm>
            <a:off x="300042" y="999417"/>
            <a:ext cx="1131901" cy="207900"/>
            <a:chOff x="323492" y="1313842"/>
            <a:chExt cx="1131901" cy="207900"/>
          </a:xfrm>
        </p:grpSpPr>
        <p:sp>
          <p:nvSpPr>
            <p:cNvPr id="403" name="Google Shape;403;p37">
              <a:hlinkClick action="ppaction://hlinksldjump" r:id="rId9"/>
            </p:cNvPr>
            <p:cNvSpPr txBox="1"/>
            <p:nvPr/>
          </p:nvSpPr>
          <p:spPr>
            <a:xfrm>
              <a:off x="651992" y="1313842"/>
              <a:ext cx="803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Our  Teams</a:t>
              </a:r>
              <a:endParaRPr sz="1100"/>
            </a:p>
          </p:txBody>
        </p:sp>
        <p:grpSp>
          <p:nvGrpSpPr>
            <p:cNvPr id="404" name="Google Shape;404;p37"/>
            <p:cNvGrpSpPr/>
            <p:nvPr/>
          </p:nvGrpSpPr>
          <p:grpSpPr>
            <a:xfrm>
              <a:off x="323491" y="1323388"/>
              <a:ext cx="133412" cy="154502"/>
              <a:chOff x="431322" y="1764517"/>
              <a:chExt cx="177883" cy="206002"/>
            </a:xfrm>
          </p:grpSpPr>
          <p:sp>
            <p:nvSpPr>
              <p:cNvPr id="405" name="Google Shape;405;p37">
                <a:hlinkClick action="ppaction://hlinksldjump" r:id="rId10"/>
              </p:cNvPr>
              <p:cNvSpPr/>
              <p:nvPr/>
            </p:nvSpPr>
            <p:spPr>
              <a:xfrm>
                <a:off x="431322" y="1765205"/>
                <a:ext cx="16048" cy="204882"/>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6" name="Google Shape;406;p37">
                <a:hlinkClick action="ppaction://hlinksldjump" r:id="rId11"/>
              </p:cNvPr>
              <p:cNvSpPr/>
              <p:nvPr/>
            </p:nvSpPr>
            <p:spPr>
              <a:xfrm>
                <a:off x="469291" y="1765205"/>
                <a:ext cx="16048" cy="204882"/>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7" name="Google Shape;407;p37">
                <a:hlinkClick action="ppaction://hlinksldjump" r:id="rId12"/>
              </p:cNvPr>
              <p:cNvSpPr/>
              <p:nvPr/>
            </p:nvSpPr>
            <p:spPr>
              <a:xfrm>
                <a:off x="509599" y="1764517"/>
                <a:ext cx="99606" cy="206002"/>
              </a:xfrm>
              <a:custGeom>
                <a:rect b="b" l="l" r="r" t="t"/>
                <a:pathLst>
                  <a:path extrusionOk="0" h="1084222" w="524241">
                    <a:moveTo>
                      <a:pt x="482010" y="1083659"/>
                    </a:moveTo>
                    <a:lnTo>
                      <a:pt x="42232" y="1083659"/>
                    </a:lnTo>
                    <a:cubicBezTo>
                      <a:pt x="19145" y="1083659"/>
                      <a:pt x="0" y="1064514"/>
                      <a:pt x="0" y="1041427"/>
                    </a:cubicBezTo>
                    <a:lnTo>
                      <a:pt x="0" y="41933"/>
                    </a:lnTo>
                    <a:cubicBezTo>
                      <a:pt x="0" y="27293"/>
                      <a:pt x="7320" y="13778"/>
                      <a:pt x="19708" y="6458"/>
                    </a:cubicBezTo>
                    <a:cubicBezTo>
                      <a:pt x="31533" y="-1425"/>
                      <a:pt x="47300" y="-1988"/>
                      <a:pt x="60251" y="4206"/>
                    </a:cubicBezTo>
                    <a:lnTo>
                      <a:pt x="500029" y="213114"/>
                    </a:lnTo>
                    <a:cubicBezTo>
                      <a:pt x="514669" y="219871"/>
                      <a:pt x="524242" y="235075"/>
                      <a:pt x="524242" y="251405"/>
                    </a:cubicBezTo>
                    <a:lnTo>
                      <a:pt x="524242" y="1041990"/>
                    </a:lnTo>
                    <a:cubicBezTo>
                      <a:pt x="524242" y="1065077"/>
                      <a:pt x="505096" y="1084222"/>
                      <a:pt x="482010" y="1084222"/>
                    </a:cubicBezTo>
                    <a:close/>
                    <a:moveTo>
                      <a:pt x="84464" y="999195"/>
                    </a:moveTo>
                    <a:lnTo>
                      <a:pt x="439777" y="999195"/>
                    </a:lnTo>
                    <a:lnTo>
                      <a:pt x="439777" y="277307"/>
                    </a:lnTo>
                    <a:lnTo>
                      <a:pt x="84464" y="108941"/>
                    </a:lnTo>
                    <a:lnTo>
                      <a:pt x="84464" y="999195"/>
                    </a:ln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408" name="Google Shape;408;p37">
            <a:hlinkClick/>
          </p:cNvPr>
          <p:cNvSpPr txBox="1"/>
          <p:nvPr/>
        </p:nvSpPr>
        <p:spPr>
          <a:xfrm>
            <a:off x="628311" y="2133213"/>
            <a:ext cx="12603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Conclusions</a:t>
            </a:r>
            <a:endParaRPr sz="1100"/>
          </a:p>
        </p:txBody>
      </p:sp>
      <p:grpSp>
        <p:nvGrpSpPr>
          <p:cNvPr id="409" name="Google Shape;409;p37"/>
          <p:cNvGrpSpPr/>
          <p:nvPr/>
        </p:nvGrpSpPr>
        <p:grpSpPr>
          <a:xfrm>
            <a:off x="300060" y="2153000"/>
            <a:ext cx="155769" cy="155820"/>
            <a:chOff x="6124575" y="3380359"/>
            <a:chExt cx="468618" cy="468774"/>
          </a:xfrm>
        </p:grpSpPr>
        <p:sp>
          <p:nvSpPr>
            <p:cNvPr id="410" name="Google Shape;410;p37">
              <a:hlinkClick/>
            </p:cNvPr>
            <p:cNvSpPr/>
            <p:nvPr/>
          </p:nvSpPr>
          <p:spPr>
            <a:xfrm>
              <a:off x="6124575" y="3380359"/>
              <a:ext cx="468618" cy="468774"/>
            </a:xfrm>
            <a:custGeom>
              <a:rect b="b" l="l" r="r" t="t"/>
              <a:pathLst>
                <a:path extrusionOk="0" h="468774" w="468618">
                  <a:moveTo>
                    <a:pt x="468523" y="56377"/>
                  </a:moveTo>
                  <a:cubicBezTo>
                    <a:pt x="468523" y="53329"/>
                    <a:pt x="468523" y="50186"/>
                    <a:pt x="467951" y="47138"/>
                  </a:cubicBezTo>
                  <a:cubicBezTo>
                    <a:pt x="463094" y="18849"/>
                    <a:pt x="441567" y="466"/>
                    <a:pt x="412706" y="85"/>
                  </a:cubicBezTo>
                  <a:cubicBezTo>
                    <a:pt x="391561" y="-106"/>
                    <a:pt x="370415" y="85"/>
                    <a:pt x="349270" y="85"/>
                  </a:cubicBezTo>
                  <a:cubicBezTo>
                    <a:pt x="329744" y="85"/>
                    <a:pt x="310217" y="85"/>
                    <a:pt x="290691" y="85"/>
                  </a:cubicBezTo>
                  <a:cubicBezTo>
                    <a:pt x="259640" y="-106"/>
                    <a:pt x="233446" y="10943"/>
                    <a:pt x="211538" y="32946"/>
                  </a:cubicBezTo>
                  <a:cubicBezTo>
                    <a:pt x="146959" y="97716"/>
                    <a:pt x="82379" y="162391"/>
                    <a:pt x="17800" y="227065"/>
                  </a:cubicBezTo>
                  <a:cubicBezTo>
                    <a:pt x="-5917" y="250878"/>
                    <a:pt x="-5917" y="284120"/>
                    <a:pt x="17705" y="307837"/>
                  </a:cubicBezTo>
                  <a:cubicBezTo>
                    <a:pt x="65234" y="355558"/>
                    <a:pt x="112859" y="403183"/>
                    <a:pt x="160484" y="450808"/>
                  </a:cubicBezTo>
                  <a:cubicBezTo>
                    <a:pt x="184392" y="474715"/>
                    <a:pt x="217539" y="474811"/>
                    <a:pt x="241542" y="450808"/>
                  </a:cubicBezTo>
                  <a:cubicBezTo>
                    <a:pt x="306407" y="386133"/>
                    <a:pt x="371177" y="321363"/>
                    <a:pt x="435947" y="256688"/>
                  </a:cubicBezTo>
                  <a:cubicBezTo>
                    <a:pt x="457664" y="234971"/>
                    <a:pt x="468713" y="208777"/>
                    <a:pt x="468618" y="177916"/>
                  </a:cubicBezTo>
                  <a:cubicBezTo>
                    <a:pt x="468523" y="137435"/>
                    <a:pt x="468618" y="96859"/>
                    <a:pt x="468618" y="56377"/>
                  </a:cubicBezTo>
                  <a:close/>
                  <a:moveTo>
                    <a:pt x="409944" y="230875"/>
                  </a:moveTo>
                  <a:cubicBezTo>
                    <a:pt x="345174" y="295455"/>
                    <a:pt x="280595" y="360034"/>
                    <a:pt x="215920" y="424709"/>
                  </a:cubicBezTo>
                  <a:cubicBezTo>
                    <a:pt x="206014" y="434615"/>
                    <a:pt x="196013" y="434615"/>
                    <a:pt x="186202" y="424709"/>
                  </a:cubicBezTo>
                  <a:cubicBezTo>
                    <a:pt x="139053" y="377560"/>
                    <a:pt x="92000" y="330316"/>
                    <a:pt x="44851" y="283168"/>
                  </a:cubicBezTo>
                  <a:cubicBezTo>
                    <a:pt x="33707" y="272023"/>
                    <a:pt x="33802" y="262879"/>
                    <a:pt x="44851" y="251735"/>
                  </a:cubicBezTo>
                  <a:cubicBezTo>
                    <a:pt x="108764" y="187727"/>
                    <a:pt x="172676" y="123814"/>
                    <a:pt x="236494" y="59711"/>
                  </a:cubicBezTo>
                  <a:cubicBezTo>
                    <a:pt x="252020" y="44090"/>
                    <a:pt x="270403" y="36375"/>
                    <a:pt x="292406" y="36565"/>
                  </a:cubicBezTo>
                  <a:cubicBezTo>
                    <a:pt x="331744" y="36756"/>
                    <a:pt x="371082" y="36565"/>
                    <a:pt x="410516" y="36565"/>
                  </a:cubicBezTo>
                  <a:cubicBezTo>
                    <a:pt x="425184" y="36565"/>
                    <a:pt x="432233" y="43709"/>
                    <a:pt x="432233" y="58473"/>
                  </a:cubicBezTo>
                  <a:cubicBezTo>
                    <a:pt x="432233" y="78666"/>
                    <a:pt x="432233" y="98859"/>
                    <a:pt x="432233" y="118957"/>
                  </a:cubicBezTo>
                  <a:cubicBezTo>
                    <a:pt x="432233" y="138292"/>
                    <a:pt x="432233" y="157628"/>
                    <a:pt x="432233" y="177059"/>
                  </a:cubicBezTo>
                  <a:cubicBezTo>
                    <a:pt x="432233" y="198109"/>
                    <a:pt x="424994" y="216016"/>
                    <a:pt x="410039" y="230875"/>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1" name="Google Shape;411;p37">
              <a:hlinkClick/>
            </p:cNvPr>
            <p:cNvSpPr/>
            <p:nvPr/>
          </p:nvSpPr>
          <p:spPr>
            <a:xfrm>
              <a:off x="6405646" y="3456453"/>
              <a:ext cx="109824" cy="109728"/>
            </a:xfrm>
            <a:custGeom>
              <a:rect b="b" l="l" r="r" t="t"/>
              <a:pathLst>
                <a:path extrusionOk="0" h="109728" w="109824">
                  <a:moveTo>
                    <a:pt x="55055" y="0"/>
                  </a:moveTo>
                  <a:cubicBezTo>
                    <a:pt x="24765" y="-95"/>
                    <a:pt x="95" y="24480"/>
                    <a:pt x="0" y="54674"/>
                  </a:cubicBezTo>
                  <a:cubicBezTo>
                    <a:pt x="0" y="84868"/>
                    <a:pt x="24575" y="109633"/>
                    <a:pt x="54769" y="109728"/>
                  </a:cubicBezTo>
                  <a:cubicBezTo>
                    <a:pt x="85058" y="109728"/>
                    <a:pt x="109633" y="85344"/>
                    <a:pt x="109823" y="55055"/>
                  </a:cubicBezTo>
                  <a:cubicBezTo>
                    <a:pt x="110014" y="24861"/>
                    <a:pt x="85344" y="191"/>
                    <a:pt x="55055" y="96"/>
                  </a:cubicBezTo>
                  <a:close/>
                  <a:moveTo>
                    <a:pt x="54673" y="73152"/>
                  </a:moveTo>
                  <a:cubicBezTo>
                    <a:pt x="44577" y="72962"/>
                    <a:pt x="36576" y="64675"/>
                    <a:pt x="36671" y="54579"/>
                  </a:cubicBezTo>
                  <a:cubicBezTo>
                    <a:pt x="36766" y="44482"/>
                    <a:pt x="45053" y="36386"/>
                    <a:pt x="55150" y="36481"/>
                  </a:cubicBezTo>
                  <a:cubicBezTo>
                    <a:pt x="65151" y="36576"/>
                    <a:pt x="73247" y="44958"/>
                    <a:pt x="73152" y="55055"/>
                  </a:cubicBezTo>
                  <a:cubicBezTo>
                    <a:pt x="73057" y="65151"/>
                    <a:pt x="64675" y="73248"/>
                    <a:pt x="54673" y="73152"/>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12" name="Google Shape;412;p37">
            <a:hlinkClick/>
          </p:cNvPr>
          <p:cNvSpPr txBox="1"/>
          <p:nvPr/>
        </p:nvSpPr>
        <p:spPr>
          <a:xfrm>
            <a:off x="609033" y="1758500"/>
            <a:ext cx="1490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Adaptation</a:t>
            </a:r>
            <a:endParaRPr sz="1100"/>
          </a:p>
        </p:txBody>
      </p:sp>
      <p:sp>
        <p:nvSpPr>
          <p:cNvPr id="413" name="Google Shape;413;p37">
            <a:hlinkClick/>
          </p:cNvPr>
          <p:cNvSpPr/>
          <p:nvPr/>
        </p:nvSpPr>
        <p:spPr>
          <a:xfrm>
            <a:off x="300043" y="1778023"/>
            <a:ext cx="130970" cy="154105"/>
          </a:xfrm>
          <a:custGeom>
            <a:rect b="b" l="l" r="r" t="t"/>
            <a:pathLst>
              <a:path extrusionOk="0" h="299233" w="254310">
                <a:moveTo>
                  <a:pt x="250564" y="139515"/>
                </a:moveTo>
                <a:cubicBezTo>
                  <a:pt x="238951" y="123995"/>
                  <a:pt x="227338" y="108453"/>
                  <a:pt x="215595" y="93041"/>
                </a:cubicBezTo>
                <a:cubicBezTo>
                  <a:pt x="213782" y="90667"/>
                  <a:pt x="213458" y="89221"/>
                  <a:pt x="215466" y="86609"/>
                </a:cubicBezTo>
                <a:cubicBezTo>
                  <a:pt x="227273" y="71218"/>
                  <a:pt x="238800" y="55655"/>
                  <a:pt x="250434" y="40135"/>
                </a:cubicBezTo>
                <a:cubicBezTo>
                  <a:pt x="252355" y="37588"/>
                  <a:pt x="253910" y="34890"/>
                  <a:pt x="254190" y="31631"/>
                </a:cubicBezTo>
                <a:cubicBezTo>
                  <a:pt x="255054" y="21896"/>
                  <a:pt x="248341" y="14924"/>
                  <a:pt x="238001" y="14924"/>
                </a:cubicBezTo>
                <a:cubicBezTo>
                  <a:pt x="179785" y="14924"/>
                  <a:pt x="121569" y="14924"/>
                  <a:pt x="63353" y="14967"/>
                </a:cubicBezTo>
                <a:cubicBezTo>
                  <a:pt x="61001" y="14967"/>
                  <a:pt x="59835" y="14773"/>
                  <a:pt x="59360" y="11923"/>
                </a:cubicBezTo>
                <a:cubicBezTo>
                  <a:pt x="58173" y="5102"/>
                  <a:pt x="52539" y="418"/>
                  <a:pt x="45999" y="30"/>
                </a:cubicBezTo>
                <a:cubicBezTo>
                  <a:pt x="38962" y="-380"/>
                  <a:pt x="32983" y="3483"/>
                  <a:pt x="30716" y="9916"/>
                </a:cubicBezTo>
                <a:cubicBezTo>
                  <a:pt x="29896" y="12269"/>
                  <a:pt x="29788" y="14708"/>
                  <a:pt x="29788" y="17169"/>
                </a:cubicBezTo>
                <a:cubicBezTo>
                  <a:pt x="29788" y="58310"/>
                  <a:pt x="29788" y="99474"/>
                  <a:pt x="29788" y="140615"/>
                </a:cubicBezTo>
                <a:lnTo>
                  <a:pt x="29788" y="156049"/>
                </a:lnTo>
                <a:cubicBezTo>
                  <a:pt x="29788" y="192636"/>
                  <a:pt x="29745" y="229223"/>
                  <a:pt x="29853" y="265811"/>
                </a:cubicBezTo>
                <a:cubicBezTo>
                  <a:pt x="29853" y="268725"/>
                  <a:pt x="29141" y="269631"/>
                  <a:pt x="26205" y="269437"/>
                </a:cubicBezTo>
                <a:cubicBezTo>
                  <a:pt x="22255" y="269178"/>
                  <a:pt x="18262" y="269286"/>
                  <a:pt x="14290" y="269437"/>
                </a:cubicBezTo>
                <a:cubicBezTo>
                  <a:pt x="6152" y="269761"/>
                  <a:pt x="43" y="276129"/>
                  <a:pt x="0" y="284180"/>
                </a:cubicBezTo>
                <a:cubicBezTo>
                  <a:pt x="-43" y="292274"/>
                  <a:pt x="5979" y="299031"/>
                  <a:pt x="14052" y="299095"/>
                </a:cubicBezTo>
                <a:cubicBezTo>
                  <a:pt x="34515" y="299290"/>
                  <a:pt x="54957" y="299268"/>
                  <a:pt x="75420" y="299095"/>
                </a:cubicBezTo>
                <a:cubicBezTo>
                  <a:pt x="83493" y="299031"/>
                  <a:pt x="89709" y="292318"/>
                  <a:pt x="89752" y="284331"/>
                </a:cubicBezTo>
                <a:cubicBezTo>
                  <a:pt x="89796" y="276258"/>
                  <a:pt x="83449" y="269696"/>
                  <a:pt x="75182" y="269415"/>
                </a:cubicBezTo>
                <a:cubicBezTo>
                  <a:pt x="71211" y="269286"/>
                  <a:pt x="67217" y="269156"/>
                  <a:pt x="63267" y="269437"/>
                </a:cubicBezTo>
                <a:cubicBezTo>
                  <a:pt x="60202" y="269674"/>
                  <a:pt x="59706" y="268552"/>
                  <a:pt x="59706" y="265746"/>
                </a:cubicBezTo>
                <a:cubicBezTo>
                  <a:pt x="59813" y="233238"/>
                  <a:pt x="59813" y="200752"/>
                  <a:pt x="59706" y="168245"/>
                </a:cubicBezTo>
                <a:cubicBezTo>
                  <a:pt x="59706" y="165266"/>
                  <a:pt x="60245" y="164381"/>
                  <a:pt x="63440" y="164381"/>
                </a:cubicBezTo>
                <a:cubicBezTo>
                  <a:pt x="120965" y="164489"/>
                  <a:pt x="178469" y="164467"/>
                  <a:pt x="235994" y="164467"/>
                </a:cubicBezTo>
                <a:cubicBezTo>
                  <a:pt x="237505" y="164467"/>
                  <a:pt x="239037" y="164467"/>
                  <a:pt x="240548" y="164381"/>
                </a:cubicBezTo>
                <a:cubicBezTo>
                  <a:pt x="244736" y="164143"/>
                  <a:pt x="248146" y="162309"/>
                  <a:pt x="250823" y="159092"/>
                </a:cubicBezTo>
                <a:cubicBezTo>
                  <a:pt x="255550" y="153394"/>
                  <a:pt x="255485" y="146076"/>
                  <a:pt x="250542" y="139471"/>
                </a:cubicBezTo>
                <a:close/>
                <a:moveTo>
                  <a:pt x="228374" y="147091"/>
                </a:moveTo>
                <a:cubicBezTo>
                  <a:pt x="175360" y="147091"/>
                  <a:pt x="122325" y="147091"/>
                  <a:pt x="69311" y="147091"/>
                </a:cubicBezTo>
                <a:cubicBezTo>
                  <a:pt x="63375" y="147091"/>
                  <a:pt x="59770" y="143788"/>
                  <a:pt x="59749" y="138349"/>
                </a:cubicBezTo>
                <a:cubicBezTo>
                  <a:pt x="59749" y="105906"/>
                  <a:pt x="59749" y="73463"/>
                  <a:pt x="59749" y="40999"/>
                </a:cubicBezTo>
                <a:cubicBezTo>
                  <a:pt x="59749" y="35559"/>
                  <a:pt x="63353" y="32257"/>
                  <a:pt x="69311" y="32257"/>
                </a:cubicBezTo>
                <a:cubicBezTo>
                  <a:pt x="122325" y="32257"/>
                  <a:pt x="175360" y="32257"/>
                  <a:pt x="228374" y="32257"/>
                </a:cubicBezTo>
                <a:cubicBezTo>
                  <a:pt x="228849" y="32257"/>
                  <a:pt x="229302" y="32300"/>
                  <a:pt x="230166" y="32321"/>
                </a:cubicBezTo>
                <a:cubicBezTo>
                  <a:pt x="221661" y="42682"/>
                  <a:pt x="213437" y="52720"/>
                  <a:pt x="205191" y="62757"/>
                </a:cubicBezTo>
                <a:cubicBezTo>
                  <a:pt x="199428" y="69772"/>
                  <a:pt x="193665" y="76787"/>
                  <a:pt x="187901" y="83824"/>
                </a:cubicBezTo>
                <a:cubicBezTo>
                  <a:pt x="184469" y="88012"/>
                  <a:pt x="184491" y="91358"/>
                  <a:pt x="187901" y="95524"/>
                </a:cubicBezTo>
                <a:cubicBezTo>
                  <a:pt x="201522" y="112123"/>
                  <a:pt x="215142" y="128722"/>
                  <a:pt x="228763" y="145343"/>
                </a:cubicBezTo>
                <a:cubicBezTo>
                  <a:pt x="229130" y="145796"/>
                  <a:pt x="229496" y="146249"/>
                  <a:pt x="229842" y="146702"/>
                </a:cubicBezTo>
                <a:cubicBezTo>
                  <a:pt x="229410" y="147350"/>
                  <a:pt x="228806" y="147069"/>
                  <a:pt x="228309" y="147069"/>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8"/>
          <p:cNvSpPr/>
          <p:nvPr/>
        </p:nvSpPr>
        <p:spPr>
          <a:xfrm>
            <a:off x="0" y="0"/>
            <a:ext cx="2256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9" name="Google Shape;419;p38"/>
          <p:cNvSpPr txBox="1"/>
          <p:nvPr>
            <p:ph type="title"/>
          </p:nvPr>
        </p:nvSpPr>
        <p:spPr>
          <a:xfrm>
            <a:off x="2815050" y="730725"/>
            <a:ext cx="53460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solidFill>
                  <a:srgbClr val="1ED760"/>
                </a:solidFill>
                <a:latin typeface="Poppins Medium"/>
                <a:ea typeface="Poppins Medium"/>
                <a:cs typeface="Poppins Medium"/>
                <a:sym typeface="Poppins Medium"/>
              </a:rPr>
              <a:t>Adaptation and Overcoming Obstacles</a:t>
            </a:r>
            <a:endParaRPr>
              <a:solidFill>
                <a:srgbClr val="1ED760"/>
              </a:solidFill>
              <a:latin typeface="Poppins Medium"/>
              <a:ea typeface="Poppins Medium"/>
              <a:cs typeface="Poppins Medium"/>
              <a:sym typeface="Poppins Medium"/>
            </a:endParaRPr>
          </a:p>
        </p:txBody>
      </p:sp>
      <p:grpSp>
        <p:nvGrpSpPr>
          <p:cNvPr id="420" name="Google Shape;420;p38"/>
          <p:cNvGrpSpPr/>
          <p:nvPr/>
        </p:nvGrpSpPr>
        <p:grpSpPr>
          <a:xfrm>
            <a:off x="2443181" y="219048"/>
            <a:ext cx="223451" cy="223451"/>
            <a:chOff x="8892506" y="664914"/>
            <a:chExt cx="209400" cy="209400"/>
          </a:xfrm>
        </p:grpSpPr>
        <p:sp>
          <p:nvSpPr>
            <p:cNvPr id="421" name="Google Shape;421;p38"/>
            <p:cNvSpPr/>
            <p:nvPr/>
          </p:nvSpPr>
          <p:spPr>
            <a:xfrm>
              <a:off x="8892506" y="664914"/>
              <a:ext cx="209400" cy="209400"/>
            </a:xfrm>
            <a:prstGeom prst="ellipse">
              <a:avLst/>
            </a:prstGeom>
            <a:solidFill>
              <a:srgbClr val="0A070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422" name="Google Shape;422;p38"/>
            <p:cNvSpPr/>
            <p:nvPr/>
          </p:nvSpPr>
          <p:spPr>
            <a:xfrm>
              <a:off x="8960350" y="717942"/>
              <a:ext cx="59580" cy="103609"/>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23" name="Google Shape;423;p38"/>
          <p:cNvGrpSpPr/>
          <p:nvPr/>
        </p:nvGrpSpPr>
        <p:grpSpPr>
          <a:xfrm flipH="1">
            <a:off x="2749825" y="219048"/>
            <a:ext cx="223451" cy="223451"/>
            <a:chOff x="8892506" y="664914"/>
            <a:chExt cx="209400" cy="209400"/>
          </a:xfrm>
        </p:grpSpPr>
        <p:sp>
          <p:nvSpPr>
            <p:cNvPr id="424" name="Google Shape;424;p38"/>
            <p:cNvSpPr/>
            <p:nvPr/>
          </p:nvSpPr>
          <p:spPr>
            <a:xfrm>
              <a:off x="8892506" y="664914"/>
              <a:ext cx="209400" cy="209400"/>
            </a:xfrm>
            <a:prstGeom prst="ellipse">
              <a:avLst/>
            </a:prstGeom>
            <a:solidFill>
              <a:srgbClr val="120D1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425" name="Google Shape;425;p38"/>
            <p:cNvSpPr/>
            <p:nvPr/>
          </p:nvSpPr>
          <p:spPr>
            <a:xfrm>
              <a:off x="8960350" y="717942"/>
              <a:ext cx="59580" cy="103609"/>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26" name="Google Shape;426;p38"/>
          <p:cNvGrpSpPr/>
          <p:nvPr/>
        </p:nvGrpSpPr>
        <p:grpSpPr>
          <a:xfrm>
            <a:off x="300053" y="166249"/>
            <a:ext cx="270914" cy="52682"/>
            <a:chOff x="249382" y="221673"/>
            <a:chExt cx="234497" cy="45600"/>
          </a:xfrm>
        </p:grpSpPr>
        <p:sp>
          <p:nvSpPr>
            <p:cNvPr id="427" name="Google Shape;427;p38"/>
            <p:cNvSpPr/>
            <p:nvPr/>
          </p:nvSpPr>
          <p:spPr>
            <a:xfrm>
              <a:off x="249382"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8" name="Google Shape;428;p38"/>
            <p:cNvSpPr/>
            <p:nvPr/>
          </p:nvSpPr>
          <p:spPr>
            <a:xfrm>
              <a:off x="344632"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9" name="Google Shape;429;p38"/>
            <p:cNvSpPr/>
            <p:nvPr/>
          </p:nvSpPr>
          <p:spPr>
            <a:xfrm>
              <a:off x="438279"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430" name="Google Shape;430;p38">
            <a:hlinkClick action="ppaction://hlinksldjump" r:id="rId3"/>
          </p:cNvPr>
          <p:cNvSpPr/>
          <p:nvPr/>
        </p:nvSpPr>
        <p:spPr>
          <a:xfrm>
            <a:off x="300059" y="628439"/>
            <a:ext cx="153952" cy="152983"/>
          </a:xfrm>
          <a:custGeom>
            <a:rect b="b" l="l" r="r" t="t"/>
            <a:pathLst>
              <a:path extrusionOk="0" h="532115" w="535484">
                <a:moveTo>
                  <a:pt x="535467" y="325659"/>
                </a:moveTo>
                <a:cubicBezTo>
                  <a:pt x="535467" y="373361"/>
                  <a:pt x="535467" y="421062"/>
                  <a:pt x="535467" y="468764"/>
                </a:cubicBezTo>
                <a:cubicBezTo>
                  <a:pt x="535467" y="506826"/>
                  <a:pt x="510308" y="532051"/>
                  <a:pt x="472362" y="532084"/>
                </a:cubicBezTo>
                <a:cubicBezTo>
                  <a:pt x="441389" y="532101"/>
                  <a:pt x="410416" y="532118"/>
                  <a:pt x="379443" y="532084"/>
                </a:cubicBezTo>
                <a:cubicBezTo>
                  <a:pt x="353853" y="532051"/>
                  <a:pt x="337224" y="515439"/>
                  <a:pt x="337191" y="489882"/>
                </a:cubicBezTo>
                <a:cubicBezTo>
                  <a:pt x="337158" y="455398"/>
                  <a:pt x="337191" y="420913"/>
                  <a:pt x="337191" y="386429"/>
                </a:cubicBezTo>
                <a:cubicBezTo>
                  <a:pt x="337191" y="371307"/>
                  <a:pt x="329473" y="363555"/>
                  <a:pt x="314400" y="363555"/>
                </a:cubicBezTo>
                <a:cubicBezTo>
                  <a:pt x="283212" y="363555"/>
                  <a:pt x="252040" y="363539"/>
                  <a:pt x="220852" y="363555"/>
                </a:cubicBezTo>
                <a:cubicBezTo>
                  <a:pt x="206127" y="363555"/>
                  <a:pt x="198409" y="371323"/>
                  <a:pt x="198393" y="386114"/>
                </a:cubicBezTo>
                <a:cubicBezTo>
                  <a:pt x="198376" y="420599"/>
                  <a:pt x="198409" y="455083"/>
                  <a:pt x="198393" y="489567"/>
                </a:cubicBezTo>
                <a:cubicBezTo>
                  <a:pt x="198376" y="515538"/>
                  <a:pt x="181813" y="532068"/>
                  <a:pt x="155825" y="532084"/>
                </a:cubicBezTo>
                <a:cubicBezTo>
                  <a:pt x="124637" y="532118"/>
                  <a:pt x="93465" y="532134"/>
                  <a:pt x="62277" y="532084"/>
                </a:cubicBezTo>
                <a:cubicBezTo>
                  <a:pt x="25573" y="532018"/>
                  <a:pt x="99" y="506461"/>
                  <a:pt x="83" y="469691"/>
                </a:cubicBezTo>
                <a:cubicBezTo>
                  <a:pt x="50" y="373046"/>
                  <a:pt x="149" y="276401"/>
                  <a:pt x="0" y="179772"/>
                </a:cubicBezTo>
                <a:cubicBezTo>
                  <a:pt x="-33" y="162215"/>
                  <a:pt x="7288" y="149544"/>
                  <a:pt x="22277" y="140584"/>
                </a:cubicBezTo>
                <a:cubicBezTo>
                  <a:pt x="96728" y="96062"/>
                  <a:pt x="171080" y="51375"/>
                  <a:pt x="245448" y="6737"/>
                </a:cubicBezTo>
                <a:cubicBezTo>
                  <a:pt x="260239" y="-2140"/>
                  <a:pt x="275030" y="-2306"/>
                  <a:pt x="289854" y="6605"/>
                </a:cubicBezTo>
                <a:cubicBezTo>
                  <a:pt x="364752" y="51541"/>
                  <a:pt x="439650" y="96493"/>
                  <a:pt x="514548" y="141412"/>
                </a:cubicBezTo>
                <a:cubicBezTo>
                  <a:pt x="528693" y="149892"/>
                  <a:pt x="535501" y="162364"/>
                  <a:pt x="535484" y="178844"/>
                </a:cubicBezTo>
                <a:cubicBezTo>
                  <a:pt x="535418" y="227788"/>
                  <a:pt x="535451" y="276732"/>
                  <a:pt x="535451" y="325676"/>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431" name="Google Shape;431;p38"/>
          <p:cNvGrpSpPr/>
          <p:nvPr/>
        </p:nvGrpSpPr>
        <p:grpSpPr>
          <a:xfrm>
            <a:off x="300042" y="999417"/>
            <a:ext cx="1131901" cy="207900"/>
            <a:chOff x="323492" y="1313842"/>
            <a:chExt cx="1131901" cy="207900"/>
          </a:xfrm>
        </p:grpSpPr>
        <p:sp>
          <p:nvSpPr>
            <p:cNvPr id="432" name="Google Shape;432;p38">
              <a:hlinkClick action="ppaction://hlinksldjump" r:id="rId4"/>
            </p:cNvPr>
            <p:cNvSpPr txBox="1"/>
            <p:nvPr/>
          </p:nvSpPr>
          <p:spPr>
            <a:xfrm>
              <a:off x="651992" y="1313842"/>
              <a:ext cx="803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Our  Teams</a:t>
              </a:r>
              <a:endParaRPr sz="1100"/>
            </a:p>
          </p:txBody>
        </p:sp>
        <p:grpSp>
          <p:nvGrpSpPr>
            <p:cNvPr id="433" name="Google Shape;433;p38"/>
            <p:cNvGrpSpPr/>
            <p:nvPr/>
          </p:nvGrpSpPr>
          <p:grpSpPr>
            <a:xfrm>
              <a:off x="323491" y="1323388"/>
              <a:ext cx="133412" cy="154502"/>
              <a:chOff x="431322" y="1764517"/>
              <a:chExt cx="177883" cy="206002"/>
            </a:xfrm>
          </p:grpSpPr>
          <p:sp>
            <p:nvSpPr>
              <p:cNvPr id="434" name="Google Shape;434;p38">
                <a:hlinkClick action="ppaction://hlinksldjump" r:id="rId5"/>
              </p:cNvPr>
              <p:cNvSpPr/>
              <p:nvPr/>
            </p:nvSpPr>
            <p:spPr>
              <a:xfrm>
                <a:off x="431322" y="1765205"/>
                <a:ext cx="16048" cy="204882"/>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5" name="Google Shape;435;p38">
                <a:hlinkClick action="ppaction://hlinksldjump" r:id="rId6"/>
              </p:cNvPr>
              <p:cNvSpPr/>
              <p:nvPr/>
            </p:nvSpPr>
            <p:spPr>
              <a:xfrm>
                <a:off x="469291" y="1765205"/>
                <a:ext cx="16048" cy="204882"/>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6" name="Google Shape;436;p38">
                <a:hlinkClick action="ppaction://hlinksldjump" r:id="rId7"/>
              </p:cNvPr>
              <p:cNvSpPr/>
              <p:nvPr/>
            </p:nvSpPr>
            <p:spPr>
              <a:xfrm>
                <a:off x="509599" y="1764517"/>
                <a:ext cx="99606" cy="206002"/>
              </a:xfrm>
              <a:custGeom>
                <a:rect b="b" l="l" r="r" t="t"/>
                <a:pathLst>
                  <a:path extrusionOk="0" h="1084222" w="524241">
                    <a:moveTo>
                      <a:pt x="482010" y="1083659"/>
                    </a:moveTo>
                    <a:lnTo>
                      <a:pt x="42232" y="1083659"/>
                    </a:lnTo>
                    <a:cubicBezTo>
                      <a:pt x="19145" y="1083659"/>
                      <a:pt x="0" y="1064514"/>
                      <a:pt x="0" y="1041427"/>
                    </a:cubicBezTo>
                    <a:lnTo>
                      <a:pt x="0" y="41933"/>
                    </a:lnTo>
                    <a:cubicBezTo>
                      <a:pt x="0" y="27293"/>
                      <a:pt x="7320" y="13778"/>
                      <a:pt x="19708" y="6458"/>
                    </a:cubicBezTo>
                    <a:cubicBezTo>
                      <a:pt x="31533" y="-1425"/>
                      <a:pt x="47300" y="-1988"/>
                      <a:pt x="60251" y="4206"/>
                    </a:cubicBezTo>
                    <a:lnTo>
                      <a:pt x="500029" y="213114"/>
                    </a:lnTo>
                    <a:cubicBezTo>
                      <a:pt x="514669" y="219871"/>
                      <a:pt x="524242" y="235075"/>
                      <a:pt x="524242" y="251405"/>
                    </a:cubicBezTo>
                    <a:lnTo>
                      <a:pt x="524242" y="1041990"/>
                    </a:lnTo>
                    <a:cubicBezTo>
                      <a:pt x="524242" y="1065077"/>
                      <a:pt x="505096" y="1084222"/>
                      <a:pt x="482010" y="1084222"/>
                    </a:cubicBezTo>
                    <a:close/>
                    <a:moveTo>
                      <a:pt x="84464" y="999195"/>
                    </a:moveTo>
                    <a:lnTo>
                      <a:pt x="439777" y="999195"/>
                    </a:lnTo>
                    <a:lnTo>
                      <a:pt x="439777" y="277307"/>
                    </a:lnTo>
                    <a:lnTo>
                      <a:pt x="84464" y="108941"/>
                    </a:lnTo>
                    <a:lnTo>
                      <a:pt x="84464" y="999195"/>
                    </a:ln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437" name="Google Shape;437;p38"/>
          <p:cNvSpPr txBox="1"/>
          <p:nvPr/>
        </p:nvSpPr>
        <p:spPr>
          <a:xfrm>
            <a:off x="2609309" y="2013150"/>
            <a:ext cx="6069900" cy="2301000"/>
          </a:xfrm>
          <a:prstGeom prst="rect">
            <a:avLst/>
          </a:prstGeom>
          <a:noFill/>
          <a:ln>
            <a:noFill/>
          </a:ln>
        </p:spPr>
        <p:txBody>
          <a:bodyPr anchorCtr="0" anchor="t" bIns="34275" lIns="68575" spcFirstLastPara="1" rIns="68575" wrap="square" tIns="34275">
            <a:spAutoFit/>
          </a:bodyPr>
          <a:lstStyle/>
          <a:p>
            <a:pPr indent="-292100" lvl="0" marL="457200" marR="0" rtl="0" algn="l">
              <a:lnSpc>
                <a:spcPct val="150000"/>
              </a:lnSpc>
              <a:spcBef>
                <a:spcPts val="0"/>
              </a:spcBef>
              <a:spcAft>
                <a:spcPts val="0"/>
              </a:spcAft>
              <a:buClr>
                <a:srgbClr val="B4B5B2"/>
              </a:buClr>
              <a:buSzPts val="1000"/>
              <a:buFont typeface="Open Sans"/>
              <a:buAutoNum type="arabicPeriod"/>
            </a:pPr>
            <a:r>
              <a:rPr lang="en-GB" sz="1000">
                <a:solidFill>
                  <a:srgbClr val="B4B5B2"/>
                </a:solidFill>
                <a:latin typeface="Open Sans"/>
                <a:ea typeface="Open Sans"/>
                <a:cs typeface="Open Sans"/>
                <a:sym typeface="Open Sans"/>
              </a:rPr>
              <a:t>TikTok API Accessibility:</a:t>
            </a:r>
            <a:endParaRPr sz="1000">
              <a:solidFill>
                <a:srgbClr val="B4B5B2"/>
              </a:solidFill>
              <a:latin typeface="Open Sans"/>
              <a:ea typeface="Open Sans"/>
              <a:cs typeface="Open Sans"/>
              <a:sym typeface="Open Sans"/>
            </a:endParaRPr>
          </a:p>
          <a:p>
            <a:pPr indent="-292100" lvl="1" marL="914400" marR="0" rtl="0" algn="l">
              <a:lnSpc>
                <a:spcPct val="150000"/>
              </a:lnSpc>
              <a:spcBef>
                <a:spcPts val="0"/>
              </a:spcBef>
              <a:spcAft>
                <a:spcPts val="0"/>
              </a:spcAft>
              <a:buClr>
                <a:srgbClr val="B4B5B2"/>
              </a:buClr>
              <a:buSzPts val="1000"/>
              <a:buFont typeface="Open Sans"/>
              <a:buAutoNum type="alphaLcPeriod"/>
            </a:pPr>
            <a:r>
              <a:rPr lang="en-GB" sz="1000">
                <a:solidFill>
                  <a:srgbClr val="B4B5B2"/>
                </a:solidFill>
                <a:latin typeface="Open Sans"/>
                <a:ea typeface="Open Sans"/>
                <a:cs typeface="Open Sans"/>
                <a:sym typeface="Open Sans"/>
              </a:rPr>
              <a:t>Initially aimed to explore the impact of TikTok on song popularity in Spotify.</a:t>
            </a:r>
            <a:endParaRPr sz="1000">
              <a:solidFill>
                <a:srgbClr val="B4B5B2"/>
              </a:solidFill>
              <a:latin typeface="Open Sans"/>
              <a:ea typeface="Open Sans"/>
              <a:cs typeface="Open Sans"/>
              <a:sym typeface="Open Sans"/>
            </a:endParaRPr>
          </a:p>
          <a:p>
            <a:pPr indent="-292100" lvl="1" marL="914400" marR="0" rtl="0" algn="l">
              <a:lnSpc>
                <a:spcPct val="150000"/>
              </a:lnSpc>
              <a:spcBef>
                <a:spcPts val="0"/>
              </a:spcBef>
              <a:spcAft>
                <a:spcPts val="0"/>
              </a:spcAft>
              <a:buClr>
                <a:srgbClr val="B4B5B2"/>
              </a:buClr>
              <a:buSzPts val="1000"/>
              <a:buFont typeface="Open Sans"/>
              <a:buAutoNum type="alphaLcPeriod"/>
            </a:pPr>
            <a:r>
              <a:rPr lang="en-GB" sz="1000">
                <a:solidFill>
                  <a:srgbClr val="B4B5B2"/>
                </a:solidFill>
                <a:latin typeface="Open Sans"/>
                <a:ea typeface="Open Sans"/>
                <a:cs typeface="Open Sans"/>
                <a:sym typeface="Open Sans"/>
              </a:rPr>
              <a:t>Limitation: TikTok's API only accessible to US researchers.</a:t>
            </a:r>
            <a:endParaRPr sz="1000">
              <a:solidFill>
                <a:srgbClr val="B4B5B2"/>
              </a:solidFill>
              <a:latin typeface="Open Sans"/>
              <a:ea typeface="Open Sans"/>
              <a:cs typeface="Open Sans"/>
              <a:sym typeface="Open Sans"/>
            </a:endParaRPr>
          </a:p>
          <a:p>
            <a:pPr indent="-292100" lvl="1" marL="914400" marR="0" rtl="0" algn="l">
              <a:lnSpc>
                <a:spcPct val="150000"/>
              </a:lnSpc>
              <a:spcBef>
                <a:spcPts val="0"/>
              </a:spcBef>
              <a:spcAft>
                <a:spcPts val="0"/>
              </a:spcAft>
              <a:buClr>
                <a:srgbClr val="B4B5B2"/>
              </a:buClr>
              <a:buSzPts val="1000"/>
              <a:buFont typeface="Open Sans"/>
              <a:buAutoNum type="alphaLcPeriod"/>
            </a:pPr>
            <a:r>
              <a:rPr lang="en-GB" sz="1000">
                <a:solidFill>
                  <a:srgbClr val="B4B5B2"/>
                </a:solidFill>
                <a:latin typeface="Open Sans"/>
                <a:ea typeface="Open Sans"/>
                <a:cs typeface="Open Sans"/>
                <a:sym typeface="Open Sans"/>
              </a:rPr>
              <a:t>Solution: Shifted focus solely to Spotify analysis due to its accessible API.</a:t>
            </a:r>
            <a:endParaRPr sz="1000">
              <a:solidFill>
                <a:srgbClr val="B4B5B2"/>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1000">
              <a:solidFill>
                <a:srgbClr val="B4B5B2"/>
              </a:solidFill>
              <a:latin typeface="Open Sans"/>
              <a:ea typeface="Open Sans"/>
              <a:cs typeface="Open Sans"/>
              <a:sym typeface="Open Sans"/>
            </a:endParaRPr>
          </a:p>
          <a:p>
            <a:pPr indent="-292100" lvl="0" marL="457200" marR="0" rtl="0" algn="l">
              <a:lnSpc>
                <a:spcPct val="150000"/>
              </a:lnSpc>
              <a:spcBef>
                <a:spcPts val="0"/>
              </a:spcBef>
              <a:spcAft>
                <a:spcPts val="0"/>
              </a:spcAft>
              <a:buClr>
                <a:srgbClr val="B4B5B2"/>
              </a:buClr>
              <a:buSzPts val="1000"/>
              <a:buFont typeface="Open Sans"/>
              <a:buAutoNum type="arabicPeriod"/>
            </a:pPr>
            <a:r>
              <a:rPr lang="en-GB" sz="1000">
                <a:solidFill>
                  <a:srgbClr val="B4B5B2"/>
                </a:solidFill>
                <a:latin typeface="Open Sans"/>
                <a:ea typeface="Open Sans"/>
                <a:cs typeface="Open Sans"/>
                <a:sym typeface="Open Sans"/>
              </a:rPr>
              <a:t>Difficulties with Genre Extraction from Spotify:</a:t>
            </a:r>
            <a:endParaRPr sz="1000">
              <a:solidFill>
                <a:srgbClr val="B4B5B2"/>
              </a:solidFill>
              <a:latin typeface="Open Sans"/>
              <a:ea typeface="Open Sans"/>
              <a:cs typeface="Open Sans"/>
              <a:sym typeface="Open Sans"/>
            </a:endParaRPr>
          </a:p>
          <a:p>
            <a:pPr indent="-292100" lvl="1" marL="914400" marR="0" rtl="0" algn="l">
              <a:lnSpc>
                <a:spcPct val="150000"/>
              </a:lnSpc>
              <a:spcBef>
                <a:spcPts val="0"/>
              </a:spcBef>
              <a:spcAft>
                <a:spcPts val="0"/>
              </a:spcAft>
              <a:buClr>
                <a:srgbClr val="B4B5B2"/>
              </a:buClr>
              <a:buSzPts val="1000"/>
              <a:buFont typeface="Open Sans"/>
              <a:buAutoNum type="alphaLcPeriod"/>
            </a:pPr>
            <a:r>
              <a:rPr lang="en-GB" sz="1000">
                <a:solidFill>
                  <a:srgbClr val="B4B5B2"/>
                </a:solidFill>
                <a:latin typeface="Open Sans"/>
                <a:ea typeface="Open Sans"/>
                <a:cs typeface="Open Sans"/>
                <a:sym typeface="Open Sans"/>
              </a:rPr>
              <a:t>Challenge: Difficulty in retrieving music genres for individual tracks.</a:t>
            </a:r>
            <a:endParaRPr sz="1000">
              <a:solidFill>
                <a:srgbClr val="B4B5B2"/>
              </a:solidFill>
              <a:latin typeface="Open Sans"/>
              <a:ea typeface="Open Sans"/>
              <a:cs typeface="Open Sans"/>
              <a:sym typeface="Open Sans"/>
            </a:endParaRPr>
          </a:p>
          <a:p>
            <a:pPr indent="-292100" lvl="1" marL="914400" marR="0" rtl="0" algn="l">
              <a:lnSpc>
                <a:spcPct val="150000"/>
              </a:lnSpc>
              <a:spcBef>
                <a:spcPts val="0"/>
              </a:spcBef>
              <a:spcAft>
                <a:spcPts val="0"/>
              </a:spcAft>
              <a:buClr>
                <a:srgbClr val="B4B5B2"/>
              </a:buClr>
              <a:buSzPts val="1000"/>
              <a:buFont typeface="Open Sans"/>
              <a:buAutoNum type="alphaLcPeriod"/>
            </a:pPr>
            <a:r>
              <a:rPr lang="en-GB" sz="1000">
                <a:solidFill>
                  <a:srgbClr val="B4B5B2"/>
                </a:solidFill>
                <a:latin typeface="Open Sans"/>
                <a:ea typeface="Open Sans"/>
                <a:cs typeface="Open Sans"/>
                <a:sym typeface="Open Sans"/>
              </a:rPr>
              <a:t>Spotify provides genres for albums or artists, not individual tracks.</a:t>
            </a:r>
            <a:endParaRPr sz="1000">
              <a:solidFill>
                <a:srgbClr val="B4B5B2"/>
              </a:solidFill>
              <a:latin typeface="Open Sans"/>
              <a:ea typeface="Open Sans"/>
              <a:cs typeface="Open Sans"/>
              <a:sym typeface="Open Sans"/>
            </a:endParaRPr>
          </a:p>
          <a:p>
            <a:pPr indent="-292100" lvl="1" marL="914400" marR="0" rtl="0" algn="l">
              <a:lnSpc>
                <a:spcPct val="150000"/>
              </a:lnSpc>
              <a:spcBef>
                <a:spcPts val="0"/>
              </a:spcBef>
              <a:spcAft>
                <a:spcPts val="0"/>
              </a:spcAft>
              <a:buClr>
                <a:srgbClr val="B4B5B2"/>
              </a:buClr>
              <a:buSzPts val="1000"/>
              <a:buFont typeface="Open Sans"/>
              <a:buAutoNum type="alphaLcPeriod"/>
            </a:pPr>
            <a:r>
              <a:rPr lang="en-GB" sz="1000">
                <a:solidFill>
                  <a:srgbClr val="B4B5B2"/>
                </a:solidFill>
                <a:latin typeface="Open Sans"/>
                <a:ea typeface="Open Sans"/>
                <a:cs typeface="Open Sans"/>
                <a:sym typeface="Open Sans"/>
              </a:rPr>
              <a:t>Attempted using album genres but encountered empty lists in datasets.</a:t>
            </a:r>
            <a:endParaRPr sz="1000">
              <a:solidFill>
                <a:srgbClr val="B4B5B2"/>
              </a:solidFill>
              <a:latin typeface="Open Sans"/>
              <a:ea typeface="Open Sans"/>
              <a:cs typeface="Open Sans"/>
              <a:sym typeface="Open Sans"/>
            </a:endParaRPr>
          </a:p>
          <a:p>
            <a:pPr indent="-292100" lvl="1" marL="914400" marR="0" rtl="0" algn="l">
              <a:lnSpc>
                <a:spcPct val="150000"/>
              </a:lnSpc>
              <a:spcBef>
                <a:spcPts val="0"/>
              </a:spcBef>
              <a:spcAft>
                <a:spcPts val="0"/>
              </a:spcAft>
              <a:buClr>
                <a:srgbClr val="B4B5B2"/>
              </a:buClr>
              <a:buSzPts val="1000"/>
              <a:buFont typeface="Open Sans"/>
              <a:buAutoNum type="alphaLcPeriod"/>
            </a:pPr>
            <a:r>
              <a:rPr lang="en-GB" sz="1000">
                <a:solidFill>
                  <a:srgbClr val="B4B5B2"/>
                </a:solidFill>
                <a:latin typeface="Open Sans"/>
                <a:ea typeface="Open Sans"/>
                <a:cs typeface="Open Sans"/>
                <a:sym typeface="Open Sans"/>
              </a:rPr>
              <a:t>Solution: Successfully obtained genres by extracting them from the artists.</a:t>
            </a:r>
            <a:endParaRPr sz="1000">
              <a:solidFill>
                <a:srgbClr val="B4B5B2"/>
              </a:solidFill>
              <a:latin typeface="Open Sans"/>
              <a:ea typeface="Open Sans"/>
              <a:cs typeface="Open Sans"/>
              <a:sym typeface="Open Sans"/>
            </a:endParaRPr>
          </a:p>
        </p:txBody>
      </p:sp>
      <p:sp>
        <p:nvSpPr>
          <p:cNvPr id="438" name="Google Shape;438;p38">
            <a:hlinkClick action="ppaction://hlinksldjump" r:id="rId8"/>
          </p:cNvPr>
          <p:cNvSpPr txBox="1"/>
          <p:nvPr/>
        </p:nvSpPr>
        <p:spPr>
          <a:xfrm>
            <a:off x="652007" y="634325"/>
            <a:ext cx="1339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Project Overview</a:t>
            </a:r>
            <a:endParaRPr sz="1100"/>
          </a:p>
        </p:txBody>
      </p:sp>
      <p:grpSp>
        <p:nvGrpSpPr>
          <p:cNvPr id="439" name="Google Shape;439;p38"/>
          <p:cNvGrpSpPr/>
          <p:nvPr/>
        </p:nvGrpSpPr>
        <p:grpSpPr>
          <a:xfrm>
            <a:off x="6828349" y="220591"/>
            <a:ext cx="758250" cy="223425"/>
            <a:chOff x="9104466" y="294121"/>
            <a:chExt cx="1011000" cy="297900"/>
          </a:xfrm>
        </p:grpSpPr>
        <p:sp>
          <p:nvSpPr>
            <p:cNvPr id="440" name="Google Shape;440;p38"/>
            <p:cNvSpPr/>
            <p:nvPr/>
          </p:nvSpPr>
          <p:spPr>
            <a:xfrm>
              <a:off x="9104466" y="294121"/>
              <a:ext cx="1011000" cy="297900"/>
            </a:xfrm>
            <a:prstGeom prst="roundRect">
              <a:avLst>
                <a:gd fmla="val 50000" name="adj"/>
              </a:avLst>
            </a:prstGeom>
            <a:no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1" name="Google Shape;441;p38"/>
            <p:cNvSpPr txBox="1"/>
            <p:nvPr/>
          </p:nvSpPr>
          <p:spPr>
            <a:xfrm>
              <a:off x="9179442" y="302573"/>
              <a:ext cx="8610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chemeClr val="lt1"/>
                  </a:solidFill>
                  <a:latin typeface="Poppins Medium"/>
                  <a:ea typeface="Poppins Medium"/>
                  <a:cs typeface="Poppins Medium"/>
                  <a:sym typeface="Poppins Medium"/>
                </a:rPr>
                <a:t>Upgrade</a:t>
              </a:r>
              <a:endParaRPr sz="1100"/>
            </a:p>
          </p:txBody>
        </p:sp>
      </p:grpSp>
      <p:sp>
        <p:nvSpPr>
          <p:cNvPr id="442" name="Google Shape;442;p38"/>
          <p:cNvSpPr/>
          <p:nvPr/>
        </p:nvSpPr>
        <p:spPr>
          <a:xfrm>
            <a:off x="7821330" y="220591"/>
            <a:ext cx="1022700" cy="223500"/>
          </a:xfrm>
          <a:prstGeom prst="roundRect">
            <a:avLst>
              <a:gd fmla="val 50000" name="adj"/>
            </a:avLst>
          </a:prstGeom>
          <a:solidFill>
            <a:srgbClr val="0A08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3" name="Google Shape;443;p38"/>
          <p:cNvSpPr txBox="1"/>
          <p:nvPr/>
        </p:nvSpPr>
        <p:spPr>
          <a:xfrm>
            <a:off x="7994698" y="228442"/>
            <a:ext cx="681900" cy="346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lang="en-GB" sz="900">
                <a:solidFill>
                  <a:schemeClr val="lt1"/>
                </a:solidFill>
                <a:latin typeface="Poppins Medium"/>
                <a:ea typeface="Poppins Medium"/>
                <a:cs typeface="Poppins Medium"/>
                <a:sym typeface="Poppins Medium"/>
              </a:rPr>
              <a:t>Group 7</a:t>
            </a:r>
            <a:endParaRPr sz="1100">
              <a:solidFill>
                <a:schemeClr val="dk1"/>
              </a:solidFill>
            </a:endParaRPr>
          </a:p>
          <a:p>
            <a:pPr indent="0" lvl="0" marL="0" marR="0" rtl="0" algn="l">
              <a:spcBef>
                <a:spcPts val="0"/>
              </a:spcBef>
              <a:spcAft>
                <a:spcPts val="0"/>
              </a:spcAft>
              <a:buNone/>
            </a:pPr>
            <a:r>
              <a:t/>
            </a:r>
            <a:endParaRPr sz="900">
              <a:solidFill>
                <a:schemeClr val="lt1"/>
              </a:solidFill>
              <a:latin typeface="Poppins Medium"/>
              <a:ea typeface="Poppins Medium"/>
              <a:cs typeface="Poppins Medium"/>
              <a:sym typeface="Poppins Medium"/>
            </a:endParaRPr>
          </a:p>
        </p:txBody>
      </p:sp>
      <p:sp>
        <p:nvSpPr>
          <p:cNvPr id="444" name="Google Shape;444;p38"/>
          <p:cNvSpPr/>
          <p:nvPr/>
        </p:nvSpPr>
        <p:spPr>
          <a:xfrm>
            <a:off x="7849446" y="241506"/>
            <a:ext cx="178500" cy="178500"/>
          </a:xfrm>
          <a:prstGeom prst="ellipse">
            <a:avLst/>
          </a:prstGeom>
          <a:solidFill>
            <a:srgbClr val="55555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5" name="Google Shape;445;p38"/>
          <p:cNvSpPr/>
          <p:nvPr/>
        </p:nvSpPr>
        <p:spPr>
          <a:xfrm>
            <a:off x="7895219" y="282786"/>
            <a:ext cx="87048" cy="96035"/>
          </a:xfrm>
          <a:custGeom>
            <a:rect b="b" l="l" r="r" t="t"/>
            <a:pathLst>
              <a:path extrusionOk="0" h="128047" w="116064">
                <a:moveTo>
                  <a:pt x="115527" y="108391"/>
                </a:moveTo>
                <a:cubicBezTo>
                  <a:pt x="113261" y="93389"/>
                  <a:pt x="106280" y="81019"/>
                  <a:pt x="94646" y="71344"/>
                </a:cubicBezTo>
                <a:cubicBezTo>
                  <a:pt x="90176" y="67609"/>
                  <a:pt x="85154" y="64731"/>
                  <a:pt x="79582" y="62465"/>
                </a:cubicBezTo>
                <a:cubicBezTo>
                  <a:pt x="95932" y="49177"/>
                  <a:pt x="96973" y="26153"/>
                  <a:pt x="84052" y="11702"/>
                </a:cubicBezTo>
                <a:cubicBezTo>
                  <a:pt x="71315" y="-2627"/>
                  <a:pt x="49516" y="-3974"/>
                  <a:pt x="35187" y="8640"/>
                </a:cubicBezTo>
                <a:cubicBezTo>
                  <a:pt x="27900" y="15070"/>
                  <a:pt x="23859" y="23214"/>
                  <a:pt x="23308" y="32889"/>
                </a:cubicBezTo>
                <a:cubicBezTo>
                  <a:pt x="22696" y="44891"/>
                  <a:pt x="27288" y="54689"/>
                  <a:pt x="36534" y="62404"/>
                </a:cubicBezTo>
                <a:cubicBezTo>
                  <a:pt x="36106" y="62588"/>
                  <a:pt x="35800" y="62771"/>
                  <a:pt x="35432" y="62894"/>
                </a:cubicBezTo>
                <a:cubicBezTo>
                  <a:pt x="20981" y="69201"/>
                  <a:pt x="10694" y="79611"/>
                  <a:pt x="4448" y="94123"/>
                </a:cubicBezTo>
                <a:cubicBezTo>
                  <a:pt x="529" y="103370"/>
                  <a:pt x="-329" y="112984"/>
                  <a:pt x="100" y="122842"/>
                </a:cubicBezTo>
                <a:cubicBezTo>
                  <a:pt x="100" y="124189"/>
                  <a:pt x="712" y="125292"/>
                  <a:pt x="1631" y="126210"/>
                </a:cubicBezTo>
                <a:cubicBezTo>
                  <a:pt x="2917" y="127557"/>
                  <a:pt x="4570" y="128047"/>
                  <a:pt x="6407" y="128047"/>
                </a:cubicBezTo>
                <a:cubicBezTo>
                  <a:pt x="40821" y="128047"/>
                  <a:pt x="75234" y="128047"/>
                  <a:pt x="109648" y="128047"/>
                </a:cubicBezTo>
                <a:cubicBezTo>
                  <a:pt x="110077" y="128047"/>
                  <a:pt x="110567" y="128047"/>
                  <a:pt x="110995" y="127986"/>
                </a:cubicBezTo>
                <a:cubicBezTo>
                  <a:pt x="113935" y="127557"/>
                  <a:pt x="116016" y="125414"/>
                  <a:pt x="116016" y="122475"/>
                </a:cubicBezTo>
                <a:cubicBezTo>
                  <a:pt x="116078" y="117760"/>
                  <a:pt x="116200" y="113045"/>
                  <a:pt x="115465" y="108330"/>
                </a:cubicBezTo>
                <a:close/>
                <a:moveTo>
                  <a:pt x="34881" y="35094"/>
                </a:moveTo>
                <a:cubicBezTo>
                  <a:pt x="34881" y="22234"/>
                  <a:pt x="45107" y="11763"/>
                  <a:pt x="57721" y="11702"/>
                </a:cubicBezTo>
                <a:cubicBezTo>
                  <a:pt x="70764" y="11641"/>
                  <a:pt x="81174" y="21928"/>
                  <a:pt x="81235" y="34971"/>
                </a:cubicBezTo>
                <a:cubicBezTo>
                  <a:pt x="81297" y="47769"/>
                  <a:pt x="70826" y="58240"/>
                  <a:pt x="57966" y="58240"/>
                </a:cubicBezTo>
                <a:cubicBezTo>
                  <a:pt x="45291" y="58240"/>
                  <a:pt x="34881" y="47769"/>
                  <a:pt x="34881" y="35094"/>
                </a:cubicBezTo>
                <a:close/>
                <a:moveTo>
                  <a:pt x="103280" y="116413"/>
                </a:moveTo>
                <a:cubicBezTo>
                  <a:pt x="88155" y="116413"/>
                  <a:pt x="73091" y="116413"/>
                  <a:pt x="57966" y="116413"/>
                </a:cubicBezTo>
                <a:cubicBezTo>
                  <a:pt x="42842" y="116413"/>
                  <a:pt x="28023" y="116413"/>
                  <a:pt x="13082" y="116413"/>
                </a:cubicBezTo>
                <a:cubicBezTo>
                  <a:pt x="11918" y="116413"/>
                  <a:pt x="11551" y="116229"/>
                  <a:pt x="11612" y="114943"/>
                </a:cubicBezTo>
                <a:cubicBezTo>
                  <a:pt x="13021" y="94797"/>
                  <a:pt x="22879" y="80529"/>
                  <a:pt x="41494" y="72936"/>
                </a:cubicBezTo>
                <a:cubicBezTo>
                  <a:pt x="67274" y="62465"/>
                  <a:pt x="97156" y="78509"/>
                  <a:pt x="103219" y="105697"/>
                </a:cubicBezTo>
                <a:cubicBezTo>
                  <a:pt x="103892" y="108820"/>
                  <a:pt x="104259" y="111943"/>
                  <a:pt x="104443" y="115127"/>
                </a:cubicBezTo>
                <a:cubicBezTo>
                  <a:pt x="104504" y="116229"/>
                  <a:pt x="104198" y="116351"/>
                  <a:pt x="103219" y="11635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6" name="Google Shape;446;p38"/>
          <p:cNvSpPr/>
          <p:nvPr/>
        </p:nvSpPr>
        <p:spPr>
          <a:xfrm rot="3599511">
            <a:off x="8687344" y="291053"/>
            <a:ext cx="64784" cy="5603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7" name="Google Shape;447;p38">
            <a:hlinkClick action="ppaction://hlinksldjump" r:id="rId9"/>
          </p:cNvPr>
          <p:cNvSpPr txBox="1"/>
          <p:nvPr/>
        </p:nvSpPr>
        <p:spPr>
          <a:xfrm>
            <a:off x="633278" y="1383775"/>
            <a:ext cx="758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Results</a:t>
            </a:r>
            <a:endParaRPr sz="1100"/>
          </a:p>
        </p:txBody>
      </p:sp>
      <p:grpSp>
        <p:nvGrpSpPr>
          <p:cNvPr id="448" name="Google Shape;448;p38"/>
          <p:cNvGrpSpPr/>
          <p:nvPr/>
        </p:nvGrpSpPr>
        <p:grpSpPr>
          <a:xfrm>
            <a:off x="312798" y="1383912"/>
            <a:ext cx="152780" cy="152780"/>
            <a:chOff x="5762625" y="3095625"/>
            <a:chExt cx="665130" cy="665130"/>
          </a:xfrm>
        </p:grpSpPr>
        <p:sp>
          <p:nvSpPr>
            <p:cNvPr id="449" name="Google Shape;449;p38">
              <a:hlinkClick action="ppaction://hlinksldjump" r:id="rId10"/>
            </p:cNvPr>
            <p:cNvSpPr/>
            <p:nvPr/>
          </p:nvSpPr>
          <p:spPr>
            <a:xfrm>
              <a:off x="5762625" y="3095625"/>
              <a:ext cx="665130" cy="665130"/>
            </a:xfrm>
            <a:custGeom>
              <a:rect b="b" l="l" r="r" t="t"/>
              <a:pathLst>
                <a:path extrusionOk="0" h="665130" w="665130">
                  <a:moveTo>
                    <a:pt x="663035" y="100298"/>
                  </a:moveTo>
                  <a:cubicBezTo>
                    <a:pt x="650938" y="40481"/>
                    <a:pt x="601599" y="95"/>
                    <a:pt x="540639" y="0"/>
                  </a:cubicBezTo>
                  <a:cubicBezTo>
                    <a:pt x="471392" y="0"/>
                    <a:pt x="402050" y="0"/>
                    <a:pt x="332804" y="0"/>
                  </a:cubicBezTo>
                  <a:cubicBezTo>
                    <a:pt x="263557" y="0"/>
                    <a:pt x="193643" y="0"/>
                    <a:pt x="124111" y="0"/>
                  </a:cubicBezTo>
                  <a:cubicBezTo>
                    <a:pt x="54388" y="191"/>
                    <a:pt x="95" y="54483"/>
                    <a:pt x="0" y="124397"/>
                  </a:cubicBezTo>
                  <a:cubicBezTo>
                    <a:pt x="0" y="263176"/>
                    <a:pt x="0" y="401955"/>
                    <a:pt x="0" y="540830"/>
                  </a:cubicBezTo>
                  <a:cubicBezTo>
                    <a:pt x="0" y="549021"/>
                    <a:pt x="572" y="557117"/>
                    <a:pt x="2191" y="565118"/>
                  </a:cubicBezTo>
                  <a:cubicBezTo>
                    <a:pt x="14478" y="624840"/>
                    <a:pt x="63818" y="665131"/>
                    <a:pt x="124778" y="665131"/>
                  </a:cubicBezTo>
                  <a:cubicBezTo>
                    <a:pt x="260414" y="665131"/>
                    <a:pt x="395954" y="665131"/>
                    <a:pt x="531590" y="665131"/>
                  </a:cubicBezTo>
                  <a:cubicBezTo>
                    <a:pt x="539020" y="665131"/>
                    <a:pt x="546354" y="664845"/>
                    <a:pt x="553784" y="663988"/>
                  </a:cubicBezTo>
                  <a:cubicBezTo>
                    <a:pt x="618744" y="656749"/>
                    <a:pt x="665131" y="605504"/>
                    <a:pt x="665131" y="540258"/>
                  </a:cubicBezTo>
                  <a:cubicBezTo>
                    <a:pt x="665131" y="401669"/>
                    <a:pt x="665131" y="263081"/>
                    <a:pt x="665131" y="124587"/>
                  </a:cubicBezTo>
                  <a:cubicBezTo>
                    <a:pt x="665131" y="116396"/>
                    <a:pt x="664559" y="108299"/>
                    <a:pt x="662940" y="100203"/>
                  </a:cubicBezTo>
                  <a:close/>
                  <a:moveTo>
                    <a:pt x="47530" y="126683"/>
                  </a:moveTo>
                  <a:cubicBezTo>
                    <a:pt x="47530" y="79820"/>
                    <a:pt x="79915" y="47530"/>
                    <a:pt x="126778" y="47530"/>
                  </a:cubicBezTo>
                  <a:cubicBezTo>
                    <a:pt x="264128" y="47530"/>
                    <a:pt x="401384" y="47530"/>
                    <a:pt x="538734" y="47530"/>
                  </a:cubicBezTo>
                  <a:cubicBezTo>
                    <a:pt x="585216" y="47530"/>
                    <a:pt x="617696" y="79915"/>
                    <a:pt x="617696" y="126206"/>
                  </a:cubicBezTo>
                  <a:cubicBezTo>
                    <a:pt x="617696" y="230315"/>
                    <a:pt x="617696" y="334518"/>
                    <a:pt x="617696" y="438626"/>
                  </a:cubicBezTo>
                  <a:lnTo>
                    <a:pt x="617696" y="446246"/>
                  </a:lnTo>
                  <a:cubicBezTo>
                    <a:pt x="582263" y="410813"/>
                    <a:pt x="547973" y="376523"/>
                    <a:pt x="513779" y="342233"/>
                  </a:cubicBezTo>
                  <a:cubicBezTo>
                    <a:pt x="508921" y="337375"/>
                    <a:pt x="503777" y="333375"/>
                    <a:pt x="496729" y="332708"/>
                  </a:cubicBezTo>
                  <a:cubicBezTo>
                    <a:pt x="488156" y="331851"/>
                    <a:pt x="481489" y="335280"/>
                    <a:pt x="475583" y="341281"/>
                  </a:cubicBezTo>
                  <a:cubicBezTo>
                    <a:pt x="444722" y="372332"/>
                    <a:pt x="413575" y="403193"/>
                    <a:pt x="382810" y="434340"/>
                  </a:cubicBezTo>
                  <a:cubicBezTo>
                    <a:pt x="378619" y="438531"/>
                    <a:pt x="376714" y="438245"/>
                    <a:pt x="372713" y="434340"/>
                  </a:cubicBezTo>
                  <a:cubicBezTo>
                    <a:pt x="306896" y="368237"/>
                    <a:pt x="240887" y="302324"/>
                    <a:pt x="174974" y="236411"/>
                  </a:cubicBezTo>
                  <a:cubicBezTo>
                    <a:pt x="160592" y="222028"/>
                    <a:pt x="148495" y="221933"/>
                    <a:pt x="134207" y="236220"/>
                  </a:cubicBezTo>
                  <a:cubicBezTo>
                    <a:pt x="105728" y="264700"/>
                    <a:pt x="77248" y="293180"/>
                    <a:pt x="48673" y="321755"/>
                  </a:cubicBezTo>
                  <a:cubicBezTo>
                    <a:pt x="46673" y="319564"/>
                    <a:pt x="47625" y="317278"/>
                    <a:pt x="47625" y="315182"/>
                  </a:cubicBezTo>
                  <a:cubicBezTo>
                    <a:pt x="47625" y="252317"/>
                    <a:pt x="47625" y="189548"/>
                    <a:pt x="47625" y="126683"/>
                  </a:cubicBezTo>
                  <a:close/>
                  <a:moveTo>
                    <a:pt x="487299" y="617696"/>
                  </a:moveTo>
                  <a:lnTo>
                    <a:pt x="356711" y="617696"/>
                  </a:lnTo>
                  <a:cubicBezTo>
                    <a:pt x="279749" y="617696"/>
                    <a:pt x="202787" y="617696"/>
                    <a:pt x="125825" y="617696"/>
                  </a:cubicBezTo>
                  <a:cubicBezTo>
                    <a:pt x="85153" y="617696"/>
                    <a:pt x="55055" y="592169"/>
                    <a:pt x="48387" y="552355"/>
                  </a:cubicBezTo>
                  <a:cubicBezTo>
                    <a:pt x="47720" y="548450"/>
                    <a:pt x="47625" y="544449"/>
                    <a:pt x="47625" y="540544"/>
                  </a:cubicBezTo>
                  <a:cubicBezTo>
                    <a:pt x="47625" y="492252"/>
                    <a:pt x="47625" y="444056"/>
                    <a:pt x="47530" y="395764"/>
                  </a:cubicBezTo>
                  <a:cubicBezTo>
                    <a:pt x="47530" y="391382"/>
                    <a:pt x="48959" y="388525"/>
                    <a:pt x="52007" y="385572"/>
                  </a:cubicBezTo>
                  <a:cubicBezTo>
                    <a:pt x="84677" y="353092"/>
                    <a:pt x="117158" y="320612"/>
                    <a:pt x="149638" y="287941"/>
                  </a:cubicBezTo>
                  <a:cubicBezTo>
                    <a:pt x="153162" y="284417"/>
                    <a:pt x="154972" y="283178"/>
                    <a:pt x="159258" y="287560"/>
                  </a:cubicBezTo>
                  <a:cubicBezTo>
                    <a:pt x="267557" y="396145"/>
                    <a:pt x="376047" y="504635"/>
                    <a:pt x="484537" y="613124"/>
                  </a:cubicBezTo>
                  <a:cubicBezTo>
                    <a:pt x="485680" y="614267"/>
                    <a:pt x="487013" y="615315"/>
                    <a:pt x="488347" y="616363"/>
                  </a:cubicBezTo>
                  <a:cubicBezTo>
                    <a:pt x="488061" y="616839"/>
                    <a:pt x="487680" y="617315"/>
                    <a:pt x="487394" y="617792"/>
                  </a:cubicBezTo>
                  <a:close/>
                  <a:moveTo>
                    <a:pt x="597503" y="593217"/>
                  </a:moveTo>
                  <a:cubicBezTo>
                    <a:pt x="587312" y="604171"/>
                    <a:pt x="574929" y="611410"/>
                    <a:pt x="560451" y="615220"/>
                  </a:cubicBezTo>
                  <a:cubicBezTo>
                    <a:pt x="556641" y="616172"/>
                    <a:pt x="554165" y="615791"/>
                    <a:pt x="551307" y="612934"/>
                  </a:cubicBezTo>
                  <a:cubicBezTo>
                    <a:pt x="505968" y="567404"/>
                    <a:pt x="460439" y="521875"/>
                    <a:pt x="414909" y="476536"/>
                  </a:cubicBezTo>
                  <a:cubicBezTo>
                    <a:pt x="412051" y="473678"/>
                    <a:pt x="411671" y="472250"/>
                    <a:pt x="414814" y="469201"/>
                  </a:cubicBezTo>
                  <a:cubicBezTo>
                    <a:pt x="440150" y="444151"/>
                    <a:pt x="465296" y="419005"/>
                    <a:pt x="490347" y="393668"/>
                  </a:cubicBezTo>
                  <a:cubicBezTo>
                    <a:pt x="493205" y="390811"/>
                    <a:pt x="494729" y="390335"/>
                    <a:pt x="497872" y="393478"/>
                  </a:cubicBezTo>
                  <a:cubicBezTo>
                    <a:pt x="536734" y="432625"/>
                    <a:pt x="575786" y="471583"/>
                    <a:pt x="614839" y="510540"/>
                  </a:cubicBezTo>
                  <a:cubicBezTo>
                    <a:pt x="616934" y="512636"/>
                    <a:pt x="617887" y="514731"/>
                    <a:pt x="617792" y="517684"/>
                  </a:cubicBezTo>
                  <a:cubicBezTo>
                    <a:pt x="617601" y="522637"/>
                    <a:pt x="617792" y="527590"/>
                    <a:pt x="617792" y="534734"/>
                  </a:cubicBezTo>
                  <a:cubicBezTo>
                    <a:pt x="619125" y="555498"/>
                    <a:pt x="613505" y="576167"/>
                    <a:pt x="597599" y="593312"/>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0" name="Google Shape;450;p38">
              <a:hlinkClick action="ppaction://hlinksldjump" r:id="rId11"/>
            </p:cNvPr>
            <p:cNvSpPr/>
            <p:nvPr/>
          </p:nvSpPr>
          <p:spPr>
            <a:xfrm>
              <a:off x="6166578" y="3190683"/>
              <a:ext cx="166213" cy="166307"/>
            </a:xfrm>
            <a:custGeom>
              <a:rect b="b" l="l" r="r" t="t"/>
              <a:pathLst>
                <a:path extrusionOk="0" h="166307" w="166213">
                  <a:moveTo>
                    <a:pt x="83345" y="166307"/>
                  </a:moveTo>
                  <a:cubicBezTo>
                    <a:pt x="128589" y="166307"/>
                    <a:pt x="166022" y="129160"/>
                    <a:pt x="166213" y="83821"/>
                  </a:cubicBezTo>
                  <a:cubicBezTo>
                    <a:pt x="166403" y="37529"/>
                    <a:pt x="129351" y="191"/>
                    <a:pt x="83250" y="1"/>
                  </a:cubicBezTo>
                  <a:cubicBezTo>
                    <a:pt x="37911" y="-190"/>
                    <a:pt x="287" y="36958"/>
                    <a:pt x="2" y="82011"/>
                  </a:cubicBezTo>
                  <a:cubicBezTo>
                    <a:pt x="-284" y="128683"/>
                    <a:pt x="36863" y="166117"/>
                    <a:pt x="83345" y="166212"/>
                  </a:cubicBezTo>
                  <a:close/>
                  <a:moveTo>
                    <a:pt x="82869" y="47530"/>
                  </a:moveTo>
                  <a:cubicBezTo>
                    <a:pt x="102681" y="47530"/>
                    <a:pt x="118778" y="63628"/>
                    <a:pt x="118683" y="83344"/>
                  </a:cubicBezTo>
                  <a:cubicBezTo>
                    <a:pt x="118683" y="102775"/>
                    <a:pt x="102681" y="118682"/>
                    <a:pt x="83250" y="118777"/>
                  </a:cubicBezTo>
                  <a:cubicBezTo>
                    <a:pt x="63533" y="118777"/>
                    <a:pt x="47436" y="102775"/>
                    <a:pt x="47436" y="82963"/>
                  </a:cubicBezTo>
                  <a:cubicBezTo>
                    <a:pt x="47436" y="63628"/>
                    <a:pt x="63533" y="47530"/>
                    <a:pt x="82869" y="47530"/>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51" name="Google Shape;451;p38">
            <a:hlinkClick/>
          </p:cNvPr>
          <p:cNvSpPr txBox="1"/>
          <p:nvPr/>
        </p:nvSpPr>
        <p:spPr>
          <a:xfrm>
            <a:off x="628311" y="2133213"/>
            <a:ext cx="12603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Conclusions</a:t>
            </a:r>
            <a:endParaRPr sz="1100"/>
          </a:p>
        </p:txBody>
      </p:sp>
      <p:grpSp>
        <p:nvGrpSpPr>
          <p:cNvPr id="452" name="Google Shape;452;p38"/>
          <p:cNvGrpSpPr/>
          <p:nvPr/>
        </p:nvGrpSpPr>
        <p:grpSpPr>
          <a:xfrm>
            <a:off x="300060" y="2153000"/>
            <a:ext cx="155769" cy="155820"/>
            <a:chOff x="6124575" y="3380359"/>
            <a:chExt cx="468618" cy="468774"/>
          </a:xfrm>
        </p:grpSpPr>
        <p:sp>
          <p:nvSpPr>
            <p:cNvPr id="453" name="Google Shape;453;p38">
              <a:hlinkClick/>
            </p:cNvPr>
            <p:cNvSpPr/>
            <p:nvPr/>
          </p:nvSpPr>
          <p:spPr>
            <a:xfrm>
              <a:off x="6124575" y="3380359"/>
              <a:ext cx="468618" cy="468774"/>
            </a:xfrm>
            <a:custGeom>
              <a:rect b="b" l="l" r="r" t="t"/>
              <a:pathLst>
                <a:path extrusionOk="0" h="468774" w="468618">
                  <a:moveTo>
                    <a:pt x="468523" y="56377"/>
                  </a:moveTo>
                  <a:cubicBezTo>
                    <a:pt x="468523" y="53329"/>
                    <a:pt x="468523" y="50186"/>
                    <a:pt x="467951" y="47138"/>
                  </a:cubicBezTo>
                  <a:cubicBezTo>
                    <a:pt x="463094" y="18849"/>
                    <a:pt x="441567" y="466"/>
                    <a:pt x="412706" y="85"/>
                  </a:cubicBezTo>
                  <a:cubicBezTo>
                    <a:pt x="391561" y="-106"/>
                    <a:pt x="370415" y="85"/>
                    <a:pt x="349270" y="85"/>
                  </a:cubicBezTo>
                  <a:cubicBezTo>
                    <a:pt x="329744" y="85"/>
                    <a:pt x="310217" y="85"/>
                    <a:pt x="290691" y="85"/>
                  </a:cubicBezTo>
                  <a:cubicBezTo>
                    <a:pt x="259640" y="-106"/>
                    <a:pt x="233446" y="10943"/>
                    <a:pt x="211538" y="32946"/>
                  </a:cubicBezTo>
                  <a:cubicBezTo>
                    <a:pt x="146959" y="97716"/>
                    <a:pt x="82379" y="162391"/>
                    <a:pt x="17800" y="227065"/>
                  </a:cubicBezTo>
                  <a:cubicBezTo>
                    <a:pt x="-5917" y="250878"/>
                    <a:pt x="-5917" y="284120"/>
                    <a:pt x="17705" y="307837"/>
                  </a:cubicBezTo>
                  <a:cubicBezTo>
                    <a:pt x="65234" y="355558"/>
                    <a:pt x="112859" y="403183"/>
                    <a:pt x="160484" y="450808"/>
                  </a:cubicBezTo>
                  <a:cubicBezTo>
                    <a:pt x="184392" y="474715"/>
                    <a:pt x="217539" y="474811"/>
                    <a:pt x="241542" y="450808"/>
                  </a:cubicBezTo>
                  <a:cubicBezTo>
                    <a:pt x="306407" y="386133"/>
                    <a:pt x="371177" y="321363"/>
                    <a:pt x="435947" y="256688"/>
                  </a:cubicBezTo>
                  <a:cubicBezTo>
                    <a:pt x="457664" y="234971"/>
                    <a:pt x="468713" y="208777"/>
                    <a:pt x="468618" y="177916"/>
                  </a:cubicBezTo>
                  <a:cubicBezTo>
                    <a:pt x="468523" y="137435"/>
                    <a:pt x="468618" y="96859"/>
                    <a:pt x="468618" y="56377"/>
                  </a:cubicBezTo>
                  <a:close/>
                  <a:moveTo>
                    <a:pt x="409944" y="230875"/>
                  </a:moveTo>
                  <a:cubicBezTo>
                    <a:pt x="345174" y="295455"/>
                    <a:pt x="280595" y="360034"/>
                    <a:pt x="215920" y="424709"/>
                  </a:cubicBezTo>
                  <a:cubicBezTo>
                    <a:pt x="206014" y="434615"/>
                    <a:pt x="196013" y="434615"/>
                    <a:pt x="186202" y="424709"/>
                  </a:cubicBezTo>
                  <a:cubicBezTo>
                    <a:pt x="139053" y="377560"/>
                    <a:pt x="92000" y="330316"/>
                    <a:pt x="44851" y="283168"/>
                  </a:cubicBezTo>
                  <a:cubicBezTo>
                    <a:pt x="33707" y="272023"/>
                    <a:pt x="33802" y="262879"/>
                    <a:pt x="44851" y="251735"/>
                  </a:cubicBezTo>
                  <a:cubicBezTo>
                    <a:pt x="108764" y="187727"/>
                    <a:pt x="172676" y="123814"/>
                    <a:pt x="236494" y="59711"/>
                  </a:cubicBezTo>
                  <a:cubicBezTo>
                    <a:pt x="252020" y="44090"/>
                    <a:pt x="270403" y="36375"/>
                    <a:pt x="292406" y="36565"/>
                  </a:cubicBezTo>
                  <a:cubicBezTo>
                    <a:pt x="331744" y="36756"/>
                    <a:pt x="371082" y="36565"/>
                    <a:pt x="410516" y="36565"/>
                  </a:cubicBezTo>
                  <a:cubicBezTo>
                    <a:pt x="425184" y="36565"/>
                    <a:pt x="432233" y="43709"/>
                    <a:pt x="432233" y="58473"/>
                  </a:cubicBezTo>
                  <a:cubicBezTo>
                    <a:pt x="432233" y="78666"/>
                    <a:pt x="432233" y="98859"/>
                    <a:pt x="432233" y="118957"/>
                  </a:cubicBezTo>
                  <a:cubicBezTo>
                    <a:pt x="432233" y="138292"/>
                    <a:pt x="432233" y="157628"/>
                    <a:pt x="432233" y="177059"/>
                  </a:cubicBezTo>
                  <a:cubicBezTo>
                    <a:pt x="432233" y="198109"/>
                    <a:pt x="424994" y="216016"/>
                    <a:pt x="410039" y="230875"/>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4" name="Google Shape;454;p38">
              <a:hlinkClick/>
            </p:cNvPr>
            <p:cNvSpPr/>
            <p:nvPr/>
          </p:nvSpPr>
          <p:spPr>
            <a:xfrm>
              <a:off x="6405646" y="3456453"/>
              <a:ext cx="109824" cy="109728"/>
            </a:xfrm>
            <a:custGeom>
              <a:rect b="b" l="l" r="r" t="t"/>
              <a:pathLst>
                <a:path extrusionOk="0" h="109728" w="109824">
                  <a:moveTo>
                    <a:pt x="55055" y="0"/>
                  </a:moveTo>
                  <a:cubicBezTo>
                    <a:pt x="24765" y="-95"/>
                    <a:pt x="95" y="24480"/>
                    <a:pt x="0" y="54674"/>
                  </a:cubicBezTo>
                  <a:cubicBezTo>
                    <a:pt x="0" y="84868"/>
                    <a:pt x="24575" y="109633"/>
                    <a:pt x="54769" y="109728"/>
                  </a:cubicBezTo>
                  <a:cubicBezTo>
                    <a:pt x="85058" y="109728"/>
                    <a:pt x="109633" y="85344"/>
                    <a:pt x="109823" y="55055"/>
                  </a:cubicBezTo>
                  <a:cubicBezTo>
                    <a:pt x="110014" y="24861"/>
                    <a:pt x="85344" y="191"/>
                    <a:pt x="55055" y="96"/>
                  </a:cubicBezTo>
                  <a:close/>
                  <a:moveTo>
                    <a:pt x="54673" y="73152"/>
                  </a:moveTo>
                  <a:cubicBezTo>
                    <a:pt x="44577" y="72962"/>
                    <a:pt x="36576" y="64675"/>
                    <a:pt x="36671" y="54579"/>
                  </a:cubicBezTo>
                  <a:cubicBezTo>
                    <a:pt x="36766" y="44482"/>
                    <a:pt x="45053" y="36386"/>
                    <a:pt x="55150" y="36481"/>
                  </a:cubicBezTo>
                  <a:cubicBezTo>
                    <a:pt x="65151" y="36576"/>
                    <a:pt x="73247" y="44958"/>
                    <a:pt x="73152" y="55055"/>
                  </a:cubicBezTo>
                  <a:cubicBezTo>
                    <a:pt x="73057" y="65151"/>
                    <a:pt x="64675" y="73248"/>
                    <a:pt x="54673" y="73152"/>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55" name="Google Shape;455;p38">
            <a:hlinkClick/>
          </p:cNvPr>
          <p:cNvSpPr txBox="1"/>
          <p:nvPr/>
        </p:nvSpPr>
        <p:spPr>
          <a:xfrm>
            <a:off x="609027" y="1768375"/>
            <a:ext cx="9516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1ED760"/>
                </a:solidFill>
                <a:latin typeface="Poppins Medium"/>
                <a:ea typeface="Poppins Medium"/>
                <a:cs typeface="Poppins Medium"/>
                <a:sym typeface="Poppins Medium"/>
              </a:rPr>
              <a:t>Adaptation</a:t>
            </a:r>
            <a:endParaRPr sz="1100"/>
          </a:p>
        </p:txBody>
      </p:sp>
      <p:sp>
        <p:nvSpPr>
          <p:cNvPr id="456" name="Google Shape;456;p38">
            <a:hlinkClick/>
          </p:cNvPr>
          <p:cNvSpPr/>
          <p:nvPr/>
        </p:nvSpPr>
        <p:spPr>
          <a:xfrm>
            <a:off x="300043" y="1787898"/>
            <a:ext cx="130970" cy="154105"/>
          </a:xfrm>
          <a:custGeom>
            <a:rect b="b" l="l" r="r" t="t"/>
            <a:pathLst>
              <a:path extrusionOk="0" h="299233" w="254310">
                <a:moveTo>
                  <a:pt x="250564" y="139515"/>
                </a:moveTo>
                <a:cubicBezTo>
                  <a:pt x="238951" y="123995"/>
                  <a:pt x="227338" y="108453"/>
                  <a:pt x="215595" y="93041"/>
                </a:cubicBezTo>
                <a:cubicBezTo>
                  <a:pt x="213782" y="90667"/>
                  <a:pt x="213458" y="89221"/>
                  <a:pt x="215466" y="86609"/>
                </a:cubicBezTo>
                <a:cubicBezTo>
                  <a:pt x="227273" y="71218"/>
                  <a:pt x="238800" y="55655"/>
                  <a:pt x="250434" y="40135"/>
                </a:cubicBezTo>
                <a:cubicBezTo>
                  <a:pt x="252355" y="37588"/>
                  <a:pt x="253910" y="34890"/>
                  <a:pt x="254190" y="31631"/>
                </a:cubicBezTo>
                <a:cubicBezTo>
                  <a:pt x="255054" y="21896"/>
                  <a:pt x="248341" y="14924"/>
                  <a:pt x="238001" y="14924"/>
                </a:cubicBezTo>
                <a:cubicBezTo>
                  <a:pt x="179785" y="14924"/>
                  <a:pt x="121569" y="14924"/>
                  <a:pt x="63353" y="14967"/>
                </a:cubicBezTo>
                <a:cubicBezTo>
                  <a:pt x="61001" y="14967"/>
                  <a:pt x="59835" y="14773"/>
                  <a:pt x="59360" y="11923"/>
                </a:cubicBezTo>
                <a:cubicBezTo>
                  <a:pt x="58173" y="5102"/>
                  <a:pt x="52539" y="418"/>
                  <a:pt x="45999" y="30"/>
                </a:cubicBezTo>
                <a:cubicBezTo>
                  <a:pt x="38962" y="-380"/>
                  <a:pt x="32983" y="3483"/>
                  <a:pt x="30716" y="9916"/>
                </a:cubicBezTo>
                <a:cubicBezTo>
                  <a:pt x="29896" y="12269"/>
                  <a:pt x="29788" y="14708"/>
                  <a:pt x="29788" y="17169"/>
                </a:cubicBezTo>
                <a:cubicBezTo>
                  <a:pt x="29788" y="58310"/>
                  <a:pt x="29788" y="99474"/>
                  <a:pt x="29788" y="140615"/>
                </a:cubicBezTo>
                <a:lnTo>
                  <a:pt x="29788" y="156049"/>
                </a:lnTo>
                <a:cubicBezTo>
                  <a:pt x="29788" y="192636"/>
                  <a:pt x="29745" y="229223"/>
                  <a:pt x="29853" y="265811"/>
                </a:cubicBezTo>
                <a:cubicBezTo>
                  <a:pt x="29853" y="268725"/>
                  <a:pt x="29141" y="269631"/>
                  <a:pt x="26205" y="269437"/>
                </a:cubicBezTo>
                <a:cubicBezTo>
                  <a:pt x="22255" y="269178"/>
                  <a:pt x="18262" y="269286"/>
                  <a:pt x="14290" y="269437"/>
                </a:cubicBezTo>
                <a:cubicBezTo>
                  <a:pt x="6152" y="269761"/>
                  <a:pt x="43" y="276129"/>
                  <a:pt x="0" y="284180"/>
                </a:cubicBezTo>
                <a:cubicBezTo>
                  <a:pt x="-43" y="292274"/>
                  <a:pt x="5979" y="299031"/>
                  <a:pt x="14052" y="299095"/>
                </a:cubicBezTo>
                <a:cubicBezTo>
                  <a:pt x="34515" y="299290"/>
                  <a:pt x="54957" y="299268"/>
                  <a:pt x="75420" y="299095"/>
                </a:cubicBezTo>
                <a:cubicBezTo>
                  <a:pt x="83493" y="299031"/>
                  <a:pt x="89709" y="292318"/>
                  <a:pt x="89752" y="284331"/>
                </a:cubicBezTo>
                <a:cubicBezTo>
                  <a:pt x="89796" y="276258"/>
                  <a:pt x="83449" y="269696"/>
                  <a:pt x="75182" y="269415"/>
                </a:cubicBezTo>
                <a:cubicBezTo>
                  <a:pt x="71211" y="269286"/>
                  <a:pt x="67217" y="269156"/>
                  <a:pt x="63267" y="269437"/>
                </a:cubicBezTo>
                <a:cubicBezTo>
                  <a:pt x="60202" y="269674"/>
                  <a:pt x="59706" y="268552"/>
                  <a:pt x="59706" y="265746"/>
                </a:cubicBezTo>
                <a:cubicBezTo>
                  <a:pt x="59813" y="233238"/>
                  <a:pt x="59813" y="200752"/>
                  <a:pt x="59706" y="168245"/>
                </a:cubicBezTo>
                <a:cubicBezTo>
                  <a:pt x="59706" y="165266"/>
                  <a:pt x="60245" y="164381"/>
                  <a:pt x="63440" y="164381"/>
                </a:cubicBezTo>
                <a:cubicBezTo>
                  <a:pt x="120965" y="164489"/>
                  <a:pt x="178469" y="164467"/>
                  <a:pt x="235994" y="164467"/>
                </a:cubicBezTo>
                <a:cubicBezTo>
                  <a:pt x="237505" y="164467"/>
                  <a:pt x="239037" y="164467"/>
                  <a:pt x="240548" y="164381"/>
                </a:cubicBezTo>
                <a:cubicBezTo>
                  <a:pt x="244736" y="164143"/>
                  <a:pt x="248146" y="162309"/>
                  <a:pt x="250823" y="159092"/>
                </a:cubicBezTo>
                <a:cubicBezTo>
                  <a:pt x="255550" y="153394"/>
                  <a:pt x="255485" y="146076"/>
                  <a:pt x="250542" y="139471"/>
                </a:cubicBezTo>
                <a:close/>
                <a:moveTo>
                  <a:pt x="228374" y="147091"/>
                </a:moveTo>
                <a:cubicBezTo>
                  <a:pt x="175360" y="147091"/>
                  <a:pt x="122325" y="147091"/>
                  <a:pt x="69311" y="147091"/>
                </a:cubicBezTo>
                <a:cubicBezTo>
                  <a:pt x="63375" y="147091"/>
                  <a:pt x="59770" y="143788"/>
                  <a:pt x="59749" y="138349"/>
                </a:cubicBezTo>
                <a:cubicBezTo>
                  <a:pt x="59749" y="105906"/>
                  <a:pt x="59749" y="73463"/>
                  <a:pt x="59749" y="40999"/>
                </a:cubicBezTo>
                <a:cubicBezTo>
                  <a:pt x="59749" y="35559"/>
                  <a:pt x="63353" y="32257"/>
                  <a:pt x="69311" y="32257"/>
                </a:cubicBezTo>
                <a:cubicBezTo>
                  <a:pt x="122325" y="32257"/>
                  <a:pt x="175360" y="32257"/>
                  <a:pt x="228374" y="32257"/>
                </a:cubicBezTo>
                <a:cubicBezTo>
                  <a:pt x="228849" y="32257"/>
                  <a:pt x="229302" y="32300"/>
                  <a:pt x="230166" y="32321"/>
                </a:cubicBezTo>
                <a:cubicBezTo>
                  <a:pt x="221661" y="42682"/>
                  <a:pt x="213437" y="52720"/>
                  <a:pt x="205191" y="62757"/>
                </a:cubicBezTo>
                <a:cubicBezTo>
                  <a:pt x="199428" y="69772"/>
                  <a:pt x="193665" y="76787"/>
                  <a:pt x="187901" y="83824"/>
                </a:cubicBezTo>
                <a:cubicBezTo>
                  <a:pt x="184469" y="88012"/>
                  <a:pt x="184491" y="91358"/>
                  <a:pt x="187901" y="95524"/>
                </a:cubicBezTo>
                <a:cubicBezTo>
                  <a:pt x="201522" y="112123"/>
                  <a:pt x="215142" y="128722"/>
                  <a:pt x="228763" y="145343"/>
                </a:cubicBezTo>
                <a:cubicBezTo>
                  <a:pt x="229130" y="145796"/>
                  <a:pt x="229496" y="146249"/>
                  <a:pt x="229842" y="146702"/>
                </a:cubicBezTo>
                <a:cubicBezTo>
                  <a:pt x="229410" y="147350"/>
                  <a:pt x="228806" y="147069"/>
                  <a:pt x="228309" y="147069"/>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9"/>
          <p:cNvSpPr/>
          <p:nvPr/>
        </p:nvSpPr>
        <p:spPr>
          <a:xfrm>
            <a:off x="0" y="0"/>
            <a:ext cx="2256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62" name="Google Shape;462;p39"/>
          <p:cNvGrpSpPr/>
          <p:nvPr/>
        </p:nvGrpSpPr>
        <p:grpSpPr>
          <a:xfrm>
            <a:off x="300053" y="166249"/>
            <a:ext cx="270914" cy="52682"/>
            <a:chOff x="249382" y="221673"/>
            <a:chExt cx="234497" cy="45600"/>
          </a:xfrm>
        </p:grpSpPr>
        <p:sp>
          <p:nvSpPr>
            <p:cNvPr id="463" name="Google Shape;463;p39"/>
            <p:cNvSpPr/>
            <p:nvPr/>
          </p:nvSpPr>
          <p:spPr>
            <a:xfrm>
              <a:off x="249382"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4" name="Google Shape;464;p39"/>
            <p:cNvSpPr/>
            <p:nvPr/>
          </p:nvSpPr>
          <p:spPr>
            <a:xfrm>
              <a:off x="344632"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5" name="Google Shape;465;p39"/>
            <p:cNvSpPr/>
            <p:nvPr/>
          </p:nvSpPr>
          <p:spPr>
            <a:xfrm>
              <a:off x="438279" y="221673"/>
              <a:ext cx="45600" cy="45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466" name="Google Shape;466;p39"/>
          <p:cNvGrpSpPr/>
          <p:nvPr/>
        </p:nvGrpSpPr>
        <p:grpSpPr>
          <a:xfrm>
            <a:off x="2443181" y="219048"/>
            <a:ext cx="223451" cy="223451"/>
            <a:chOff x="8892506" y="664914"/>
            <a:chExt cx="209400" cy="209400"/>
          </a:xfrm>
        </p:grpSpPr>
        <p:sp>
          <p:nvSpPr>
            <p:cNvPr id="467" name="Google Shape;467;p39"/>
            <p:cNvSpPr/>
            <p:nvPr/>
          </p:nvSpPr>
          <p:spPr>
            <a:xfrm>
              <a:off x="8892506" y="664914"/>
              <a:ext cx="209400" cy="209400"/>
            </a:xfrm>
            <a:prstGeom prst="ellipse">
              <a:avLst/>
            </a:prstGeom>
            <a:solidFill>
              <a:srgbClr val="0A070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468" name="Google Shape;468;p39"/>
            <p:cNvSpPr/>
            <p:nvPr/>
          </p:nvSpPr>
          <p:spPr>
            <a:xfrm>
              <a:off x="8960350" y="717942"/>
              <a:ext cx="59580" cy="103609"/>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69" name="Google Shape;469;p39"/>
          <p:cNvGrpSpPr/>
          <p:nvPr/>
        </p:nvGrpSpPr>
        <p:grpSpPr>
          <a:xfrm flipH="1">
            <a:off x="2749825" y="219048"/>
            <a:ext cx="223451" cy="223451"/>
            <a:chOff x="8892506" y="664914"/>
            <a:chExt cx="209400" cy="209400"/>
          </a:xfrm>
        </p:grpSpPr>
        <p:sp>
          <p:nvSpPr>
            <p:cNvPr id="470" name="Google Shape;470;p39"/>
            <p:cNvSpPr/>
            <p:nvPr/>
          </p:nvSpPr>
          <p:spPr>
            <a:xfrm>
              <a:off x="8892506" y="664914"/>
              <a:ext cx="209400" cy="209400"/>
            </a:xfrm>
            <a:prstGeom prst="ellipse">
              <a:avLst/>
            </a:prstGeom>
            <a:solidFill>
              <a:srgbClr val="120D1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descr="Caret Left with solid fill" id="471" name="Google Shape;471;p39"/>
            <p:cNvSpPr/>
            <p:nvPr/>
          </p:nvSpPr>
          <p:spPr>
            <a:xfrm>
              <a:off x="8960350" y="717942"/>
              <a:ext cx="59580" cy="103609"/>
            </a:xfrm>
            <a:custGeom>
              <a:rect b="b" l="l" r="r" t="t"/>
              <a:pathLst>
                <a:path extrusionOk="0" h="538229" w="309505">
                  <a:moveTo>
                    <a:pt x="269081" y="538229"/>
                  </a:moveTo>
                  <a:lnTo>
                    <a:pt x="0" y="269091"/>
                  </a:lnTo>
                  <a:lnTo>
                    <a:pt x="269081" y="0"/>
                  </a:lnTo>
                  <a:lnTo>
                    <a:pt x="309496" y="40405"/>
                  </a:lnTo>
                  <a:lnTo>
                    <a:pt x="80810" y="269091"/>
                  </a:lnTo>
                  <a:lnTo>
                    <a:pt x="309505" y="497824"/>
                  </a:lnTo>
                  <a:lnTo>
                    <a:pt x="269081" y="538229"/>
                  </a:ln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72" name="Google Shape;472;p39"/>
          <p:cNvGrpSpPr/>
          <p:nvPr/>
        </p:nvGrpSpPr>
        <p:grpSpPr>
          <a:xfrm>
            <a:off x="6828349" y="220591"/>
            <a:ext cx="758250" cy="223425"/>
            <a:chOff x="9104466" y="294121"/>
            <a:chExt cx="1011000" cy="297900"/>
          </a:xfrm>
        </p:grpSpPr>
        <p:sp>
          <p:nvSpPr>
            <p:cNvPr id="473" name="Google Shape;473;p39"/>
            <p:cNvSpPr/>
            <p:nvPr/>
          </p:nvSpPr>
          <p:spPr>
            <a:xfrm>
              <a:off x="9104466" y="294121"/>
              <a:ext cx="1011000" cy="297900"/>
            </a:xfrm>
            <a:prstGeom prst="roundRect">
              <a:avLst>
                <a:gd fmla="val 50000" name="adj"/>
              </a:avLst>
            </a:prstGeom>
            <a:no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4" name="Google Shape;474;p39"/>
            <p:cNvSpPr txBox="1"/>
            <p:nvPr/>
          </p:nvSpPr>
          <p:spPr>
            <a:xfrm>
              <a:off x="9179442" y="302573"/>
              <a:ext cx="8610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chemeClr val="lt1"/>
                  </a:solidFill>
                  <a:latin typeface="Poppins Medium"/>
                  <a:ea typeface="Poppins Medium"/>
                  <a:cs typeface="Poppins Medium"/>
                  <a:sym typeface="Poppins Medium"/>
                </a:rPr>
                <a:t>Upgrade</a:t>
              </a:r>
              <a:endParaRPr sz="1100"/>
            </a:p>
          </p:txBody>
        </p:sp>
      </p:grpSp>
      <p:sp>
        <p:nvSpPr>
          <p:cNvPr id="475" name="Google Shape;475;p39"/>
          <p:cNvSpPr/>
          <p:nvPr/>
        </p:nvSpPr>
        <p:spPr>
          <a:xfrm>
            <a:off x="7821330" y="220591"/>
            <a:ext cx="1022700" cy="223500"/>
          </a:xfrm>
          <a:prstGeom prst="roundRect">
            <a:avLst>
              <a:gd fmla="val 50000" name="adj"/>
            </a:avLst>
          </a:prstGeom>
          <a:solidFill>
            <a:srgbClr val="0A08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6" name="Google Shape;476;p39"/>
          <p:cNvSpPr txBox="1"/>
          <p:nvPr/>
        </p:nvSpPr>
        <p:spPr>
          <a:xfrm>
            <a:off x="7994698" y="228442"/>
            <a:ext cx="681900" cy="346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lang="en-GB" sz="900">
                <a:solidFill>
                  <a:schemeClr val="lt1"/>
                </a:solidFill>
                <a:latin typeface="Poppins Medium"/>
                <a:ea typeface="Poppins Medium"/>
                <a:cs typeface="Poppins Medium"/>
                <a:sym typeface="Poppins Medium"/>
              </a:rPr>
              <a:t>Group 7</a:t>
            </a:r>
            <a:endParaRPr sz="1100">
              <a:solidFill>
                <a:schemeClr val="dk1"/>
              </a:solidFill>
            </a:endParaRPr>
          </a:p>
          <a:p>
            <a:pPr indent="0" lvl="0" marL="0" marR="0" rtl="0" algn="l">
              <a:spcBef>
                <a:spcPts val="0"/>
              </a:spcBef>
              <a:spcAft>
                <a:spcPts val="0"/>
              </a:spcAft>
              <a:buNone/>
            </a:pPr>
            <a:r>
              <a:t/>
            </a:r>
            <a:endParaRPr sz="900">
              <a:solidFill>
                <a:schemeClr val="lt1"/>
              </a:solidFill>
              <a:latin typeface="Poppins Medium"/>
              <a:ea typeface="Poppins Medium"/>
              <a:cs typeface="Poppins Medium"/>
              <a:sym typeface="Poppins Medium"/>
            </a:endParaRPr>
          </a:p>
        </p:txBody>
      </p:sp>
      <p:sp>
        <p:nvSpPr>
          <p:cNvPr id="477" name="Google Shape;477;p39"/>
          <p:cNvSpPr/>
          <p:nvPr/>
        </p:nvSpPr>
        <p:spPr>
          <a:xfrm>
            <a:off x="7849446" y="241506"/>
            <a:ext cx="178500" cy="178500"/>
          </a:xfrm>
          <a:prstGeom prst="ellipse">
            <a:avLst/>
          </a:prstGeom>
          <a:solidFill>
            <a:srgbClr val="55555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8" name="Google Shape;478;p39"/>
          <p:cNvSpPr/>
          <p:nvPr/>
        </p:nvSpPr>
        <p:spPr>
          <a:xfrm>
            <a:off x="7895219" y="282786"/>
            <a:ext cx="87048" cy="96035"/>
          </a:xfrm>
          <a:custGeom>
            <a:rect b="b" l="l" r="r" t="t"/>
            <a:pathLst>
              <a:path extrusionOk="0" h="128047" w="116064">
                <a:moveTo>
                  <a:pt x="115527" y="108391"/>
                </a:moveTo>
                <a:cubicBezTo>
                  <a:pt x="113261" y="93389"/>
                  <a:pt x="106280" y="81019"/>
                  <a:pt x="94646" y="71344"/>
                </a:cubicBezTo>
                <a:cubicBezTo>
                  <a:pt x="90176" y="67609"/>
                  <a:pt x="85154" y="64731"/>
                  <a:pt x="79582" y="62465"/>
                </a:cubicBezTo>
                <a:cubicBezTo>
                  <a:pt x="95932" y="49177"/>
                  <a:pt x="96973" y="26153"/>
                  <a:pt x="84052" y="11702"/>
                </a:cubicBezTo>
                <a:cubicBezTo>
                  <a:pt x="71315" y="-2627"/>
                  <a:pt x="49516" y="-3974"/>
                  <a:pt x="35187" y="8640"/>
                </a:cubicBezTo>
                <a:cubicBezTo>
                  <a:pt x="27900" y="15070"/>
                  <a:pt x="23859" y="23214"/>
                  <a:pt x="23308" y="32889"/>
                </a:cubicBezTo>
                <a:cubicBezTo>
                  <a:pt x="22696" y="44891"/>
                  <a:pt x="27288" y="54689"/>
                  <a:pt x="36534" y="62404"/>
                </a:cubicBezTo>
                <a:cubicBezTo>
                  <a:pt x="36106" y="62588"/>
                  <a:pt x="35800" y="62771"/>
                  <a:pt x="35432" y="62894"/>
                </a:cubicBezTo>
                <a:cubicBezTo>
                  <a:pt x="20981" y="69201"/>
                  <a:pt x="10694" y="79611"/>
                  <a:pt x="4448" y="94123"/>
                </a:cubicBezTo>
                <a:cubicBezTo>
                  <a:pt x="529" y="103370"/>
                  <a:pt x="-329" y="112984"/>
                  <a:pt x="100" y="122842"/>
                </a:cubicBezTo>
                <a:cubicBezTo>
                  <a:pt x="100" y="124189"/>
                  <a:pt x="712" y="125292"/>
                  <a:pt x="1631" y="126210"/>
                </a:cubicBezTo>
                <a:cubicBezTo>
                  <a:pt x="2917" y="127557"/>
                  <a:pt x="4570" y="128047"/>
                  <a:pt x="6407" y="128047"/>
                </a:cubicBezTo>
                <a:cubicBezTo>
                  <a:pt x="40821" y="128047"/>
                  <a:pt x="75234" y="128047"/>
                  <a:pt x="109648" y="128047"/>
                </a:cubicBezTo>
                <a:cubicBezTo>
                  <a:pt x="110077" y="128047"/>
                  <a:pt x="110567" y="128047"/>
                  <a:pt x="110995" y="127986"/>
                </a:cubicBezTo>
                <a:cubicBezTo>
                  <a:pt x="113935" y="127557"/>
                  <a:pt x="116016" y="125414"/>
                  <a:pt x="116016" y="122475"/>
                </a:cubicBezTo>
                <a:cubicBezTo>
                  <a:pt x="116078" y="117760"/>
                  <a:pt x="116200" y="113045"/>
                  <a:pt x="115465" y="108330"/>
                </a:cubicBezTo>
                <a:close/>
                <a:moveTo>
                  <a:pt x="34881" y="35094"/>
                </a:moveTo>
                <a:cubicBezTo>
                  <a:pt x="34881" y="22234"/>
                  <a:pt x="45107" y="11763"/>
                  <a:pt x="57721" y="11702"/>
                </a:cubicBezTo>
                <a:cubicBezTo>
                  <a:pt x="70764" y="11641"/>
                  <a:pt x="81174" y="21928"/>
                  <a:pt x="81235" y="34971"/>
                </a:cubicBezTo>
                <a:cubicBezTo>
                  <a:pt x="81297" y="47769"/>
                  <a:pt x="70826" y="58240"/>
                  <a:pt x="57966" y="58240"/>
                </a:cubicBezTo>
                <a:cubicBezTo>
                  <a:pt x="45291" y="58240"/>
                  <a:pt x="34881" y="47769"/>
                  <a:pt x="34881" y="35094"/>
                </a:cubicBezTo>
                <a:close/>
                <a:moveTo>
                  <a:pt x="103280" y="116413"/>
                </a:moveTo>
                <a:cubicBezTo>
                  <a:pt x="88155" y="116413"/>
                  <a:pt x="73091" y="116413"/>
                  <a:pt x="57966" y="116413"/>
                </a:cubicBezTo>
                <a:cubicBezTo>
                  <a:pt x="42842" y="116413"/>
                  <a:pt x="28023" y="116413"/>
                  <a:pt x="13082" y="116413"/>
                </a:cubicBezTo>
                <a:cubicBezTo>
                  <a:pt x="11918" y="116413"/>
                  <a:pt x="11551" y="116229"/>
                  <a:pt x="11612" y="114943"/>
                </a:cubicBezTo>
                <a:cubicBezTo>
                  <a:pt x="13021" y="94797"/>
                  <a:pt x="22879" y="80529"/>
                  <a:pt x="41494" y="72936"/>
                </a:cubicBezTo>
                <a:cubicBezTo>
                  <a:pt x="67274" y="62465"/>
                  <a:pt x="97156" y="78509"/>
                  <a:pt x="103219" y="105697"/>
                </a:cubicBezTo>
                <a:cubicBezTo>
                  <a:pt x="103892" y="108820"/>
                  <a:pt x="104259" y="111943"/>
                  <a:pt x="104443" y="115127"/>
                </a:cubicBezTo>
                <a:cubicBezTo>
                  <a:pt x="104504" y="116229"/>
                  <a:pt x="104198" y="116351"/>
                  <a:pt x="103219" y="11635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9" name="Google Shape;479;p39"/>
          <p:cNvSpPr/>
          <p:nvPr/>
        </p:nvSpPr>
        <p:spPr>
          <a:xfrm rot="3599511">
            <a:off x="8687344" y="291053"/>
            <a:ext cx="64784" cy="5603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0" name="Google Shape;480;p39">
            <a:hlinkClick action="ppaction://hlinksldjump" r:id="rId3"/>
          </p:cNvPr>
          <p:cNvSpPr txBox="1"/>
          <p:nvPr/>
        </p:nvSpPr>
        <p:spPr>
          <a:xfrm>
            <a:off x="652007" y="634325"/>
            <a:ext cx="1339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Project Overview</a:t>
            </a:r>
            <a:endParaRPr sz="1100"/>
          </a:p>
        </p:txBody>
      </p:sp>
      <p:sp>
        <p:nvSpPr>
          <p:cNvPr id="481" name="Google Shape;481;p39">
            <a:hlinkClick action="ppaction://hlinksldjump" r:id="rId4"/>
          </p:cNvPr>
          <p:cNvSpPr/>
          <p:nvPr/>
        </p:nvSpPr>
        <p:spPr>
          <a:xfrm>
            <a:off x="300059" y="628439"/>
            <a:ext cx="153952" cy="152983"/>
          </a:xfrm>
          <a:custGeom>
            <a:rect b="b" l="l" r="r" t="t"/>
            <a:pathLst>
              <a:path extrusionOk="0" h="532115" w="535484">
                <a:moveTo>
                  <a:pt x="535467" y="325659"/>
                </a:moveTo>
                <a:cubicBezTo>
                  <a:pt x="535467" y="373361"/>
                  <a:pt x="535467" y="421062"/>
                  <a:pt x="535467" y="468764"/>
                </a:cubicBezTo>
                <a:cubicBezTo>
                  <a:pt x="535467" y="506826"/>
                  <a:pt x="510308" y="532051"/>
                  <a:pt x="472362" y="532084"/>
                </a:cubicBezTo>
                <a:cubicBezTo>
                  <a:pt x="441389" y="532101"/>
                  <a:pt x="410416" y="532118"/>
                  <a:pt x="379443" y="532084"/>
                </a:cubicBezTo>
                <a:cubicBezTo>
                  <a:pt x="353853" y="532051"/>
                  <a:pt x="337224" y="515439"/>
                  <a:pt x="337191" y="489882"/>
                </a:cubicBezTo>
                <a:cubicBezTo>
                  <a:pt x="337158" y="455398"/>
                  <a:pt x="337191" y="420913"/>
                  <a:pt x="337191" y="386429"/>
                </a:cubicBezTo>
                <a:cubicBezTo>
                  <a:pt x="337191" y="371307"/>
                  <a:pt x="329473" y="363555"/>
                  <a:pt x="314400" y="363555"/>
                </a:cubicBezTo>
                <a:cubicBezTo>
                  <a:pt x="283212" y="363555"/>
                  <a:pt x="252040" y="363539"/>
                  <a:pt x="220852" y="363555"/>
                </a:cubicBezTo>
                <a:cubicBezTo>
                  <a:pt x="206127" y="363555"/>
                  <a:pt x="198409" y="371323"/>
                  <a:pt x="198393" y="386114"/>
                </a:cubicBezTo>
                <a:cubicBezTo>
                  <a:pt x="198376" y="420599"/>
                  <a:pt x="198409" y="455083"/>
                  <a:pt x="198393" y="489567"/>
                </a:cubicBezTo>
                <a:cubicBezTo>
                  <a:pt x="198376" y="515538"/>
                  <a:pt x="181813" y="532068"/>
                  <a:pt x="155825" y="532084"/>
                </a:cubicBezTo>
                <a:cubicBezTo>
                  <a:pt x="124637" y="532118"/>
                  <a:pt x="93465" y="532134"/>
                  <a:pt x="62277" y="532084"/>
                </a:cubicBezTo>
                <a:cubicBezTo>
                  <a:pt x="25573" y="532018"/>
                  <a:pt x="99" y="506461"/>
                  <a:pt x="83" y="469691"/>
                </a:cubicBezTo>
                <a:cubicBezTo>
                  <a:pt x="50" y="373046"/>
                  <a:pt x="149" y="276401"/>
                  <a:pt x="0" y="179772"/>
                </a:cubicBezTo>
                <a:cubicBezTo>
                  <a:pt x="-33" y="162215"/>
                  <a:pt x="7288" y="149544"/>
                  <a:pt x="22277" y="140584"/>
                </a:cubicBezTo>
                <a:cubicBezTo>
                  <a:pt x="96728" y="96062"/>
                  <a:pt x="171080" y="51375"/>
                  <a:pt x="245448" y="6737"/>
                </a:cubicBezTo>
                <a:cubicBezTo>
                  <a:pt x="260239" y="-2140"/>
                  <a:pt x="275030" y="-2306"/>
                  <a:pt x="289854" y="6605"/>
                </a:cubicBezTo>
                <a:cubicBezTo>
                  <a:pt x="364752" y="51541"/>
                  <a:pt x="439650" y="96493"/>
                  <a:pt x="514548" y="141412"/>
                </a:cubicBezTo>
                <a:cubicBezTo>
                  <a:pt x="528693" y="149892"/>
                  <a:pt x="535501" y="162364"/>
                  <a:pt x="535484" y="178844"/>
                </a:cubicBezTo>
                <a:cubicBezTo>
                  <a:pt x="535418" y="227788"/>
                  <a:pt x="535451" y="276732"/>
                  <a:pt x="535451" y="325676"/>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482" name="Google Shape;482;p39"/>
          <p:cNvGrpSpPr/>
          <p:nvPr/>
        </p:nvGrpSpPr>
        <p:grpSpPr>
          <a:xfrm>
            <a:off x="300042" y="999417"/>
            <a:ext cx="1131901" cy="207900"/>
            <a:chOff x="323492" y="1313842"/>
            <a:chExt cx="1131901" cy="207900"/>
          </a:xfrm>
        </p:grpSpPr>
        <p:sp>
          <p:nvSpPr>
            <p:cNvPr id="483" name="Google Shape;483;p39">
              <a:hlinkClick action="ppaction://hlinksldjump" r:id="rId5"/>
            </p:cNvPr>
            <p:cNvSpPr txBox="1"/>
            <p:nvPr/>
          </p:nvSpPr>
          <p:spPr>
            <a:xfrm>
              <a:off x="651992" y="1313842"/>
              <a:ext cx="803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Our  Teams</a:t>
              </a:r>
              <a:endParaRPr sz="1100"/>
            </a:p>
          </p:txBody>
        </p:sp>
        <p:grpSp>
          <p:nvGrpSpPr>
            <p:cNvPr id="484" name="Google Shape;484;p39"/>
            <p:cNvGrpSpPr/>
            <p:nvPr/>
          </p:nvGrpSpPr>
          <p:grpSpPr>
            <a:xfrm>
              <a:off x="323491" y="1323388"/>
              <a:ext cx="133412" cy="154502"/>
              <a:chOff x="431322" y="1764517"/>
              <a:chExt cx="177883" cy="206002"/>
            </a:xfrm>
          </p:grpSpPr>
          <p:sp>
            <p:nvSpPr>
              <p:cNvPr id="485" name="Google Shape;485;p39">
                <a:hlinkClick action="ppaction://hlinksldjump" r:id="rId6"/>
              </p:cNvPr>
              <p:cNvSpPr/>
              <p:nvPr/>
            </p:nvSpPr>
            <p:spPr>
              <a:xfrm>
                <a:off x="431322" y="1765205"/>
                <a:ext cx="16048" cy="204882"/>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6" name="Google Shape;486;p39">
                <a:hlinkClick action="ppaction://hlinksldjump" r:id="rId7"/>
              </p:cNvPr>
              <p:cNvSpPr/>
              <p:nvPr/>
            </p:nvSpPr>
            <p:spPr>
              <a:xfrm>
                <a:off x="469291" y="1765205"/>
                <a:ext cx="16048" cy="204882"/>
              </a:xfrm>
              <a:custGeom>
                <a:rect b="b" l="l" r="r" t="t"/>
                <a:pathLst>
                  <a:path extrusionOk="0" h="1078327" w="84464">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7" name="Google Shape;487;p39">
                <a:hlinkClick action="ppaction://hlinksldjump" r:id="rId8"/>
              </p:cNvPr>
              <p:cNvSpPr/>
              <p:nvPr/>
            </p:nvSpPr>
            <p:spPr>
              <a:xfrm>
                <a:off x="509599" y="1764517"/>
                <a:ext cx="99606" cy="206002"/>
              </a:xfrm>
              <a:custGeom>
                <a:rect b="b" l="l" r="r" t="t"/>
                <a:pathLst>
                  <a:path extrusionOk="0" h="1084222" w="524241">
                    <a:moveTo>
                      <a:pt x="482010" y="1083659"/>
                    </a:moveTo>
                    <a:lnTo>
                      <a:pt x="42232" y="1083659"/>
                    </a:lnTo>
                    <a:cubicBezTo>
                      <a:pt x="19145" y="1083659"/>
                      <a:pt x="0" y="1064514"/>
                      <a:pt x="0" y="1041427"/>
                    </a:cubicBezTo>
                    <a:lnTo>
                      <a:pt x="0" y="41933"/>
                    </a:lnTo>
                    <a:cubicBezTo>
                      <a:pt x="0" y="27293"/>
                      <a:pt x="7320" y="13778"/>
                      <a:pt x="19708" y="6458"/>
                    </a:cubicBezTo>
                    <a:cubicBezTo>
                      <a:pt x="31533" y="-1425"/>
                      <a:pt x="47300" y="-1988"/>
                      <a:pt x="60251" y="4206"/>
                    </a:cubicBezTo>
                    <a:lnTo>
                      <a:pt x="500029" y="213114"/>
                    </a:lnTo>
                    <a:cubicBezTo>
                      <a:pt x="514669" y="219871"/>
                      <a:pt x="524242" y="235075"/>
                      <a:pt x="524242" y="251405"/>
                    </a:cubicBezTo>
                    <a:lnTo>
                      <a:pt x="524242" y="1041990"/>
                    </a:lnTo>
                    <a:cubicBezTo>
                      <a:pt x="524242" y="1065077"/>
                      <a:pt x="505096" y="1084222"/>
                      <a:pt x="482010" y="1084222"/>
                    </a:cubicBezTo>
                    <a:close/>
                    <a:moveTo>
                      <a:pt x="84464" y="999195"/>
                    </a:moveTo>
                    <a:lnTo>
                      <a:pt x="439777" y="999195"/>
                    </a:lnTo>
                    <a:lnTo>
                      <a:pt x="439777" y="277307"/>
                    </a:lnTo>
                    <a:lnTo>
                      <a:pt x="84464" y="108941"/>
                    </a:lnTo>
                    <a:lnTo>
                      <a:pt x="84464" y="999195"/>
                    </a:lnTo>
                    <a:close/>
                  </a:path>
                </a:pathLst>
              </a:custGeom>
              <a:solidFill>
                <a:srgbClr val="C1C1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488" name="Google Shape;488;p39">
            <a:hlinkClick/>
          </p:cNvPr>
          <p:cNvSpPr txBox="1"/>
          <p:nvPr/>
        </p:nvSpPr>
        <p:spPr>
          <a:xfrm>
            <a:off x="610659" y="2133225"/>
            <a:ext cx="11319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1ED760"/>
                </a:solidFill>
                <a:latin typeface="Poppins Medium"/>
                <a:ea typeface="Poppins Medium"/>
                <a:cs typeface="Poppins Medium"/>
                <a:sym typeface="Poppins Medium"/>
              </a:rPr>
              <a:t>Conclusions</a:t>
            </a:r>
            <a:endParaRPr sz="1100"/>
          </a:p>
        </p:txBody>
      </p:sp>
      <p:grpSp>
        <p:nvGrpSpPr>
          <p:cNvPr id="489" name="Google Shape;489;p39"/>
          <p:cNvGrpSpPr/>
          <p:nvPr/>
        </p:nvGrpSpPr>
        <p:grpSpPr>
          <a:xfrm>
            <a:off x="282410" y="2153013"/>
            <a:ext cx="155769" cy="155820"/>
            <a:chOff x="6124575" y="3380359"/>
            <a:chExt cx="468618" cy="468774"/>
          </a:xfrm>
        </p:grpSpPr>
        <p:sp>
          <p:nvSpPr>
            <p:cNvPr id="490" name="Google Shape;490;p39">
              <a:hlinkClick/>
            </p:cNvPr>
            <p:cNvSpPr/>
            <p:nvPr/>
          </p:nvSpPr>
          <p:spPr>
            <a:xfrm>
              <a:off x="6124575" y="3380359"/>
              <a:ext cx="468618" cy="468774"/>
            </a:xfrm>
            <a:custGeom>
              <a:rect b="b" l="l" r="r" t="t"/>
              <a:pathLst>
                <a:path extrusionOk="0" h="468774" w="468618">
                  <a:moveTo>
                    <a:pt x="468523" y="56377"/>
                  </a:moveTo>
                  <a:cubicBezTo>
                    <a:pt x="468523" y="53329"/>
                    <a:pt x="468523" y="50186"/>
                    <a:pt x="467951" y="47138"/>
                  </a:cubicBezTo>
                  <a:cubicBezTo>
                    <a:pt x="463094" y="18849"/>
                    <a:pt x="441567" y="466"/>
                    <a:pt x="412706" y="85"/>
                  </a:cubicBezTo>
                  <a:cubicBezTo>
                    <a:pt x="391561" y="-106"/>
                    <a:pt x="370415" y="85"/>
                    <a:pt x="349270" y="85"/>
                  </a:cubicBezTo>
                  <a:cubicBezTo>
                    <a:pt x="329744" y="85"/>
                    <a:pt x="310217" y="85"/>
                    <a:pt x="290691" y="85"/>
                  </a:cubicBezTo>
                  <a:cubicBezTo>
                    <a:pt x="259640" y="-106"/>
                    <a:pt x="233446" y="10943"/>
                    <a:pt x="211538" y="32946"/>
                  </a:cubicBezTo>
                  <a:cubicBezTo>
                    <a:pt x="146959" y="97716"/>
                    <a:pt x="82379" y="162391"/>
                    <a:pt x="17800" y="227065"/>
                  </a:cubicBezTo>
                  <a:cubicBezTo>
                    <a:pt x="-5917" y="250878"/>
                    <a:pt x="-5917" y="284120"/>
                    <a:pt x="17705" y="307837"/>
                  </a:cubicBezTo>
                  <a:cubicBezTo>
                    <a:pt x="65234" y="355558"/>
                    <a:pt x="112859" y="403183"/>
                    <a:pt x="160484" y="450808"/>
                  </a:cubicBezTo>
                  <a:cubicBezTo>
                    <a:pt x="184392" y="474715"/>
                    <a:pt x="217539" y="474811"/>
                    <a:pt x="241542" y="450808"/>
                  </a:cubicBezTo>
                  <a:cubicBezTo>
                    <a:pt x="306407" y="386133"/>
                    <a:pt x="371177" y="321363"/>
                    <a:pt x="435947" y="256688"/>
                  </a:cubicBezTo>
                  <a:cubicBezTo>
                    <a:pt x="457664" y="234971"/>
                    <a:pt x="468713" y="208777"/>
                    <a:pt x="468618" y="177916"/>
                  </a:cubicBezTo>
                  <a:cubicBezTo>
                    <a:pt x="468523" y="137435"/>
                    <a:pt x="468618" y="96859"/>
                    <a:pt x="468618" y="56377"/>
                  </a:cubicBezTo>
                  <a:close/>
                  <a:moveTo>
                    <a:pt x="409944" y="230875"/>
                  </a:moveTo>
                  <a:cubicBezTo>
                    <a:pt x="345174" y="295455"/>
                    <a:pt x="280595" y="360034"/>
                    <a:pt x="215920" y="424709"/>
                  </a:cubicBezTo>
                  <a:cubicBezTo>
                    <a:pt x="206014" y="434615"/>
                    <a:pt x="196013" y="434615"/>
                    <a:pt x="186202" y="424709"/>
                  </a:cubicBezTo>
                  <a:cubicBezTo>
                    <a:pt x="139053" y="377560"/>
                    <a:pt x="92000" y="330316"/>
                    <a:pt x="44851" y="283168"/>
                  </a:cubicBezTo>
                  <a:cubicBezTo>
                    <a:pt x="33707" y="272023"/>
                    <a:pt x="33802" y="262879"/>
                    <a:pt x="44851" y="251735"/>
                  </a:cubicBezTo>
                  <a:cubicBezTo>
                    <a:pt x="108764" y="187727"/>
                    <a:pt x="172676" y="123814"/>
                    <a:pt x="236494" y="59711"/>
                  </a:cubicBezTo>
                  <a:cubicBezTo>
                    <a:pt x="252020" y="44090"/>
                    <a:pt x="270403" y="36375"/>
                    <a:pt x="292406" y="36565"/>
                  </a:cubicBezTo>
                  <a:cubicBezTo>
                    <a:pt x="331744" y="36756"/>
                    <a:pt x="371082" y="36565"/>
                    <a:pt x="410516" y="36565"/>
                  </a:cubicBezTo>
                  <a:cubicBezTo>
                    <a:pt x="425184" y="36565"/>
                    <a:pt x="432233" y="43709"/>
                    <a:pt x="432233" y="58473"/>
                  </a:cubicBezTo>
                  <a:cubicBezTo>
                    <a:pt x="432233" y="78666"/>
                    <a:pt x="432233" y="98859"/>
                    <a:pt x="432233" y="118957"/>
                  </a:cubicBezTo>
                  <a:cubicBezTo>
                    <a:pt x="432233" y="138292"/>
                    <a:pt x="432233" y="157628"/>
                    <a:pt x="432233" y="177059"/>
                  </a:cubicBezTo>
                  <a:cubicBezTo>
                    <a:pt x="432233" y="198109"/>
                    <a:pt x="424994" y="216016"/>
                    <a:pt x="410039" y="230875"/>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91" name="Google Shape;491;p39">
              <a:hlinkClick/>
            </p:cNvPr>
            <p:cNvSpPr/>
            <p:nvPr/>
          </p:nvSpPr>
          <p:spPr>
            <a:xfrm>
              <a:off x="6405646" y="3456453"/>
              <a:ext cx="109824" cy="109728"/>
            </a:xfrm>
            <a:custGeom>
              <a:rect b="b" l="l" r="r" t="t"/>
              <a:pathLst>
                <a:path extrusionOk="0" h="109728" w="109824">
                  <a:moveTo>
                    <a:pt x="55055" y="0"/>
                  </a:moveTo>
                  <a:cubicBezTo>
                    <a:pt x="24765" y="-95"/>
                    <a:pt x="95" y="24480"/>
                    <a:pt x="0" y="54674"/>
                  </a:cubicBezTo>
                  <a:cubicBezTo>
                    <a:pt x="0" y="84868"/>
                    <a:pt x="24575" y="109633"/>
                    <a:pt x="54769" y="109728"/>
                  </a:cubicBezTo>
                  <a:cubicBezTo>
                    <a:pt x="85058" y="109728"/>
                    <a:pt x="109633" y="85344"/>
                    <a:pt x="109823" y="55055"/>
                  </a:cubicBezTo>
                  <a:cubicBezTo>
                    <a:pt x="110014" y="24861"/>
                    <a:pt x="85344" y="191"/>
                    <a:pt x="55055" y="96"/>
                  </a:cubicBezTo>
                  <a:close/>
                  <a:moveTo>
                    <a:pt x="54673" y="73152"/>
                  </a:moveTo>
                  <a:cubicBezTo>
                    <a:pt x="44577" y="72962"/>
                    <a:pt x="36576" y="64675"/>
                    <a:pt x="36671" y="54579"/>
                  </a:cubicBezTo>
                  <a:cubicBezTo>
                    <a:pt x="36766" y="44482"/>
                    <a:pt x="45053" y="36386"/>
                    <a:pt x="55150" y="36481"/>
                  </a:cubicBezTo>
                  <a:cubicBezTo>
                    <a:pt x="65151" y="36576"/>
                    <a:pt x="73247" y="44958"/>
                    <a:pt x="73152" y="55055"/>
                  </a:cubicBezTo>
                  <a:cubicBezTo>
                    <a:pt x="73057" y="65151"/>
                    <a:pt x="64675" y="73248"/>
                    <a:pt x="54673" y="73152"/>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492" name="Google Shape;492;p39"/>
          <p:cNvSpPr txBox="1"/>
          <p:nvPr/>
        </p:nvSpPr>
        <p:spPr>
          <a:xfrm>
            <a:off x="2443175" y="634325"/>
            <a:ext cx="3422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300">
                <a:solidFill>
                  <a:srgbClr val="1ED760"/>
                </a:solidFill>
                <a:latin typeface="Poppins Medium"/>
                <a:ea typeface="Poppins Medium"/>
                <a:cs typeface="Poppins Medium"/>
                <a:sym typeface="Poppins Medium"/>
              </a:rPr>
              <a:t>Conclusions</a:t>
            </a:r>
            <a:endParaRPr sz="1100"/>
          </a:p>
        </p:txBody>
      </p:sp>
      <p:sp>
        <p:nvSpPr>
          <p:cNvPr id="493" name="Google Shape;493;p39"/>
          <p:cNvSpPr txBox="1"/>
          <p:nvPr/>
        </p:nvSpPr>
        <p:spPr>
          <a:xfrm>
            <a:off x="2749825" y="1365550"/>
            <a:ext cx="5032500" cy="2690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B4B5B2"/>
              </a:buClr>
              <a:buSzPts val="1100"/>
              <a:buChar char="●"/>
            </a:pPr>
            <a:r>
              <a:rPr lang="en-GB" sz="1100">
                <a:solidFill>
                  <a:srgbClr val="B4B5B2"/>
                </a:solidFill>
              </a:rPr>
              <a:t>High level of similarity between global, UK, US and AUS playlists.</a:t>
            </a:r>
            <a:br>
              <a:rPr lang="en-GB" sz="1100">
                <a:solidFill>
                  <a:srgbClr val="B4B5B2"/>
                </a:solidFill>
              </a:rPr>
            </a:br>
            <a:endParaRPr sz="1100">
              <a:solidFill>
                <a:srgbClr val="B4B5B2"/>
              </a:solidFill>
            </a:endParaRPr>
          </a:p>
          <a:p>
            <a:pPr indent="-298450" lvl="0" marL="457200" rtl="0" algn="l">
              <a:lnSpc>
                <a:spcPct val="115000"/>
              </a:lnSpc>
              <a:spcBef>
                <a:spcPts val="0"/>
              </a:spcBef>
              <a:spcAft>
                <a:spcPts val="0"/>
              </a:spcAft>
              <a:buClr>
                <a:srgbClr val="B4B5B2"/>
              </a:buClr>
              <a:buSzPts val="1100"/>
              <a:buChar char="●"/>
            </a:pPr>
            <a:r>
              <a:rPr lang="en-GB" sz="1100">
                <a:solidFill>
                  <a:srgbClr val="B4B5B2"/>
                </a:solidFill>
              </a:rPr>
              <a:t>Top 50 songs in SA displayed a higher </a:t>
            </a:r>
            <a:r>
              <a:rPr lang="en-GB" sz="1100">
                <a:solidFill>
                  <a:srgbClr val="B4B5B2"/>
                </a:solidFill>
              </a:rPr>
              <a:t>instrumentalness</a:t>
            </a:r>
            <a:r>
              <a:rPr lang="en-GB" sz="1100">
                <a:solidFill>
                  <a:srgbClr val="B4B5B2"/>
                </a:solidFill>
              </a:rPr>
              <a:t> compared to the other countries. </a:t>
            </a:r>
            <a:endParaRPr sz="1100">
              <a:solidFill>
                <a:srgbClr val="B4B5B2"/>
              </a:solidFill>
            </a:endParaRPr>
          </a:p>
          <a:p>
            <a:pPr indent="0" lvl="0" marL="457200" rtl="0" algn="l">
              <a:lnSpc>
                <a:spcPct val="115000"/>
              </a:lnSpc>
              <a:spcBef>
                <a:spcPts val="0"/>
              </a:spcBef>
              <a:spcAft>
                <a:spcPts val="0"/>
              </a:spcAft>
              <a:buNone/>
            </a:pPr>
            <a:r>
              <a:t/>
            </a:r>
            <a:endParaRPr sz="1100">
              <a:solidFill>
                <a:srgbClr val="B4B5B2"/>
              </a:solidFill>
            </a:endParaRPr>
          </a:p>
          <a:p>
            <a:pPr indent="-298450" lvl="0" marL="457200" rtl="0" algn="l">
              <a:lnSpc>
                <a:spcPct val="115000"/>
              </a:lnSpc>
              <a:spcBef>
                <a:spcPts val="0"/>
              </a:spcBef>
              <a:spcAft>
                <a:spcPts val="0"/>
              </a:spcAft>
              <a:buClr>
                <a:srgbClr val="B4B5B2"/>
              </a:buClr>
              <a:buSzPts val="1100"/>
              <a:buChar char="●"/>
            </a:pPr>
            <a:r>
              <a:rPr lang="en-GB" sz="1100">
                <a:solidFill>
                  <a:srgbClr val="B4B5B2"/>
                </a:solidFill>
              </a:rPr>
              <a:t>Acousticness for the top 50 songs in IN far exceeds that of other countries. </a:t>
            </a:r>
            <a:br>
              <a:rPr lang="en-GB" sz="1100">
                <a:solidFill>
                  <a:srgbClr val="B4B5B2"/>
                </a:solidFill>
              </a:rPr>
            </a:br>
            <a:endParaRPr sz="1100">
              <a:solidFill>
                <a:srgbClr val="B4B5B2"/>
              </a:solidFill>
            </a:endParaRPr>
          </a:p>
          <a:p>
            <a:pPr indent="-298450" lvl="0" marL="457200" rtl="0" algn="l">
              <a:lnSpc>
                <a:spcPct val="115000"/>
              </a:lnSpc>
              <a:spcBef>
                <a:spcPts val="0"/>
              </a:spcBef>
              <a:spcAft>
                <a:spcPts val="0"/>
              </a:spcAft>
              <a:buClr>
                <a:srgbClr val="B4B5B2"/>
              </a:buClr>
              <a:buSzPts val="1100"/>
              <a:buChar char="●"/>
            </a:pPr>
            <a:r>
              <a:rPr lang="en-GB" sz="1100">
                <a:solidFill>
                  <a:srgbClr val="B4B5B2"/>
                </a:solidFill>
              </a:rPr>
              <a:t>Cultural and context-specific circumstances influence the type of music being listened to in each country. </a:t>
            </a:r>
            <a:br>
              <a:rPr lang="en-GB" sz="1100">
                <a:solidFill>
                  <a:srgbClr val="B4B5B2"/>
                </a:solidFill>
              </a:rPr>
            </a:br>
            <a:endParaRPr sz="1100">
              <a:solidFill>
                <a:srgbClr val="B4B5B2"/>
              </a:solidFill>
            </a:endParaRPr>
          </a:p>
          <a:p>
            <a:pPr indent="-298450" lvl="0" marL="457200" rtl="0" algn="l">
              <a:lnSpc>
                <a:spcPct val="115000"/>
              </a:lnSpc>
              <a:spcBef>
                <a:spcPts val="0"/>
              </a:spcBef>
              <a:spcAft>
                <a:spcPts val="0"/>
              </a:spcAft>
              <a:buClr>
                <a:srgbClr val="B4B5B2"/>
              </a:buClr>
              <a:buSzPts val="1100"/>
              <a:buChar char="●"/>
            </a:pPr>
            <a:r>
              <a:rPr lang="en-GB" sz="1100">
                <a:solidFill>
                  <a:srgbClr val="B4B5B2"/>
                </a:solidFill>
              </a:rPr>
              <a:t>Audio features did not have a strong influence on the popularity of tracks.</a:t>
            </a:r>
            <a:endParaRPr sz="1200">
              <a:solidFill>
                <a:srgbClr val="B4B5B2"/>
              </a:solidFill>
            </a:endParaRPr>
          </a:p>
        </p:txBody>
      </p:sp>
      <p:sp>
        <p:nvSpPr>
          <p:cNvPr id="494" name="Google Shape;494;p39">
            <a:hlinkClick action="ppaction://hlinksldjump" r:id="rId9"/>
          </p:cNvPr>
          <p:cNvSpPr txBox="1"/>
          <p:nvPr/>
        </p:nvSpPr>
        <p:spPr>
          <a:xfrm>
            <a:off x="633278" y="1383775"/>
            <a:ext cx="7584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Results</a:t>
            </a:r>
            <a:endParaRPr sz="1100"/>
          </a:p>
        </p:txBody>
      </p:sp>
      <p:grpSp>
        <p:nvGrpSpPr>
          <p:cNvPr id="495" name="Google Shape;495;p39"/>
          <p:cNvGrpSpPr/>
          <p:nvPr/>
        </p:nvGrpSpPr>
        <p:grpSpPr>
          <a:xfrm>
            <a:off x="312798" y="1383912"/>
            <a:ext cx="152780" cy="152780"/>
            <a:chOff x="5762625" y="3095625"/>
            <a:chExt cx="665130" cy="665130"/>
          </a:xfrm>
        </p:grpSpPr>
        <p:sp>
          <p:nvSpPr>
            <p:cNvPr id="496" name="Google Shape;496;p39">
              <a:hlinkClick action="ppaction://hlinksldjump" r:id="rId10"/>
            </p:cNvPr>
            <p:cNvSpPr/>
            <p:nvPr/>
          </p:nvSpPr>
          <p:spPr>
            <a:xfrm>
              <a:off x="5762625" y="3095625"/>
              <a:ext cx="665130" cy="665130"/>
            </a:xfrm>
            <a:custGeom>
              <a:rect b="b" l="l" r="r" t="t"/>
              <a:pathLst>
                <a:path extrusionOk="0" h="665130" w="665130">
                  <a:moveTo>
                    <a:pt x="663035" y="100298"/>
                  </a:moveTo>
                  <a:cubicBezTo>
                    <a:pt x="650938" y="40481"/>
                    <a:pt x="601599" y="95"/>
                    <a:pt x="540639" y="0"/>
                  </a:cubicBezTo>
                  <a:cubicBezTo>
                    <a:pt x="471392" y="0"/>
                    <a:pt x="402050" y="0"/>
                    <a:pt x="332804" y="0"/>
                  </a:cubicBezTo>
                  <a:cubicBezTo>
                    <a:pt x="263557" y="0"/>
                    <a:pt x="193643" y="0"/>
                    <a:pt x="124111" y="0"/>
                  </a:cubicBezTo>
                  <a:cubicBezTo>
                    <a:pt x="54388" y="191"/>
                    <a:pt x="95" y="54483"/>
                    <a:pt x="0" y="124397"/>
                  </a:cubicBezTo>
                  <a:cubicBezTo>
                    <a:pt x="0" y="263176"/>
                    <a:pt x="0" y="401955"/>
                    <a:pt x="0" y="540830"/>
                  </a:cubicBezTo>
                  <a:cubicBezTo>
                    <a:pt x="0" y="549021"/>
                    <a:pt x="572" y="557117"/>
                    <a:pt x="2191" y="565118"/>
                  </a:cubicBezTo>
                  <a:cubicBezTo>
                    <a:pt x="14478" y="624840"/>
                    <a:pt x="63818" y="665131"/>
                    <a:pt x="124778" y="665131"/>
                  </a:cubicBezTo>
                  <a:cubicBezTo>
                    <a:pt x="260414" y="665131"/>
                    <a:pt x="395954" y="665131"/>
                    <a:pt x="531590" y="665131"/>
                  </a:cubicBezTo>
                  <a:cubicBezTo>
                    <a:pt x="539020" y="665131"/>
                    <a:pt x="546354" y="664845"/>
                    <a:pt x="553784" y="663988"/>
                  </a:cubicBezTo>
                  <a:cubicBezTo>
                    <a:pt x="618744" y="656749"/>
                    <a:pt x="665131" y="605504"/>
                    <a:pt x="665131" y="540258"/>
                  </a:cubicBezTo>
                  <a:cubicBezTo>
                    <a:pt x="665131" y="401669"/>
                    <a:pt x="665131" y="263081"/>
                    <a:pt x="665131" y="124587"/>
                  </a:cubicBezTo>
                  <a:cubicBezTo>
                    <a:pt x="665131" y="116396"/>
                    <a:pt x="664559" y="108299"/>
                    <a:pt x="662940" y="100203"/>
                  </a:cubicBezTo>
                  <a:close/>
                  <a:moveTo>
                    <a:pt x="47530" y="126683"/>
                  </a:moveTo>
                  <a:cubicBezTo>
                    <a:pt x="47530" y="79820"/>
                    <a:pt x="79915" y="47530"/>
                    <a:pt x="126778" y="47530"/>
                  </a:cubicBezTo>
                  <a:cubicBezTo>
                    <a:pt x="264128" y="47530"/>
                    <a:pt x="401384" y="47530"/>
                    <a:pt x="538734" y="47530"/>
                  </a:cubicBezTo>
                  <a:cubicBezTo>
                    <a:pt x="585216" y="47530"/>
                    <a:pt x="617696" y="79915"/>
                    <a:pt x="617696" y="126206"/>
                  </a:cubicBezTo>
                  <a:cubicBezTo>
                    <a:pt x="617696" y="230315"/>
                    <a:pt x="617696" y="334518"/>
                    <a:pt x="617696" y="438626"/>
                  </a:cubicBezTo>
                  <a:lnTo>
                    <a:pt x="617696" y="446246"/>
                  </a:lnTo>
                  <a:cubicBezTo>
                    <a:pt x="582263" y="410813"/>
                    <a:pt x="547973" y="376523"/>
                    <a:pt x="513779" y="342233"/>
                  </a:cubicBezTo>
                  <a:cubicBezTo>
                    <a:pt x="508921" y="337375"/>
                    <a:pt x="503777" y="333375"/>
                    <a:pt x="496729" y="332708"/>
                  </a:cubicBezTo>
                  <a:cubicBezTo>
                    <a:pt x="488156" y="331851"/>
                    <a:pt x="481489" y="335280"/>
                    <a:pt x="475583" y="341281"/>
                  </a:cubicBezTo>
                  <a:cubicBezTo>
                    <a:pt x="444722" y="372332"/>
                    <a:pt x="413575" y="403193"/>
                    <a:pt x="382810" y="434340"/>
                  </a:cubicBezTo>
                  <a:cubicBezTo>
                    <a:pt x="378619" y="438531"/>
                    <a:pt x="376714" y="438245"/>
                    <a:pt x="372713" y="434340"/>
                  </a:cubicBezTo>
                  <a:cubicBezTo>
                    <a:pt x="306896" y="368237"/>
                    <a:pt x="240887" y="302324"/>
                    <a:pt x="174974" y="236411"/>
                  </a:cubicBezTo>
                  <a:cubicBezTo>
                    <a:pt x="160592" y="222028"/>
                    <a:pt x="148495" y="221933"/>
                    <a:pt x="134207" y="236220"/>
                  </a:cubicBezTo>
                  <a:cubicBezTo>
                    <a:pt x="105728" y="264700"/>
                    <a:pt x="77248" y="293180"/>
                    <a:pt x="48673" y="321755"/>
                  </a:cubicBezTo>
                  <a:cubicBezTo>
                    <a:pt x="46673" y="319564"/>
                    <a:pt x="47625" y="317278"/>
                    <a:pt x="47625" y="315182"/>
                  </a:cubicBezTo>
                  <a:cubicBezTo>
                    <a:pt x="47625" y="252317"/>
                    <a:pt x="47625" y="189548"/>
                    <a:pt x="47625" y="126683"/>
                  </a:cubicBezTo>
                  <a:close/>
                  <a:moveTo>
                    <a:pt x="487299" y="617696"/>
                  </a:moveTo>
                  <a:lnTo>
                    <a:pt x="356711" y="617696"/>
                  </a:lnTo>
                  <a:cubicBezTo>
                    <a:pt x="279749" y="617696"/>
                    <a:pt x="202787" y="617696"/>
                    <a:pt x="125825" y="617696"/>
                  </a:cubicBezTo>
                  <a:cubicBezTo>
                    <a:pt x="85153" y="617696"/>
                    <a:pt x="55055" y="592169"/>
                    <a:pt x="48387" y="552355"/>
                  </a:cubicBezTo>
                  <a:cubicBezTo>
                    <a:pt x="47720" y="548450"/>
                    <a:pt x="47625" y="544449"/>
                    <a:pt x="47625" y="540544"/>
                  </a:cubicBezTo>
                  <a:cubicBezTo>
                    <a:pt x="47625" y="492252"/>
                    <a:pt x="47625" y="444056"/>
                    <a:pt x="47530" y="395764"/>
                  </a:cubicBezTo>
                  <a:cubicBezTo>
                    <a:pt x="47530" y="391382"/>
                    <a:pt x="48959" y="388525"/>
                    <a:pt x="52007" y="385572"/>
                  </a:cubicBezTo>
                  <a:cubicBezTo>
                    <a:pt x="84677" y="353092"/>
                    <a:pt x="117158" y="320612"/>
                    <a:pt x="149638" y="287941"/>
                  </a:cubicBezTo>
                  <a:cubicBezTo>
                    <a:pt x="153162" y="284417"/>
                    <a:pt x="154972" y="283178"/>
                    <a:pt x="159258" y="287560"/>
                  </a:cubicBezTo>
                  <a:cubicBezTo>
                    <a:pt x="267557" y="396145"/>
                    <a:pt x="376047" y="504635"/>
                    <a:pt x="484537" y="613124"/>
                  </a:cubicBezTo>
                  <a:cubicBezTo>
                    <a:pt x="485680" y="614267"/>
                    <a:pt x="487013" y="615315"/>
                    <a:pt x="488347" y="616363"/>
                  </a:cubicBezTo>
                  <a:cubicBezTo>
                    <a:pt x="488061" y="616839"/>
                    <a:pt x="487680" y="617315"/>
                    <a:pt x="487394" y="617792"/>
                  </a:cubicBezTo>
                  <a:close/>
                  <a:moveTo>
                    <a:pt x="597503" y="593217"/>
                  </a:moveTo>
                  <a:cubicBezTo>
                    <a:pt x="587312" y="604171"/>
                    <a:pt x="574929" y="611410"/>
                    <a:pt x="560451" y="615220"/>
                  </a:cubicBezTo>
                  <a:cubicBezTo>
                    <a:pt x="556641" y="616172"/>
                    <a:pt x="554165" y="615791"/>
                    <a:pt x="551307" y="612934"/>
                  </a:cubicBezTo>
                  <a:cubicBezTo>
                    <a:pt x="505968" y="567404"/>
                    <a:pt x="460439" y="521875"/>
                    <a:pt x="414909" y="476536"/>
                  </a:cubicBezTo>
                  <a:cubicBezTo>
                    <a:pt x="412051" y="473678"/>
                    <a:pt x="411671" y="472250"/>
                    <a:pt x="414814" y="469201"/>
                  </a:cubicBezTo>
                  <a:cubicBezTo>
                    <a:pt x="440150" y="444151"/>
                    <a:pt x="465296" y="419005"/>
                    <a:pt x="490347" y="393668"/>
                  </a:cubicBezTo>
                  <a:cubicBezTo>
                    <a:pt x="493205" y="390811"/>
                    <a:pt x="494729" y="390335"/>
                    <a:pt x="497872" y="393478"/>
                  </a:cubicBezTo>
                  <a:cubicBezTo>
                    <a:pt x="536734" y="432625"/>
                    <a:pt x="575786" y="471583"/>
                    <a:pt x="614839" y="510540"/>
                  </a:cubicBezTo>
                  <a:cubicBezTo>
                    <a:pt x="616934" y="512636"/>
                    <a:pt x="617887" y="514731"/>
                    <a:pt x="617792" y="517684"/>
                  </a:cubicBezTo>
                  <a:cubicBezTo>
                    <a:pt x="617601" y="522637"/>
                    <a:pt x="617792" y="527590"/>
                    <a:pt x="617792" y="534734"/>
                  </a:cubicBezTo>
                  <a:cubicBezTo>
                    <a:pt x="619125" y="555498"/>
                    <a:pt x="613505" y="576167"/>
                    <a:pt x="597599" y="593312"/>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7" name="Google Shape;497;p39">
              <a:hlinkClick action="ppaction://hlinksldjump" r:id="rId11"/>
            </p:cNvPr>
            <p:cNvSpPr/>
            <p:nvPr/>
          </p:nvSpPr>
          <p:spPr>
            <a:xfrm>
              <a:off x="6166578" y="3190683"/>
              <a:ext cx="166213" cy="166307"/>
            </a:xfrm>
            <a:custGeom>
              <a:rect b="b" l="l" r="r" t="t"/>
              <a:pathLst>
                <a:path extrusionOk="0" h="166307" w="166213">
                  <a:moveTo>
                    <a:pt x="83345" y="166307"/>
                  </a:moveTo>
                  <a:cubicBezTo>
                    <a:pt x="128589" y="166307"/>
                    <a:pt x="166022" y="129160"/>
                    <a:pt x="166213" y="83821"/>
                  </a:cubicBezTo>
                  <a:cubicBezTo>
                    <a:pt x="166403" y="37529"/>
                    <a:pt x="129351" y="191"/>
                    <a:pt x="83250" y="1"/>
                  </a:cubicBezTo>
                  <a:cubicBezTo>
                    <a:pt x="37911" y="-190"/>
                    <a:pt x="287" y="36958"/>
                    <a:pt x="2" y="82011"/>
                  </a:cubicBezTo>
                  <a:cubicBezTo>
                    <a:pt x="-284" y="128683"/>
                    <a:pt x="36863" y="166117"/>
                    <a:pt x="83345" y="166212"/>
                  </a:cubicBezTo>
                  <a:close/>
                  <a:moveTo>
                    <a:pt x="82869" y="47530"/>
                  </a:moveTo>
                  <a:cubicBezTo>
                    <a:pt x="102681" y="47530"/>
                    <a:pt x="118778" y="63628"/>
                    <a:pt x="118683" y="83344"/>
                  </a:cubicBezTo>
                  <a:cubicBezTo>
                    <a:pt x="118683" y="102775"/>
                    <a:pt x="102681" y="118682"/>
                    <a:pt x="83250" y="118777"/>
                  </a:cubicBezTo>
                  <a:cubicBezTo>
                    <a:pt x="63533" y="118777"/>
                    <a:pt x="47436" y="102775"/>
                    <a:pt x="47436" y="82963"/>
                  </a:cubicBezTo>
                  <a:cubicBezTo>
                    <a:pt x="47436" y="63628"/>
                    <a:pt x="63533" y="47530"/>
                    <a:pt x="82869" y="47530"/>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98" name="Google Shape;498;p39">
            <a:hlinkClick/>
          </p:cNvPr>
          <p:cNvSpPr txBox="1"/>
          <p:nvPr/>
        </p:nvSpPr>
        <p:spPr>
          <a:xfrm>
            <a:off x="609033" y="1758500"/>
            <a:ext cx="1490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B4B5B2"/>
                </a:solidFill>
                <a:latin typeface="Poppins Medium"/>
                <a:ea typeface="Poppins Medium"/>
                <a:cs typeface="Poppins Medium"/>
                <a:sym typeface="Poppins Medium"/>
              </a:rPr>
              <a:t>Adaptation</a:t>
            </a:r>
            <a:endParaRPr sz="1100"/>
          </a:p>
        </p:txBody>
      </p:sp>
      <p:sp>
        <p:nvSpPr>
          <p:cNvPr id="499" name="Google Shape;499;p39">
            <a:hlinkClick/>
          </p:cNvPr>
          <p:cNvSpPr/>
          <p:nvPr/>
        </p:nvSpPr>
        <p:spPr>
          <a:xfrm>
            <a:off x="300043" y="1778023"/>
            <a:ext cx="130970" cy="154105"/>
          </a:xfrm>
          <a:custGeom>
            <a:rect b="b" l="l" r="r" t="t"/>
            <a:pathLst>
              <a:path extrusionOk="0" h="299233" w="254310">
                <a:moveTo>
                  <a:pt x="250564" y="139515"/>
                </a:moveTo>
                <a:cubicBezTo>
                  <a:pt x="238951" y="123995"/>
                  <a:pt x="227338" y="108453"/>
                  <a:pt x="215595" y="93041"/>
                </a:cubicBezTo>
                <a:cubicBezTo>
                  <a:pt x="213782" y="90667"/>
                  <a:pt x="213458" y="89221"/>
                  <a:pt x="215466" y="86609"/>
                </a:cubicBezTo>
                <a:cubicBezTo>
                  <a:pt x="227273" y="71218"/>
                  <a:pt x="238800" y="55655"/>
                  <a:pt x="250434" y="40135"/>
                </a:cubicBezTo>
                <a:cubicBezTo>
                  <a:pt x="252355" y="37588"/>
                  <a:pt x="253910" y="34890"/>
                  <a:pt x="254190" y="31631"/>
                </a:cubicBezTo>
                <a:cubicBezTo>
                  <a:pt x="255054" y="21896"/>
                  <a:pt x="248341" y="14924"/>
                  <a:pt x="238001" y="14924"/>
                </a:cubicBezTo>
                <a:cubicBezTo>
                  <a:pt x="179785" y="14924"/>
                  <a:pt x="121569" y="14924"/>
                  <a:pt x="63353" y="14967"/>
                </a:cubicBezTo>
                <a:cubicBezTo>
                  <a:pt x="61001" y="14967"/>
                  <a:pt x="59835" y="14773"/>
                  <a:pt x="59360" y="11923"/>
                </a:cubicBezTo>
                <a:cubicBezTo>
                  <a:pt x="58173" y="5102"/>
                  <a:pt x="52539" y="418"/>
                  <a:pt x="45999" y="30"/>
                </a:cubicBezTo>
                <a:cubicBezTo>
                  <a:pt x="38962" y="-380"/>
                  <a:pt x="32983" y="3483"/>
                  <a:pt x="30716" y="9916"/>
                </a:cubicBezTo>
                <a:cubicBezTo>
                  <a:pt x="29896" y="12269"/>
                  <a:pt x="29788" y="14708"/>
                  <a:pt x="29788" y="17169"/>
                </a:cubicBezTo>
                <a:cubicBezTo>
                  <a:pt x="29788" y="58310"/>
                  <a:pt x="29788" y="99474"/>
                  <a:pt x="29788" y="140615"/>
                </a:cubicBezTo>
                <a:lnTo>
                  <a:pt x="29788" y="156049"/>
                </a:lnTo>
                <a:cubicBezTo>
                  <a:pt x="29788" y="192636"/>
                  <a:pt x="29745" y="229223"/>
                  <a:pt x="29853" y="265811"/>
                </a:cubicBezTo>
                <a:cubicBezTo>
                  <a:pt x="29853" y="268725"/>
                  <a:pt x="29141" y="269631"/>
                  <a:pt x="26205" y="269437"/>
                </a:cubicBezTo>
                <a:cubicBezTo>
                  <a:pt x="22255" y="269178"/>
                  <a:pt x="18262" y="269286"/>
                  <a:pt x="14290" y="269437"/>
                </a:cubicBezTo>
                <a:cubicBezTo>
                  <a:pt x="6152" y="269761"/>
                  <a:pt x="43" y="276129"/>
                  <a:pt x="0" y="284180"/>
                </a:cubicBezTo>
                <a:cubicBezTo>
                  <a:pt x="-43" y="292274"/>
                  <a:pt x="5979" y="299031"/>
                  <a:pt x="14052" y="299095"/>
                </a:cubicBezTo>
                <a:cubicBezTo>
                  <a:pt x="34515" y="299290"/>
                  <a:pt x="54957" y="299268"/>
                  <a:pt x="75420" y="299095"/>
                </a:cubicBezTo>
                <a:cubicBezTo>
                  <a:pt x="83493" y="299031"/>
                  <a:pt x="89709" y="292318"/>
                  <a:pt x="89752" y="284331"/>
                </a:cubicBezTo>
                <a:cubicBezTo>
                  <a:pt x="89796" y="276258"/>
                  <a:pt x="83449" y="269696"/>
                  <a:pt x="75182" y="269415"/>
                </a:cubicBezTo>
                <a:cubicBezTo>
                  <a:pt x="71211" y="269286"/>
                  <a:pt x="67217" y="269156"/>
                  <a:pt x="63267" y="269437"/>
                </a:cubicBezTo>
                <a:cubicBezTo>
                  <a:pt x="60202" y="269674"/>
                  <a:pt x="59706" y="268552"/>
                  <a:pt x="59706" y="265746"/>
                </a:cubicBezTo>
                <a:cubicBezTo>
                  <a:pt x="59813" y="233238"/>
                  <a:pt x="59813" y="200752"/>
                  <a:pt x="59706" y="168245"/>
                </a:cubicBezTo>
                <a:cubicBezTo>
                  <a:pt x="59706" y="165266"/>
                  <a:pt x="60245" y="164381"/>
                  <a:pt x="63440" y="164381"/>
                </a:cubicBezTo>
                <a:cubicBezTo>
                  <a:pt x="120965" y="164489"/>
                  <a:pt x="178469" y="164467"/>
                  <a:pt x="235994" y="164467"/>
                </a:cubicBezTo>
                <a:cubicBezTo>
                  <a:pt x="237505" y="164467"/>
                  <a:pt x="239037" y="164467"/>
                  <a:pt x="240548" y="164381"/>
                </a:cubicBezTo>
                <a:cubicBezTo>
                  <a:pt x="244736" y="164143"/>
                  <a:pt x="248146" y="162309"/>
                  <a:pt x="250823" y="159092"/>
                </a:cubicBezTo>
                <a:cubicBezTo>
                  <a:pt x="255550" y="153394"/>
                  <a:pt x="255485" y="146076"/>
                  <a:pt x="250542" y="139471"/>
                </a:cubicBezTo>
                <a:close/>
                <a:moveTo>
                  <a:pt x="228374" y="147091"/>
                </a:moveTo>
                <a:cubicBezTo>
                  <a:pt x="175360" y="147091"/>
                  <a:pt x="122325" y="147091"/>
                  <a:pt x="69311" y="147091"/>
                </a:cubicBezTo>
                <a:cubicBezTo>
                  <a:pt x="63375" y="147091"/>
                  <a:pt x="59770" y="143788"/>
                  <a:pt x="59749" y="138349"/>
                </a:cubicBezTo>
                <a:cubicBezTo>
                  <a:pt x="59749" y="105906"/>
                  <a:pt x="59749" y="73463"/>
                  <a:pt x="59749" y="40999"/>
                </a:cubicBezTo>
                <a:cubicBezTo>
                  <a:pt x="59749" y="35559"/>
                  <a:pt x="63353" y="32257"/>
                  <a:pt x="69311" y="32257"/>
                </a:cubicBezTo>
                <a:cubicBezTo>
                  <a:pt x="122325" y="32257"/>
                  <a:pt x="175360" y="32257"/>
                  <a:pt x="228374" y="32257"/>
                </a:cubicBezTo>
                <a:cubicBezTo>
                  <a:pt x="228849" y="32257"/>
                  <a:pt x="229302" y="32300"/>
                  <a:pt x="230166" y="32321"/>
                </a:cubicBezTo>
                <a:cubicBezTo>
                  <a:pt x="221661" y="42682"/>
                  <a:pt x="213437" y="52720"/>
                  <a:pt x="205191" y="62757"/>
                </a:cubicBezTo>
                <a:cubicBezTo>
                  <a:pt x="199428" y="69772"/>
                  <a:pt x="193665" y="76787"/>
                  <a:pt x="187901" y="83824"/>
                </a:cubicBezTo>
                <a:cubicBezTo>
                  <a:pt x="184469" y="88012"/>
                  <a:pt x="184491" y="91358"/>
                  <a:pt x="187901" y="95524"/>
                </a:cubicBezTo>
                <a:cubicBezTo>
                  <a:pt x="201522" y="112123"/>
                  <a:pt x="215142" y="128722"/>
                  <a:pt x="228763" y="145343"/>
                </a:cubicBezTo>
                <a:cubicBezTo>
                  <a:pt x="229130" y="145796"/>
                  <a:pt x="229496" y="146249"/>
                  <a:pt x="229842" y="146702"/>
                </a:cubicBezTo>
                <a:cubicBezTo>
                  <a:pt x="229410" y="147350"/>
                  <a:pt x="228806" y="147069"/>
                  <a:pt x="228309" y="147069"/>
                </a:cubicBez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0"/>
          <p:cNvSpPr txBox="1"/>
          <p:nvPr/>
        </p:nvSpPr>
        <p:spPr>
          <a:xfrm>
            <a:off x="2965070" y="1752858"/>
            <a:ext cx="3213860" cy="7617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4500">
                <a:solidFill>
                  <a:srgbClr val="1ED760"/>
                </a:solidFill>
                <a:latin typeface="Poppins SemiBold"/>
                <a:ea typeface="Poppins SemiBold"/>
                <a:cs typeface="Poppins SemiBold"/>
                <a:sym typeface="Poppins SemiBold"/>
              </a:rPr>
              <a:t>Thank You</a:t>
            </a:r>
            <a:endParaRPr sz="1100"/>
          </a:p>
        </p:txBody>
      </p:sp>
      <p:sp>
        <p:nvSpPr>
          <p:cNvPr id="505" name="Google Shape;505;p40"/>
          <p:cNvSpPr/>
          <p:nvPr/>
        </p:nvSpPr>
        <p:spPr>
          <a:xfrm>
            <a:off x="0" y="4267463"/>
            <a:ext cx="9144000" cy="876667"/>
          </a:xfrm>
          <a:custGeom>
            <a:rect b="b" l="l" r="r" t="t"/>
            <a:pathLst>
              <a:path extrusionOk="0" h="1168889" w="12192000">
                <a:moveTo>
                  <a:pt x="0" y="0"/>
                </a:moveTo>
                <a:lnTo>
                  <a:pt x="12192000" y="0"/>
                </a:lnTo>
                <a:lnTo>
                  <a:pt x="12192000" y="1168890"/>
                </a:lnTo>
                <a:lnTo>
                  <a:pt x="0" y="1168890"/>
                </a:lnTo>
                <a:lnTo>
                  <a:pt x="0" y="0"/>
                </a:lnTo>
                <a:lnTo>
                  <a:pt x="0" y="0"/>
                </a:lnTo>
                <a:close/>
              </a:path>
            </a:pathLst>
          </a:custGeom>
          <a:solidFill>
            <a:srgbClr val="171717"/>
          </a:solidFill>
          <a:ln>
            <a:noFill/>
          </a:ln>
          <a:effectLst>
            <a:outerShdw blurRad="127000" rotWithShape="0" algn="tl" dir="2700000" dist="38100">
              <a:srgbClr val="000000">
                <a:alpha val="6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6" name="Google Shape;506;p40"/>
          <p:cNvSpPr/>
          <p:nvPr/>
        </p:nvSpPr>
        <p:spPr>
          <a:xfrm>
            <a:off x="316830" y="4405395"/>
            <a:ext cx="600858" cy="600858"/>
          </a:xfrm>
          <a:custGeom>
            <a:rect b="b" l="l" r="r" t="t"/>
            <a:pathLst>
              <a:path extrusionOk="0" h="801144" w="801144">
                <a:moveTo>
                  <a:pt x="0" y="0"/>
                </a:moveTo>
                <a:lnTo>
                  <a:pt x="801145" y="0"/>
                </a:lnTo>
                <a:lnTo>
                  <a:pt x="801145" y="801145"/>
                </a:lnTo>
                <a:lnTo>
                  <a:pt x="0" y="801145"/>
                </a:lnTo>
                <a:close/>
              </a:path>
            </a:pathLst>
          </a:custGeom>
          <a:solidFill>
            <a:srgbClr val="DDDFD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7" name="Google Shape;507;p40"/>
          <p:cNvSpPr txBox="1"/>
          <p:nvPr/>
        </p:nvSpPr>
        <p:spPr>
          <a:xfrm>
            <a:off x="971750" y="4711100"/>
            <a:ext cx="14328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800">
                <a:solidFill>
                  <a:srgbClr val="A3A3A3"/>
                </a:solidFill>
                <a:latin typeface="Poppins"/>
                <a:ea typeface="Poppins"/>
                <a:cs typeface="Poppins"/>
                <a:sym typeface="Poppins"/>
              </a:rPr>
              <a:t>Group 7</a:t>
            </a:r>
            <a:endParaRPr sz="1100"/>
          </a:p>
        </p:txBody>
      </p:sp>
      <p:sp>
        <p:nvSpPr>
          <p:cNvPr id="508" name="Google Shape;508;p40"/>
          <p:cNvSpPr txBox="1"/>
          <p:nvPr/>
        </p:nvSpPr>
        <p:spPr>
          <a:xfrm>
            <a:off x="968318" y="4489571"/>
            <a:ext cx="1432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900">
                <a:solidFill>
                  <a:srgbClr val="FFFFFF"/>
                </a:solidFill>
                <a:latin typeface="Poppins Medium"/>
                <a:ea typeface="Poppins Medium"/>
                <a:cs typeface="Poppins Medium"/>
                <a:sym typeface="Poppins Medium"/>
              </a:rPr>
              <a:t>Data Analysis Is Fun!</a:t>
            </a:r>
            <a:endParaRPr sz="1100"/>
          </a:p>
        </p:txBody>
      </p:sp>
      <p:grpSp>
        <p:nvGrpSpPr>
          <p:cNvPr id="509" name="Google Shape;509;p40"/>
          <p:cNvGrpSpPr/>
          <p:nvPr/>
        </p:nvGrpSpPr>
        <p:grpSpPr>
          <a:xfrm>
            <a:off x="2330686" y="4655495"/>
            <a:ext cx="106499" cy="100543"/>
            <a:chOff x="3193815" y="6207327"/>
            <a:chExt cx="141998" cy="134058"/>
          </a:xfrm>
        </p:grpSpPr>
        <p:sp>
          <p:nvSpPr>
            <p:cNvPr id="510" name="Google Shape;510;p40"/>
            <p:cNvSpPr/>
            <p:nvPr/>
          </p:nvSpPr>
          <p:spPr>
            <a:xfrm>
              <a:off x="3193815" y="6207327"/>
              <a:ext cx="141998" cy="134058"/>
            </a:xfrm>
            <a:custGeom>
              <a:rect b="b" l="l" r="r" t="t"/>
              <a:pathLst>
                <a:path extrusionOk="0" h="134058" w="141998">
                  <a:moveTo>
                    <a:pt x="106499" y="0"/>
                  </a:moveTo>
                  <a:cubicBezTo>
                    <a:pt x="94360" y="0"/>
                    <a:pt x="81305" y="7634"/>
                    <a:pt x="70999" y="27942"/>
                  </a:cubicBezTo>
                  <a:cubicBezTo>
                    <a:pt x="60693" y="7634"/>
                    <a:pt x="47638" y="0"/>
                    <a:pt x="35500" y="0"/>
                  </a:cubicBezTo>
                  <a:cubicBezTo>
                    <a:pt x="16566" y="0"/>
                    <a:pt x="0" y="18551"/>
                    <a:pt x="0" y="36263"/>
                  </a:cubicBezTo>
                  <a:cubicBezTo>
                    <a:pt x="0" y="80008"/>
                    <a:pt x="70999" y="134059"/>
                    <a:pt x="70999" y="134059"/>
                  </a:cubicBezTo>
                  <a:cubicBezTo>
                    <a:pt x="70999" y="134059"/>
                    <a:pt x="141998" y="79931"/>
                    <a:pt x="141998" y="36263"/>
                  </a:cubicBezTo>
                  <a:cubicBezTo>
                    <a:pt x="141998" y="18475"/>
                    <a:pt x="125432" y="0"/>
                    <a:pt x="106499" y="0"/>
                  </a:cubicBezTo>
                  <a:lnTo>
                    <a:pt x="106499" y="0"/>
                  </a:lnTo>
                  <a:close/>
                  <a:moveTo>
                    <a:pt x="70999" y="128791"/>
                  </a:moveTo>
                  <a:cubicBezTo>
                    <a:pt x="58479" y="118714"/>
                    <a:pt x="4123" y="72908"/>
                    <a:pt x="4123" y="36263"/>
                  </a:cubicBezTo>
                  <a:cubicBezTo>
                    <a:pt x="4428" y="28018"/>
                    <a:pt x="7863" y="20231"/>
                    <a:pt x="13665" y="14353"/>
                  </a:cubicBezTo>
                  <a:cubicBezTo>
                    <a:pt x="19238" y="8169"/>
                    <a:pt x="27102" y="4428"/>
                    <a:pt x="35500" y="4199"/>
                  </a:cubicBezTo>
                  <a:cubicBezTo>
                    <a:pt x="47791" y="4199"/>
                    <a:pt x="58784" y="13055"/>
                    <a:pt x="67258" y="29850"/>
                  </a:cubicBezTo>
                  <a:lnTo>
                    <a:pt x="70999" y="37255"/>
                  </a:lnTo>
                  <a:lnTo>
                    <a:pt x="74740" y="29850"/>
                  </a:lnTo>
                  <a:cubicBezTo>
                    <a:pt x="83214" y="13055"/>
                    <a:pt x="94207" y="4199"/>
                    <a:pt x="106499" y="4199"/>
                  </a:cubicBezTo>
                  <a:cubicBezTo>
                    <a:pt x="122302" y="4199"/>
                    <a:pt x="137876" y="20078"/>
                    <a:pt x="137876" y="36339"/>
                  </a:cubicBezTo>
                  <a:cubicBezTo>
                    <a:pt x="137876" y="72908"/>
                    <a:pt x="83519" y="118790"/>
                    <a:pt x="70999" y="128867"/>
                  </a:cubicBezTo>
                  <a:lnTo>
                    <a:pt x="70999" y="128867"/>
                  </a:lnTo>
                  <a:close/>
                </a:path>
              </a:pathLst>
            </a:custGeom>
            <a:solidFill>
              <a:srgbClr val="B4B5B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1" name="Google Shape;511;p40"/>
            <p:cNvSpPr/>
            <p:nvPr/>
          </p:nvSpPr>
          <p:spPr>
            <a:xfrm>
              <a:off x="3193815" y="6207327"/>
              <a:ext cx="141998" cy="134058"/>
            </a:xfrm>
            <a:custGeom>
              <a:rect b="b" l="l" r="r" t="t"/>
              <a:pathLst>
                <a:path extrusionOk="0" h="134058" w="141998">
                  <a:moveTo>
                    <a:pt x="106499" y="0"/>
                  </a:moveTo>
                  <a:cubicBezTo>
                    <a:pt x="94360" y="0"/>
                    <a:pt x="81305" y="7634"/>
                    <a:pt x="70999" y="27942"/>
                  </a:cubicBezTo>
                  <a:cubicBezTo>
                    <a:pt x="60693" y="7634"/>
                    <a:pt x="47638" y="0"/>
                    <a:pt x="35500" y="0"/>
                  </a:cubicBezTo>
                  <a:cubicBezTo>
                    <a:pt x="16566" y="0"/>
                    <a:pt x="0" y="18551"/>
                    <a:pt x="0" y="36263"/>
                  </a:cubicBezTo>
                  <a:cubicBezTo>
                    <a:pt x="0" y="80008"/>
                    <a:pt x="70999" y="134059"/>
                    <a:pt x="70999" y="134059"/>
                  </a:cubicBezTo>
                  <a:cubicBezTo>
                    <a:pt x="70999" y="134059"/>
                    <a:pt x="141998" y="79931"/>
                    <a:pt x="141998" y="36263"/>
                  </a:cubicBezTo>
                  <a:cubicBezTo>
                    <a:pt x="141998" y="18475"/>
                    <a:pt x="125432" y="0"/>
                    <a:pt x="106499" y="0"/>
                  </a:cubicBezTo>
                  <a:lnTo>
                    <a:pt x="106499" y="0"/>
                  </a:lnTo>
                  <a:close/>
                  <a:moveTo>
                    <a:pt x="70999" y="128791"/>
                  </a:moveTo>
                  <a:cubicBezTo>
                    <a:pt x="58479" y="118714"/>
                    <a:pt x="4123" y="72908"/>
                    <a:pt x="4123" y="36263"/>
                  </a:cubicBezTo>
                  <a:cubicBezTo>
                    <a:pt x="4428" y="28018"/>
                    <a:pt x="7863" y="20231"/>
                    <a:pt x="13665" y="14353"/>
                  </a:cubicBezTo>
                  <a:cubicBezTo>
                    <a:pt x="19238" y="8169"/>
                    <a:pt x="27102" y="4428"/>
                    <a:pt x="35500" y="4199"/>
                  </a:cubicBezTo>
                  <a:cubicBezTo>
                    <a:pt x="47791" y="4199"/>
                    <a:pt x="58784" y="13055"/>
                    <a:pt x="67258" y="29850"/>
                  </a:cubicBezTo>
                  <a:lnTo>
                    <a:pt x="70999" y="37255"/>
                  </a:lnTo>
                  <a:lnTo>
                    <a:pt x="74740" y="29850"/>
                  </a:lnTo>
                  <a:cubicBezTo>
                    <a:pt x="83214" y="13055"/>
                    <a:pt x="94207" y="4199"/>
                    <a:pt x="106499" y="4199"/>
                  </a:cubicBezTo>
                  <a:cubicBezTo>
                    <a:pt x="122302" y="4199"/>
                    <a:pt x="137876" y="20078"/>
                    <a:pt x="137876" y="36339"/>
                  </a:cubicBezTo>
                  <a:cubicBezTo>
                    <a:pt x="137876" y="72908"/>
                    <a:pt x="83519" y="118790"/>
                    <a:pt x="70999" y="128867"/>
                  </a:cubicBezTo>
                  <a:lnTo>
                    <a:pt x="70999" y="128867"/>
                  </a:lnTo>
                  <a:close/>
                </a:path>
              </a:pathLst>
            </a:custGeom>
            <a:noFill/>
            <a:ln cap="flat" cmpd="sng" w="9525">
              <a:solidFill>
                <a:srgbClr val="B4B5B2"/>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12" name="Google Shape;512;p40"/>
          <p:cNvSpPr txBox="1"/>
          <p:nvPr/>
        </p:nvSpPr>
        <p:spPr>
          <a:xfrm>
            <a:off x="2998149" y="4819200"/>
            <a:ext cx="3579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800">
                <a:solidFill>
                  <a:srgbClr val="A3A3A3"/>
                </a:solidFill>
                <a:latin typeface="Poppins"/>
                <a:ea typeface="Poppins"/>
                <a:cs typeface="Poppins"/>
                <a:sym typeface="Poppins"/>
              </a:rPr>
              <a:t>0:23</a:t>
            </a:r>
            <a:endParaRPr sz="1100"/>
          </a:p>
        </p:txBody>
      </p:sp>
      <p:sp>
        <p:nvSpPr>
          <p:cNvPr id="513" name="Google Shape;513;p40"/>
          <p:cNvSpPr txBox="1"/>
          <p:nvPr/>
        </p:nvSpPr>
        <p:spPr>
          <a:xfrm>
            <a:off x="6389001" y="4819200"/>
            <a:ext cx="464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800">
                <a:solidFill>
                  <a:srgbClr val="A3A3A3"/>
                </a:solidFill>
                <a:latin typeface="Poppins"/>
                <a:ea typeface="Poppins"/>
                <a:cs typeface="Poppins"/>
                <a:sym typeface="Poppins"/>
              </a:rPr>
              <a:t>-3:25</a:t>
            </a:r>
            <a:endParaRPr sz="1100"/>
          </a:p>
        </p:txBody>
      </p:sp>
      <p:grpSp>
        <p:nvGrpSpPr>
          <p:cNvPr id="514" name="Google Shape;514;p40"/>
          <p:cNvGrpSpPr/>
          <p:nvPr/>
        </p:nvGrpSpPr>
        <p:grpSpPr>
          <a:xfrm>
            <a:off x="3356200" y="4924490"/>
            <a:ext cx="3005610" cy="5725"/>
            <a:chOff x="4300409" y="6565987"/>
            <a:chExt cx="4007480" cy="7634"/>
          </a:xfrm>
        </p:grpSpPr>
        <p:sp>
          <p:nvSpPr>
            <p:cNvPr id="515" name="Google Shape;515;p40"/>
            <p:cNvSpPr/>
            <p:nvPr/>
          </p:nvSpPr>
          <p:spPr>
            <a:xfrm>
              <a:off x="4300409" y="6565987"/>
              <a:ext cx="4007480" cy="7634"/>
            </a:xfrm>
            <a:custGeom>
              <a:rect b="b" l="l" r="r" t="t"/>
              <a:pathLst>
                <a:path extrusionOk="0" h="7634" w="4007480">
                  <a:moveTo>
                    <a:pt x="0" y="0"/>
                  </a:moveTo>
                  <a:lnTo>
                    <a:pt x="4007481" y="0"/>
                  </a:lnTo>
                </a:path>
              </a:pathLst>
            </a:custGeom>
            <a:noFill/>
            <a:ln cap="rnd" cmpd="sng" w="22900">
              <a:solidFill>
                <a:srgbClr val="A3A3A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6" name="Google Shape;516;p40"/>
            <p:cNvSpPr/>
            <p:nvPr/>
          </p:nvSpPr>
          <p:spPr>
            <a:xfrm>
              <a:off x="4300409" y="6565987"/>
              <a:ext cx="324992" cy="7634"/>
            </a:xfrm>
            <a:custGeom>
              <a:rect b="b" l="l" r="r" t="t"/>
              <a:pathLst>
                <a:path extrusionOk="0" h="7634" w="324992">
                  <a:moveTo>
                    <a:pt x="0" y="0"/>
                  </a:moveTo>
                  <a:lnTo>
                    <a:pt x="324993" y="0"/>
                  </a:lnTo>
                </a:path>
              </a:pathLst>
            </a:custGeom>
            <a:noFill/>
            <a:ln cap="rnd" cmpd="sng" w="22900">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17" name="Google Shape;517;p40"/>
          <p:cNvGrpSpPr/>
          <p:nvPr/>
        </p:nvGrpSpPr>
        <p:grpSpPr>
          <a:xfrm>
            <a:off x="4511232" y="4456925"/>
            <a:ext cx="757843" cy="260465"/>
            <a:chOff x="5985836" y="6055175"/>
            <a:chExt cx="682813" cy="234678"/>
          </a:xfrm>
        </p:grpSpPr>
        <p:grpSp>
          <p:nvGrpSpPr>
            <p:cNvPr id="518" name="Google Shape;518;p40"/>
            <p:cNvGrpSpPr/>
            <p:nvPr/>
          </p:nvGrpSpPr>
          <p:grpSpPr>
            <a:xfrm>
              <a:off x="6209903" y="6055175"/>
              <a:ext cx="234678" cy="234678"/>
              <a:chOff x="6209903" y="6055175"/>
              <a:chExt cx="234678" cy="234678"/>
            </a:xfrm>
          </p:grpSpPr>
          <p:sp>
            <p:nvSpPr>
              <p:cNvPr id="519" name="Google Shape;519;p40"/>
              <p:cNvSpPr/>
              <p:nvPr/>
            </p:nvSpPr>
            <p:spPr>
              <a:xfrm>
                <a:off x="6209903" y="6055175"/>
                <a:ext cx="234678" cy="234678"/>
              </a:xfrm>
              <a:custGeom>
                <a:rect b="b" l="l" r="r" t="t"/>
                <a:pathLst>
                  <a:path extrusionOk="0" h="234678" w="234678">
                    <a:moveTo>
                      <a:pt x="234679" y="117339"/>
                    </a:moveTo>
                    <a:cubicBezTo>
                      <a:pt x="234679" y="182144"/>
                      <a:pt x="182144" y="234679"/>
                      <a:pt x="117339" y="234679"/>
                    </a:cubicBezTo>
                    <a:cubicBezTo>
                      <a:pt x="52535" y="234679"/>
                      <a:pt x="0" y="182144"/>
                      <a:pt x="0" y="117339"/>
                    </a:cubicBezTo>
                    <a:cubicBezTo>
                      <a:pt x="0" y="52535"/>
                      <a:pt x="52535" y="0"/>
                      <a:pt x="117339" y="0"/>
                    </a:cubicBezTo>
                    <a:cubicBezTo>
                      <a:pt x="182144" y="0"/>
                      <a:pt x="234679" y="52535"/>
                      <a:pt x="234679" y="11733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520" name="Google Shape;520;p40"/>
              <p:cNvGrpSpPr/>
              <p:nvPr/>
            </p:nvGrpSpPr>
            <p:grpSpPr>
              <a:xfrm>
                <a:off x="6289224" y="6120601"/>
                <a:ext cx="76037" cy="103750"/>
                <a:chOff x="6289224" y="6120601"/>
                <a:chExt cx="76037" cy="103750"/>
              </a:xfrm>
            </p:grpSpPr>
            <p:sp>
              <p:nvSpPr>
                <p:cNvPr id="521" name="Google Shape;521;p40"/>
                <p:cNvSpPr/>
                <p:nvPr/>
              </p:nvSpPr>
              <p:spPr>
                <a:xfrm>
                  <a:off x="6289224" y="6120601"/>
                  <a:ext cx="25345" cy="103750"/>
                </a:xfrm>
                <a:custGeom>
                  <a:rect b="b" l="l" r="r" t="t"/>
                  <a:pathLst>
                    <a:path extrusionOk="0" h="103750" w="25345">
                      <a:moveTo>
                        <a:pt x="0" y="0"/>
                      </a:moveTo>
                      <a:lnTo>
                        <a:pt x="25346" y="0"/>
                      </a:lnTo>
                      <a:lnTo>
                        <a:pt x="25346" y="103750"/>
                      </a:lnTo>
                      <a:lnTo>
                        <a:pt x="0" y="103750"/>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2" name="Google Shape;522;p40"/>
                <p:cNvSpPr/>
                <p:nvPr/>
              </p:nvSpPr>
              <p:spPr>
                <a:xfrm>
                  <a:off x="6339916" y="6120601"/>
                  <a:ext cx="25345" cy="103750"/>
                </a:xfrm>
                <a:custGeom>
                  <a:rect b="b" l="l" r="r" t="t"/>
                  <a:pathLst>
                    <a:path extrusionOk="0" h="103750" w="25345">
                      <a:moveTo>
                        <a:pt x="0" y="0"/>
                      </a:moveTo>
                      <a:lnTo>
                        <a:pt x="25346" y="0"/>
                      </a:lnTo>
                      <a:lnTo>
                        <a:pt x="25346" y="103750"/>
                      </a:lnTo>
                      <a:lnTo>
                        <a:pt x="0" y="103750"/>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523" name="Google Shape;523;p40"/>
            <p:cNvGrpSpPr/>
            <p:nvPr/>
          </p:nvGrpSpPr>
          <p:grpSpPr>
            <a:xfrm>
              <a:off x="6565205" y="6114036"/>
              <a:ext cx="103444" cy="111613"/>
              <a:chOff x="6565205" y="6114036"/>
              <a:chExt cx="103444" cy="111613"/>
            </a:xfrm>
          </p:grpSpPr>
          <p:sp>
            <p:nvSpPr>
              <p:cNvPr id="524" name="Google Shape;524;p40"/>
              <p:cNvSpPr/>
              <p:nvPr/>
            </p:nvSpPr>
            <p:spPr>
              <a:xfrm>
                <a:off x="6565205" y="6114036"/>
                <a:ext cx="96650" cy="111613"/>
              </a:xfrm>
              <a:custGeom>
                <a:rect b="b" l="l" r="r" t="t"/>
                <a:pathLst>
                  <a:path extrusionOk="0" h="111613" w="96650">
                    <a:moveTo>
                      <a:pt x="96650" y="55807"/>
                    </a:moveTo>
                    <a:lnTo>
                      <a:pt x="0" y="0"/>
                    </a:lnTo>
                    <a:lnTo>
                      <a:pt x="0" y="111614"/>
                    </a:lnTo>
                    <a:lnTo>
                      <a:pt x="96650" y="55807"/>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5" name="Google Shape;525;p40"/>
              <p:cNvSpPr/>
              <p:nvPr/>
            </p:nvSpPr>
            <p:spPr>
              <a:xfrm>
                <a:off x="6655060" y="6114036"/>
                <a:ext cx="13589" cy="111613"/>
              </a:xfrm>
              <a:custGeom>
                <a:rect b="b" l="l" r="r" t="t"/>
                <a:pathLst>
                  <a:path extrusionOk="0" h="111613" w="13589">
                    <a:moveTo>
                      <a:pt x="0" y="0"/>
                    </a:moveTo>
                    <a:lnTo>
                      <a:pt x="13589" y="0"/>
                    </a:lnTo>
                    <a:lnTo>
                      <a:pt x="13589" y="111614"/>
                    </a:lnTo>
                    <a:lnTo>
                      <a:pt x="0" y="111614"/>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26" name="Google Shape;526;p40"/>
            <p:cNvGrpSpPr/>
            <p:nvPr/>
          </p:nvGrpSpPr>
          <p:grpSpPr>
            <a:xfrm>
              <a:off x="5985836" y="6114036"/>
              <a:ext cx="103521" cy="111613"/>
              <a:chOff x="5985836" y="6114036"/>
              <a:chExt cx="103521" cy="111613"/>
            </a:xfrm>
          </p:grpSpPr>
          <p:sp>
            <p:nvSpPr>
              <p:cNvPr id="527" name="Google Shape;527;p40"/>
              <p:cNvSpPr/>
              <p:nvPr/>
            </p:nvSpPr>
            <p:spPr>
              <a:xfrm>
                <a:off x="5992631" y="6114036"/>
                <a:ext cx="96726" cy="111613"/>
              </a:xfrm>
              <a:custGeom>
                <a:rect b="b" l="l" r="r" t="t"/>
                <a:pathLst>
                  <a:path extrusionOk="0" h="111613" w="96726">
                    <a:moveTo>
                      <a:pt x="0" y="55807"/>
                    </a:moveTo>
                    <a:lnTo>
                      <a:pt x="96727" y="0"/>
                    </a:lnTo>
                    <a:lnTo>
                      <a:pt x="96727" y="111614"/>
                    </a:lnTo>
                    <a:lnTo>
                      <a:pt x="0" y="55807"/>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8" name="Google Shape;528;p40"/>
              <p:cNvSpPr/>
              <p:nvPr/>
            </p:nvSpPr>
            <p:spPr>
              <a:xfrm rot="10800000">
                <a:off x="5985836" y="6114036"/>
                <a:ext cx="13589" cy="111613"/>
              </a:xfrm>
              <a:custGeom>
                <a:rect b="b" l="l" r="r" t="t"/>
                <a:pathLst>
                  <a:path extrusionOk="0" h="111613" w="13589">
                    <a:moveTo>
                      <a:pt x="0" y="0"/>
                    </a:moveTo>
                    <a:lnTo>
                      <a:pt x="13589" y="0"/>
                    </a:lnTo>
                    <a:lnTo>
                      <a:pt x="13589" y="111614"/>
                    </a:lnTo>
                    <a:lnTo>
                      <a:pt x="0" y="111614"/>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529" name="Google Shape;529;p40"/>
          <p:cNvGrpSpPr/>
          <p:nvPr/>
        </p:nvGrpSpPr>
        <p:grpSpPr>
          <a:xfrm>
            <a:off x="5553690" y="4531997"/>
            <a:ext cx="138791" cy="145485"/>
            <a:chOff x="6925086" y="6122815"/>
            <a:chExt cx="125050" cy="131081"/>
          </a:xfrm>
        </p:grpSpPr>
        <p:sp>
          <p:nvSpPr>
            <p:cNvPr id="530" name="Google Shape;530;p40"/>
            <p:cNvSpPr/>
            <p:nvPr/>
          </p:nvSpPr>
          <p:spPr>
            <a:xfrm>
              <a:off x="6925086" y="6122815"/>
              <a:ext cx="125050" cy="110621"/>
            </a:xfrm>
            <a:custGeom>
              <a:rect b="b" l="l" r="r" t="t"/>
              <a:pathLst>
                <a:path extrusionOk="0" h="110621" w="125050">
                  <a:moveTo>
                    <a:pt x="94742" y="0"/>
                  </a:moveTo>
                  <a:lnTo>
                    <a:pt x="30308" y="0"/>
                  </a:lnTo>
                  <a:cubicBezTo>
                    <a:pt x="13589" y="0"/>
                    <a:pt x="0" y="13589"/>
                    <a:pt x="0" y="30308"/>
                  </a:cubicBezTo>
                  <a:lnTo>
                    <a:pt x="0" y="64892"/>
                  </a:lnTo>
                  <a:cubicBezTo>
                    <a:pt x="0" y="81611"/>
                    <a:pt x="13589" y="95200"/>
                    <a:pt x="30308" y="95200"/>
                  </a:cubicBezTo>
                  <a:lnTo>
                    <a:pt x="45424" y="95200"/>
                  </a:lnTo>
                  <a:cubicBezTo>
                    <a:pt x="47486" y="95200"/>
                    <a:pt x="49165" y="93520"/>
                    <a:pt x="49165" y="91459"/>
                  </a:cubicBezTo>
                  <a:cubicBezTo>
                    <a:pt x="49165" y="89398"/>
                    <a:pt x="47486" y="87718"/>
                    <a:pt x="45424" y="87718"/>
                  </a:cubicBezTo>
                  <a:lnTo>
                    <a:pt x="30308" y="87718"/>
                  </a:lnTo>
                  <a:cubicBezTo>
                    <a:pt x="17712" y="87718"/>
                    <a:pt x="7482" y="77488"/>
                    <a:pt x="7482" y="64892"/>
                  </a:cubicBezTo>
                  <a:lnTo>
                    <a:pt x="7482" y="30308"/>
                  </a:lnTo>
                  <a:cubicBezTo>
                    <a:pt x="7482" y="17712"/>
                    <a:pt x="17712" y="7482"/>
                    <a:pt x="30308" y="7482"/>
                  </a:cubicBezTo>
                  <a:lnTo>
                    <a:pt x="94742" y="7482"/>
                  </a:lnTo>
                  <a:cubicBezTo>
                    <a:pt x="107338" y="7482"/>
                    <a:pt x="117569" y="17712"/>
                    <a:pt x="117569" y="30308"/>
                  </a:cubicBezTo>
                  <a:lnTo>
                    <a:pt x="117569" y="64892"/>
                  </a:lnTo>
                  <a:cubicBezTo>
                    <a:pt x="117569" y="77488"/>
                    <a:pt x="107338" y="87718"/>
                    <a:pt x="94742" y="87718"/>
                  </a:cubicBezTo>
                  <a:lnTo>
                    <a:pt x="67335" y="87718"/>
                  </a:lnTo>
                  <a:lnTo>
                    <a:pt x="76343" y="78710"/>
                  </a:lnTo>
                  <a:cubicBezTo>
                    <a:pt x="77794" y="77259"/>
                    <a:pt x="77794" y="74816"/>
                    <a:pt x="76343" y="73366"/>
                  </a:cubicBezTo>
                  <a:cubicBezTo>
                    <a:pt x="74893" y="71915"/>
                    <a:pt x="72450" y="71915"/>
                    <a:pt x="71000" y="73366"/>
                  </a:cubicBezTo>
                  <a:lnTo>
                    <a:pt x="55578" y="88787"/>
                  </a:lnTo>
                  <a:cubicBezTo>
                    <a:pt x="54891" y="89474"/>
                    <a:pt x="54509" y="90467"/>
                    <a:pt x="54509" y="91459"/>
                  </a:cubicBezTo>
                  <a:cubicBezTo>
                    <a:pt x="54509" y="92452"/>
                    <a:pt x="54891" y="93444"/>
                    <a:pt x="55578" y="94131"/>
                  </a:cubicBezTo>
                  <a:lnTo>
                    <a:pt x="71000" y="109552"/>
                  </a:lnTo>
                  <a:cubicBezTo>
                    <a:pt x="71763" y="110316"/>
                    <a:pt x="72679" y="110621"/>
                    <a:pt x="73671" y="110621"/>
                  </a:cubicBezTo>
                  <a:cubicBezTo>
                    <a:pt x="74664" y="110621"/>
                    <a:pt x="75580" y="110239"/>
                    <a:pt x="76343" y="109552"/>
                  </a:cubicBezTo>
                  <a:cubicBezTo>
                    <a:pt x="77794" y="108102"/>
                    <a:pt x="77794" y="105659"/>
                    <a:pt x="76343" y="104208"/>
                  </a:cubicBezTo>
                  <a:lnTo>
                    <a:pt x="67335" y="95200"/>
                  </a:lnTo>
                  <a:lnTo>
                    <a:pt x="94742" y="95200"/>
                  </a:lnTo>
                  <a:cubicBezTo>
                    <a:pt x="111461" y="95200"/>
                    <a:pt x="125050" y="81611"/>
                    <a:pt x="125050" y="64892"/>
                  </a:cubicBezTo>
                  <a:lnTo>
                    <a:pt x="125050" y="30308"/>
                  </a:lnTo>
                  <a:cubicBezTo>
                    <a:pt x="125050" y="13589"/>
                    <a:pt x="111461" y="0"/>
                    <a:pt x="94742" y="0"/>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1" name="Google Shape;531;p40"/>
            <p:cNvSpPr/>
            <p:nvPr/>
          </p:nvSpPr>
          <p:spPr>
            <a:xfrm>
              <a:off x="6987611" y="6243514"/>
              <a:ext cx="10382" cy="10382"/>
            </a:xfrm>
            <a:custGeom>
              <a:rect b="b" l="l" r="r" t="t"/>
              <a:pathLst>
                <a:path extrusionOk="0" h="10382" w="10382">
                  <a:moveTo>
                    <a:pt x="10383" y="5191"/>
                  </a:moveTo>
                  <a:cubicBezTo>
                    <a:pt x="10383" y="8058"/>
                    <a:pt x="8059" y="10383"/>
                    <a:pt x="5192" y="10383"/>
                  </a:cubicBezTo>
                  <a:cubicBezTo>
                    <a:pt x="2325" y="10383"/>
                    <a:pt x="0" y="8058"/>
                    <a:pt x="0" y="5191"/>
                  </a:cubicBezTo>
                  <a:cubicBezTo>
                    <a:pt x="0" y="2324"/>
                    <a:pt x="2325" y="0"/>
                    <a:pt x="5192" y="0"/>
                  </a:cubicBezTo>
                  <a:cubicBezTo>
                    <a:pt x="8059" y="0"/>
                    <a:pt x="10383" y="2324"/>
                    <a:pt x="10383" y="5191"/>
                  </a:cubicBezTo>
                  <a:close/>
                </a:path>
              </a:pathLst>
            </a:custGeom>
            <a:solidFill>
              <a:srgbClr val="1ED76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32" name="Google Shape;532;p40"/>
          <p:cNvGrpSpPr/>
          <p:nvPr/>
        </p:nvGrpSpPr>
        <p:grpSpPr>
          <a:xfrm>
            <a:off x="4078427" y="4531135"/>
            <a:ext cx="133213" cy="106170"/>
            <a:chOff x="5595881" y="6122039"/>
            <a:chExt cx="120025" cy="95659"/>
          </a:xfrm>
        </p:grpSpPr>
        <p:sp>
          <p:nvSpPr>
            <p:cNvPr id="533" name="Google Shape;533;p40"/>
            <p:cNvSpPr/>
            <p:nvPr/>
          </p:nvSpPr>
          <p:spPr>
            <a:xfrm>
              <a:off x="5595881" y="6133630"/>
              <a:ext cx="120025" cy="84068"/>
            </a:xfrm>
            <a:custGeom>
              <a:rect b="b" l="l" r="r" t="t"/>
              <a:pathLst>
                <a:path extrusionOk="0" h="84068" w="120025">
                  <a:moveTo>
                    <a:pt x="99470" y="60184"/>
                  </a:moveTo>
                  <a:cubicBezTo>
                    <a:pt x="98020" y="58657"/>
                    <a:pt x="96569" y="57512"/>
                    <a:pt x="96188" y="55527"/>
                  </a:cubicBezTo>
                  <a:cubicBezTo>
                    <a:pt x="95729" y="53008"/>
                    <a:pt x="96721" y="50488"/>
                    <a:pt x="98936" y="49114"/>
                  </a:cubicBezTo>
                  <a:cubicBezTo>
                    <a:pt x="101150" y="47816"/>
                    <a:pt x="103974" y="47893"/>
                    <a:pt x="105883" y="49649"/>
                  </a:cubicBezTo>
                  <a:cubicBezTo>
                    <a:pt x="110158" y="53771"/>
                    <a:pt x="114357" y="57970"/>
                    <a:pt x="118480" y="62245"/>
                  </a:cubicBezTo>
                  <a:cubicBezTo>
                    <a:pt x="120541" y="64383"/>
                    <a:pt x="120541" y="67895"/>
                    <a:pt x="118480" y="70032"/>
                  </a:cubicBezTo>
                  <a:cubicBezTo>
                    <a:pt x="114357" y="74307"/>
                    <a:pt x="110234" y="78430"/>
                    <a:pt x="105959" y="82552"/>
                  </a:cubicBezTo>
                  <a:cubicBezTo>
                    <a:pt x="103669" y="84766"/>
                    <a:pt x="100005" y="84461"/>
                    <a:pt x="97867" y="82247"/>
                  </a:cubicBezTo>
                  <a:cubicBezTo>
                    <a:pt x="95653" y="80033"/>
                    <a:pt x="95500" y="76521"/>
                    <a:pt x="97562" y="74078"/>
                  </a:cubicBezTo>
                  <a:cubicBezTo>
                    <a:pt x="98096" y="73468"/>
                    <a:pt x="98783" y="72933"/>
                    <a:pt x="99394" y="72399"/>
                  </a:cubicBezTo>
                  <a:cubicBezTo>
                    <a:pt x="99394" y="72246"/>
                    <a:pt x="99317" y="72170"/>
                    <a:pt x="99241" y="72017"/>
                  </a:cubicBezTo>
                  <a:cubicBezTo>
                    <a:pt x="97027" y="72017"/>
                    <a:pt x="94813" y="72017"/>
                    <a:pt x="92599" y="72017"/>
                  </a:cubicBezTo>
                  <a:cubicBezTo>
                    <a:pt x="87637" y="72017"/>
                    <a:pt x="83133" y="70567"/>
                    <a:pt x="79010" y="67818"/>
                  </a:cubicBezTo>
                  <a:cubicBezTo>
                    <a:pt x="76872" y="66368"/>
                    <a:pt x="75117" y="64612"/>
                    <a:pt x="73513" y="62627"/>
                  </a:cubicBezTo>
                  <a:cubicBezTo>
                    <a:pt x="61451" y="47511"/>
                    <a:pt x="49313" y="32395"/>
                    <a:pt x="37250" y="17203"/>
                  </a:cubicBezTo>
                  <a:cubicBezTo>
                    <a:pt x="34502" y="13767"/>
                    <a:pt x="31143" y="12011"/>
                    <a:pt x="26715" y="12088"/>
                  </a:cubicBezTo>
                  <a:cubicBezTo>
                    <a:pt x="19920" y="12088"/>
                    <a:pt x="13126" y="12088"/>
                    <a:pt x="6331" y="12088"/>
                  </a:cubicBezTo>
                  <a:cubicBezTo>
                    <a:pt x="1827" y="12088"/>
                    <a:pt x="-1074" y="8041"/>
                    <a:pt x="376" y="4072"/>
                  </a:cubicBezTo>
                  <a:cubicBezTo>
                    <a:pt x="1217" y="1781"/>
                    <a:pt x="3354" y="102"/>
                    <a:pt x="5797" y="102"/>
                  </a:cubicBezTo>
                  <a:cubicBezTo>
                    <a:pt x="13431" y="102"/>
                    <a:pt x="21066" y="-127"/>
                    <a:pt x="28700" y="102"/>
                  </a:cubicBezTo>
                  <a:cubicBezTo>
                    <a:pt x="35495" y="331"/>
                    <a:pt x="41220" y="3156"/>
                    <a:pt x="45496" y="8423"/>
                  </a:cubicBezTo>
                  <a:cubicBezTo>
                    <a:pt x="54962" y="20027"/>
                    <a:pt x="64276" y="31784"/>
                    <a:pt x="73590" y="43465"/>
                  </a:cubicBezTo>
                  <a:cubicBezTo>
                    <a:pt x="76720" y="47358"/>
                    <a:pt x="79774" y="51175"/>
                    <a:pt x="82903" y="55069"/>
                  </a:cubicBezTo>
                  <a:cubicBezTo>
                    <a:pt x="85423" y="58199"/>
                    <a:pt x="88629" y="59878"/>
                    <a:pt x="92752" y="59878"/>
                  </a:cubicBezTo>
                  <a:cubicBezTo>
                    <a:pt x="94889" y="59878"/>
                    <a:pt x="96951" y="59878"/>
                    <a:pt x="99394" y="59878"/>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4" name="Google Shape;534;p40"/>
            <p:cNvSpPr/>
            <p:nvPr/>
          </p:nvSpPr>
          <p:spPr>
            <a:xfrm>
              <a:off x="5661751" y="6122039"/>
              <a:ext cx="54079" cy="38845"/>
            </a:xfrm>
            <a:custGeom>
              <a:rect b="b" l="l" r="r" t="t"/>
              <a:pathLst>
                <a:path extrusionOk="0" h="38845" w="54079">
                  <a:moveTo>
                    <a:pt x="33217" y="23832"/>
                  </a:moveTo>
                  <a:cubicBezTo>
                    <a:pt x="30317" y="23908"/>
                    <a:pt x="27416" y="23603"/>
                    <a:pt x="24591" y="24061"/>
                  </a:cubicBezTo>
                  <a:cubicBezTo>
                    <a:pt x="21461" y="24519"/>
                    <a:pt x="19018" y="26275"/>
                    <a:pt x="17033" y="28718"/>
                  </a:cubicBezTo>
                  <a:cubicBezTo>
                    <a:pt x="14972" y="31313"/>
                    <a:pt x="12910" y="33909"/>
                    <a:pt x="10773" y="36505"/>
                  </a:cubicBezTo>
                  <a:cubicBezTo>
                    <a:pt x="9093" y="38490"/>
                    <a:pt x="6956" y="39329"/>
                    <a:pt x="4360" y="38566"/>
                  </a:cubicBezTo>
                  <a:cubicBezTo>
                    <a:pt x="1841" y="37802"/>
                    <a:pt x="466" y="36047"/>
                    <a:pt x="85" y="33527"/>
                  </a:cubicBezTo>
                  <a:cubicBezTo>
                    <a:pt x="-144" y="32229"/>
                    <a:pt x="85" y="30932"/>
                    <a:pt x="848" y="29939"/>
                  </a:cubicBezTo>
                  <a:cubicBezTo>
                    <a:pt x="4131" y="25664"/>
                    <a:pt x="7108" y="21160"/>
                    <a:pt x="11231" y="17572"/>
                  </a:cubicBezTo>
                  <a:cubicBezTo>
                    <a:pt x="15582" y="13754"/>
                    <a:pt x="20774" y="11922"/>
                    <a:pt x="26500" y="11922"/>
                  </a:cubicBezTo>
                  <a:cubicBezTo>
                    <a:pt x="28714" y="11922"/>
                    <a:pt x="31004" y="11922"/>
                    <a:pt x="33447" y="11617"/>
                  </a:cubicBezTo>
                  <a:cubicBezTo>
                    <a:pt x="32912" y="11082"/>
                    <a:pt x="32301" y="10624"/>
                    <a:pt x="31767" y="10090"/>
                  </a:cubicBezTo>
                  <a:cubicBezTo>
                    <a:pt x="29477" y="7647"/>
                    <a:pt x="29553" y="4059"/>
                    <a:pt x="31920" y="1768"/>
                  </a:cubicBezTo>
                  <a:cubicBezTo>
                    <a:pt x="34134" y="-445"/>
                    <a:pt x="37798" y="-675"/>
                    <a:pt x="40165" y="1616"/>
                  </a:cubicBezTo>
                  <a:cubicBezTo>
                    <a:pt x="44364" y="5662"/>
                    <a:pt x="48410" y="9785"/>
                    <a:pt x="52456" y="13907"/>
                  </a:cubicBezTo>
                  <a:cubicBezTo>
                    <a:pt x="54670" y="16197"/>
                    <a:pt x="54594" y="19709"/>
                    <a:pt x="52380" y="21999"/>
                  </a:cubicBezTo>
                  <a:cubicBezTo>
                    <a:pt x="48334" y="26122"/>
                    <a:pt x="44211" y="30244"/>
                    <a:pt x="40089" y="34291"/>
                  </a:cubicBezTo>
                  <a:cubicBezTo>
                    <a:pt x="37722" y="36581"/>
                    <a:pt x="33981" y="36428"/>
                    <a:pt x="31767" y="34138"/>
                  </a:cubicBezTo>
                  <a:cubicBezTo>
                    <a:pt x="29477" y="31848"/>
                    <a:pt x="29477" y="28183"/>
                    <a:pt x="31767" y="25817"/>
                  </a:cubicBezTo>
                  <a:cubicBezTo>
                    <a:pt x="32301" y="25282"/>
                    <a:pt x="32836" y="24824"/>
                    <a:pt x="33370" y="24290"/>
                  </a:cubicBezTo>
                  <a:cubicBezTo>
                    <a:pt x="33370" y="24137"/>
                    <a:pt x="33370" y="24061"/>
                    <a:pt x="33294" y="23908"/>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5" name="Google Shape;535;p40"/>
            <p:cNvSpPr/>
            <p:nvPr/>
          </p:nvSpPr>
          <p:spPr>
            <a:xfrm>
              <a:off x="5596028" y="6178543"/>
              <a:ext cx="53998" cy="27257"/>
            </a:xfrm>
            <a:custGeom>
              <a:rect b="b" l="l" r="r" t="t"/>
              <a:pathLst>
                <a:path extrusionOk="0" h="27257" w="53998">
                  <a:moveTo>
                    <a:pt x="17254" y="27257"/>
                  </a:moveTo>
                  <a:cubicBezTo>
                    <a:pt x="13589" y="27257"/>
                    <a:pt x="9925" y="27257"/>
                    <a:pt x="6337" y="27257"/>
                  </a:cubicBezTo>
                  <a:cubicBezTo>
                    <a:pt x="2595" y="27257"/>
                    <a:pt x="0" y="24738"/>
                    <a:pt x="0" y="21226"/>
                  </a:cubicBezTo>
                  <a:cubicBezTo>
                    <a:pt x="0" y="17714"/>
                    <a:pt x="2595" y="15271"/>
                    <a:pt x="6413" y="15195"/>
                  </a:cubicBezTo>
                  <a:cubicBezTo>
                    <a:pt x="13054" y="15195"/>
                    <a:pt x="19697" y="15119"/>
                    <a:pt x="26338" y="15195"/>
                  </a:cubicBezTo>
                  <a:cubicBezTo>
                    <a:pt x="30995" y="15195"/>
                    <a:pt x="34583" y="13516"/>
                    <a:pt x="37332" y="9851"/>
                  </a:cubicBezTo>
                  <a:cubicBezTo>
                    <a:pt x="39316" y="7179"/>
                    <a:pt x="41454" y="4583"/>
                    <a:pt x="43592" y="2064"/>
                  </a:cubicBezTo>
                  <a:cubicBezTo>
                    <a:pt x="45348" y="3"/>
                    <a:pt x="48096" y="-532"/>
                    <a:pt x="50463" y="537"/>
                  </a:cubicBezTo>
                  <a:cubicBezTo>
                    <a:pt x="52753" y="1606"/>
                    <a:pt x="54203" y="3896"/>
                    <a:pt x="53975" y="6568"/>
                  </a:cubicBezTo>
                  <a:cubicBezTo>
                    <a:pt x="53898" y="7790"/>
                    <a:pt x="53440" y="8859"/>
                    <a:pt x="52676" y="9775"/>
                  </a:cubicBezTo>
                  <a:cubicBezTo>
                    <a:pt x="50234" y="12829"/>
                    <a:pt x="47867" y="15882"/>
                    <a:pt x="45348" y="18860"/>
                  </a:cubicBezTo>
                  <a:cubicBezTo>
                    <a:pt x="40691" y="24280"/>
                    <a:pt x="34736" y="27028"/>
                    <a:pt x="27636" y="27181"/>
                  </a:cubicBezTo>
                  <a:cubicBezTo>
                    <a:pt x="24201" y="27257"/>
                    <a:pt x="20689" y="27181"/>
                    <a:pt x="17254" y="27181"/>
                  </a:cubicBezTo>
                  <a:lnTo>
                    <a:pt x="17254" y="2718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36" name="Google Shape;536;p40"/>
          <p:cNvGrpSpPr/>
          <p:nvPr/>
        </p:nvGrpSpPr>
        <p:grpSpPr>
          <a:xfrm>
            <a:off x="7383017" y="4646525"/>
            <a:ext cx="125354" cy="127129"/>
            <a:chOff x="9752405" y="6195366"/>
            <a:chExt cx="167139" cy="169506"/>
          </a:xfrm>
        </p:grpSpPr>
        <p:sp>
          <p:nvSpPr>
            <p:cNvPr id="537" name="Google Shape;537;p40"/>
            <p:cNvSpPr/>
            <p:nvPr/>
          </p:nvSpPr>
          <p:spPr>
            <a:xfrm>
              <a:off x="9752405" y="6248018"/>
              <a:ext cx="115632" cy="116854"/>
            </a:xfrm>
            <a:custGeom>
              <a:rect b="b" l="l" r="r" t="t"/>
              <a:pathLst>
                <a:path extrusionOk="0" h="116854" w="115632">
                  <a:moveTo>
                    <a:pt x="75476" y="0"/>
                  </a:moveTo>
                  <a:lnTo>
                    <a:pt x="5851" y="78252"/>
                  </a:lnTo>
                  <a:cubicBezTo>
                    <a:pt x="-2088" y="86344"/>
                    <a:pt x="-1936" y="99475"/>
                    <a:pt x="6233" y="107415"/>
                  </a:cubicBezTo>
                  <a:lnTo>
                    <a:pt x="9898" y="111003"/>
                  </a:lnTo>
                  <a:cubicBezTo>
                    <a:pt x="17990" y="118943"/>
                    <a:pt x="31121" y="118790"/>
                    <a:pt x="39061" y="110621"/>
                  </a:cubicBezTo>
                  <a:lnTo>
                    <a:pt x="115633" y="39164"/>
                  </a:lnTo>
                  <a:cubicBezTo>
                    <a:pt x="105937" y="38019"/>
                    <a:pt x="96471" y="33820"/>
                    <a:pt x="88913" y="26415"/>
                  </a:cubicBezTo>
                  <a:cubicBezTo>
                    <a:pt x="81355" y="19009"/>
                    <a:pt x="76927" y="9696"/>
                    <a:pt x="75553" y="0"/>
                  </a:cubicBezTo>
                  <a:close/>
                </a:path>
              </a:pathLst>
            </a:custGeom>
            <a:noFill/>
            <a:ln cap="flat" cmpd="sng" w="15250">
              <a:solidFill>
                <a:srgbClr val="A3A3A3"/>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8" name="Google Shape;538;p40"/>
            <p:cNvSpPr/>
            <p:nvPr/>
          </p:nvSpPr>
          <p:spPr>
            <a:xfrm>
              <a:off x="9827403" y="6195366"/>
              <a:ext cx="92141" cy="92134"/>
            </a:xfrm>
            <a:custGeom>
              <a:rect b="b" l="l" r="r" t="t"/>
              <a:pathLst>
                <a:path extrusionOk="0" h="92134" w="92141">
                  <a:moveTo>
                    <a:pt x="78272" y="13106"/>
                  </a:moveTo>
                  <a:cubicBezTo>
                    <a:pt x="60026" y="-4682"/>
                    <a:pt x="30863" y="-4300"/>
                    <a:pt x="13075" y="13869"/>
                  </a:cubicBezTo>
                  <a:cubicBezTo>
                    <a:pt x="2692" y="24557"/>
                    <a:pt x="-1507" y="38910"/>
                    <a:pt x="478" y="52652"/>
                  </a:cubicBezTo>
                  <a:cubicBezTo>
                    <a:pt x="1852" y="62347"/>
                    <a:pt x="6280" y="71661"/>
                    <a:pt x="13838" y="79066"/>
                  </a:cubicBezTo>
                  <a:cubicBezTo>
                    <a:pt x="21396" y="86472"/>
                    <a:pt x="30863" y="90670"/>
                    <a:pt x="40558" y="91816"/>
                  </a:cubicBezTo>
                  <a:cubicBezTo>
                    <a:pt x="54300" y="93419"/>
                    <a:pt x="68576" y="88991"/>
                    <a:pt x="79035" y="78303"/>
                  </a:cubicBezTo>
                  <a:cubicBezTo>
                    <a:pt x="96823" y="60057"/>
                    <a:pt x="96442" y="30894"/>
                    <a:pt x="78272" y="13106"/>
                  </a:cubicBezTo>
                  <a:close/>
                </a:path>
              </a:pathLst>
            </a:custGeom>
            <a:noFill/>
            <a:ln cap="flat" cmpd="sng" w="15250">
              <a:solidFill>
                <a:srgbClr val="A3A3A3"/>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39" name="Google Shape;539;p40"/>
          <p:cNvGrpSpPr/>
          <p:nvPr/>
        </p:nvGrpSpPr>
        <p:grpSpPr>
          <a:xfrm>
            <a:off x="7684801" y="4659618"/>
            <a:ext cx="150587" cy="106670"/>
            <a:chOff x="10154783" y="6212824"/>
            <a:chExt cx="200782" cy="142227"/>
          </a:xfrm>
        </p:grpSpPr>
        <p:sp>
          <p:nvSpPr>
            <p:cNvPr id="540" name="Google Shape;540;p40"/>
            <p:cNvSpPr/>
            <p:nvPr/>
          </p:nvSpPr>
          <p:spPr>
            <a:xfrm>
              <a:off x="10154783" y="6212824"/>
              <a:ext cx="200782" cy="35423"/>
            </a:xfrm>
            <a:custGeom>
              <a:rect b="b" l="l" r="r" t="t"/>
              <a:pathLst>
                <a:path extrusionOk="0" h="35423" w="200782">
                  <a:moveTo>
                    <a:pt x="183071" y="0"/>
                  </a:moveTo>
                  <a:cubicBezTo>
                    <a:pt x="192852" y="0"/>
                    <a:pt x="200782" y="7930"/>
                    <a:pt x="200782" y="17712"/>
                  </a:cubicBezTo>
                  <a:lnTo>
                    <a:pt x="200782" y="17712"/>
                  </a:lnTo>
                  <a:cubicBezTo>
                    <a:pt x="200782" y="27493"/>
                    <a:pt x="192852" y="35423"/>
                    <a:pt x="183071" y="35423"/>
                  </a:cubicBezTo>
                  <a:lnTo>
                    <a:pt x="17711" y="35423"/>
                  </a:lnTo>
                  <a:cubicBezTo>
                    <a:pt x="7930" y="35423"/>
                    <a:pt x="0" y="27493"/>
                    <a:pt x="0" y="17712"/>
                  </a:cubicBezTo>
                  <a:lnTo>
                    <a:pt x="0" y="17712"/>
                  </a:lnTo>
                  <a:cubicBezTo>
                    <a:pt x="0" y="7930"/>
                    <a:pt x="7930" y="0"/>
                    <a:pt x="17711" y="0"/>
                  </a:cubicBezTo>
                  <a:close/>
                </a:path>
              </a:pathLst>
            </a:custGeom>
            <a:noFill/>
            <a:ln cap="flat" cmpd="sng" w="15250">
              <a:solidFill>
                <a:srgbClr val="A3A3A3"/>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1" name="Google Shape;541;p40"/>
            <p:cNvSpPr/>
            <p:nvPr/>
          </p:nvSpPr>
          <p:spPr>
            <a:xfrm>
              <a:off x="10154783" y="6302527"/>
              <a:ext cx="200782" cy="7634"/>
            </a:xfrm>
            <a:custGeom>
              <a:rect b="b" l="l" r="r" t="t"/>
              <a:pathLst>
                <a:path extrusionOk="0" h="7634" w="200782">
                  <a:moveTo>
                    <a:pt x="0" y="0"/>
                  </a:moveTo>
                  <a:lnTo>
                    <a:pt x="200782" y="0"/>
                  </a:lnTo>
                </a:path>
              </a:pathLst>
            </a:custGeom>
            <a:noFill/>
            <a:ln cap="flat" cmpd="sng" w="15250">
              <a:solidFill>
                <a:srgbClr val="A3A3A3"/>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2" name="Google Shape;542;p40"/>
            <p:cNvSpPr/>
            <p:nvPr/>
          </p:nvSpPr>
          <p:spPr>
            <a:xfrm>
              <a:off x="10154783" y="6347417"/>
              <a:ext cx="200782" cy="7634"/>
            </a:xfrm>
            <a:custGeom>
              <a:rect b="b" l="l" r="r" t="t"/>
              <a:pathLst>
                <a:path extrusionOk="0" h="7634" w="200782">
                  <a:moveTo>
                    <a:pt x="0" y="0"/>
                  </a:moveTo>
                  <a:lnTo>
                    <a:pt x="200782" y="0"/>
                  </a:lnTo>
                </a:path>
              </a:pathLst>
            </a:custGeom>
            <a:noFill/>
            <a:ln cap="flat" cmpd="sng" w="15250">
              <a:solidFill>
                <a:srgbClr val="A3A3A3"/>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43" name="Google Shape;543;p40"/>
          <p:cNvGrpSpPr/>
          <p:nvPr/>
        </p:nvGrpSpPr>
        <p:grpSpPr>
          <a:xfrm>
            <a:off x="8114059" y="4654349"/>
            <a:ext cx="56513" cy="113026"/>
            <a:chOff x="10727127" y="6205800"/>
            <a:chExt cx="75350" cy="150701"/>
          </a:xfrm>
        </p:grpSpPr>
        <p:sp>
          <p:nvSpPr>
            <p:cNvPr id="544" name="Google Shape;544;p40"/>
            <p:cNvSpPr/>
            <p:nvPr/>
          </p:nvSpPr>
          <p:spPr>
            <a:xfrm>
              <a:off x="10727127" y="6205800"/>
              <a:ext cx="75350" cy="150701"/>
            </a:xfrm>
            <a:custGeom>
              <a:rect b="b" l="l" r="r" t="t"/>
              <a:pathLst>
                <a:path extrusionOk="0" h="150701" w="75350">
                  <a:moveTo>
                    <a:pt x="0" y="0"/>
                  </a:moveTo>
                  <a:cubicBezTo>
                    <a:pt x="41607" y="0"/>
                    <a:pt x="75351" y="33744"/>
                    <a:pt x="75351" y="75351"/>
                  </a:cubicBezTo>
                  <a:cubicBezTo>
                    <a:pt x="75351" y="116958"/>
                    <a:pt x="41607" y="150701"/>
                    <a:pt x="0" y="150701"/>
                  </a:cubicBezTo>
                </a:path>
              </a:pathLst>
            </a:custGeom>
            <a:noFill/>
            <a:ln cap="flat" cmpd="sng" w="15250">
              <a:solidFill>
                <a:srgbClr val="A3A3A3"/>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5" name="Google Shape;545;p40"/>
            <p:cNvSpPr/>
            <p:nvPr/>
          </p:nvSpPr>
          <p:spPr>
            <a:xfrm>
              <a:off x="10727127" y="6236032"/>
              <a:ext cx="45119" cy="90237"/>
            </a:xfrm>
            <a:custGeom>
              <a:rect b="b" l="l" r="r" t="t"/>
              <a:pathLst>
                <a:path extrusionOk="0" h="90237" w="45119">
                  <a:moveTo>
                    <a:pt x="0" y="0"/>
                  </a:moveTo>
                  <a:cubicBezTo>
                    <a:pt x="24888" y="0"/>
                    <a:pt x="45119" y="20155"/>
                    <a:pt x="45119" y="45119"/>
                  </a:cubicBezTo>
                  <a:cubicBezTo>
                    <a:pt x="45119" y="70083"/>
                    <a:pt x="24964" y="90238"/>
                    <a:pt x="0" y="90238"/>
                  </a:cubicBezTo>
                </a:path>
              </a:pathLst>
            </a:custGeom>
            <a:noFill/>
            <a:ln cap="flat" cmpd="sng" w="15250">
              <a:solidFill>
                <a:srgbClr val="A3A3A3"/>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46" name="Google Shape;546;p40"/>
          <p:cNvGrpSpPr/>
          <p:nvPr/>
        </p:nvGrpSpPr>
        <p:grpSpPr>
          <a:xfrm>
            <a:off x="8287835" y="4726895"/>
            <a:ext cx="544288" cy="5725"/>
            <a:chOff x="10958829" y="6302527"/>
            <a:chExt cx="725717" cy="7634"/>
          </a:xfrm>
        </p:grpSpPr>
        <p:sp>
          <p:nvSpPr>
            <p:cNvPr id="547" name="Google Shape;547;p40"/>
            <p:cNvSpPr/>
            <p:nvPr/>
          </p:nvSpPr>
          <p:spPr>
            <a:xfrm>
              <a:off x="10958829" y="6302527"/>
              <a:ext cx="725717" cy="7634"/>
            </a:xfrm>
            <a:custGeom>
              <a:rect b="b" l="l" r="r" t="t"/>
              <a:pathLst>
                <a:path extrusionOk="0" h="7634" w="725717">
                  <a:moveTo>
                    <a:pt x="0" y="0"/>
                  </a:moveTo>
                  <a:lnTo>
                    <a:pt x="725718" y="0"/>
                  </a:lnTo>
                </a:path>
              </a:pathLst>
            </a:custGeom>
            <a:noFill/>
            <a:ln cap="rnd" cmpd="sng" w="22900">
              <a:solidFill>
                <a:srgbClr val="A3A3A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8" name="Google Shape;548;p40"/>
            <p:cNvSpPr/>
            <p:nvPr/>
          </p:nvSpPr>
          <p:spPr>
            <a:xfrm>
              <a:off x="10958829" y="6302527"/>
              <a:ext cx="609829" cy="7634"/>
            </a:xfrm>
            <a:custGeom>
              <a:rect b="b" l="l" r="r" t="t"/>
              <a:pathLst>
                <a:path extrusionOk="0" h="7634" w="609829">
                  <a:moveTo>
                    <a:pt x="0" y="0"/>
                  </a:moveTo>
                  <a:lnTo>
                    <a:pt x="609829" y="0"/>
                  </a:lnTo>
                </a:path>
              </a:pathLst>
            </a:custGeom>
            <a:noFill/>
            <a:ln cap="rnd" cmpd="sng" w="22900">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549" name="Google Shape;549;p40"/>
          <p:cNvPicPr preferRelativeResize="0"/>
          <p:nvPr/>
        </p:nvPicPr>
        <p:blipFill rotWithShape="1">
          <a:blip r:embed="rId3">
            <a:alphaModFix/>
          </a:blip>
          <a:srcRect b="0" l="0" r="0" t="0"/>
          <a:stretch/>
        </p:blipFill>
        <p:spPr>
          <a:xfrm>
            <a:off x="7968014" y="4625126"/>
            <a:ext cx="118256" cy="171472"/>
          </a:xfrm>
          <a:prstGeom prst="rect">
            <a:avLst/>
          </a:prstGeom>
          <a:noFill/>
          <a:ln>
            <a:noFill/>
          </a:ln>
        </p:spPr>
      </p:pic>
      <p:pic>
        <p:nvPicPr>
          <p:cNvPr id="550" name="Google Shape;550;p40"/>
          <p:cNvPicPr preferRelativeResize="0"/>
          <p:nvPr/>
        </p:nvPicPr>
        <p:blipFill>
          <a:blip r:embed="rId4">
            <a:alphaModFix/>
          </a:blip>
          <a:stretch>
            <a:fillRect/>
          </a:stretch>
        </p:blipFill>
        <p:spPr>
          <a:xfrm>
            <a:off x="316825" y="4405400"/>
            <a:ext cx="600875" cy="6089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