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80" r:id="rId10"/>
    <p:sldId id="281"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12192000" cy="6858000"/>
  <p:notesSz cx="6858000" cy="9144000"/>
  <p:embeddedFontLst>
    <p:embeddedFont>
      <p:font typeface="Poppins" panose="00000500000000000000" pitchFamily="2" charset="0"/>
      <p:regular r:id="rId29"/>
      <p:bold r:id="rId30"/>
      <p:italic r:id="rId31"/>
      <p:boldItalic r:id="rId32"/>
    </p:embeddedFont>
    <p:embeddedFont>
      <p:font typeface="Poppins ExtraBold" panose="00000900000000000000" pitchFamily="2" charset="0"/>
      <p:bold r:id="rId33"/>
      <p:boldItalic r:id="rId34"/>
    </p:embeddedFont>
    <p:embeddedFont>
      <p:font typeface="Poppins SemiBold" panose="00000700000000000000" pitchFamily="2" charset="0"/>
      <p:regular r:id="rId35"/>
      <p:bold r:id="rId36"/>
      <p:italic r:id="rId37"/>
      <p:boldItalic r:id="rId38"/>
    </p:embeddedFont>
    <p:embeddedFont>
      <p:font typeface="Tinos" panose="02020603050405020304" pitchFamily="18"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j60r90BtOdoHQznGvAOL2WbPONM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8912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1e409a73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g11e409a73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6474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5"/>
          <p:cNvSpPr txBox="1">
            <a:spLocks noGrp="1"/>
          </p:cNvSpPr>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lnSpc>
                <a:spcPct val="90000"/>
              </a:lnSpc>
              <a:spcBef>
                <a:spcPts val="0"/>
              </a:spcBef>
              <a:spcAft>
                <a:spcPts val="0"/>
              </a:spcAft>
              <a:buClr>
                <a:schemeClr val="lt2"/>
              </a:buClr>
              <a:buSzPts val="5400"/>
              <a:buFont typeface="Arial"/>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5"/>
          <p:cNvSpPr txBox="1">
            <a:spLocks noGrp="1"/>
          </p:cNvSpPr>
          <p:nvPr>
            <p:ph type="subTitle" idx="1"/>
          </p:nvPr>
        </p:nvSpPr>
        <p:spPr>
          <a:xfrm>
            <a:off x="1370693" y="3773489"/>
            <a:ext cx="9440034" cy="1049867"/>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lvl="0" algn="ctr">
              <a:lnSpc>
                <a:spcPct val="110000"/>
              </a:lnSpc>
              <a:spcBef>
                <a:spcPts val="460"/>
              </a:spcBef>
              <a:spcAft>
                <a:spcPts val="0"/>
              </a:spcAft>
              <a:buSzPts val="1610"/>
              <a:buNone/>
              <a:defRPr>
                <a:solidFill>
                  <a:schemeClr val="lt1"/>
                </a:solidFill>
              </a:defRPr>
            </a:lvl1pPr>
            <a:lvl2pPr lvl="1" algn="ctr">
              <a:spcBef>
                <a:spcPts val="600"/>
              </a:spcBef>
              <a:spcAft>
                <a:spcPts val="0"/>
              </a:spcAft>
              <a:buSzPts val="1470"/>
              <a:buNone/>
              <a:defRPr>
                <a:solidFill>
                  <a:schemeClr val="lt1"/>
                </a:solidFill>
              </a:defRPr>
            </a:lvl2pPr>
            <a:lvl3pPr lvl="2" algn="ctr">
              <a:spcBef>
                <a:spcPts val="600"/>
              </a:spcBef>
              <a:spcAft>
                <a:spcPts val="0"/>
              </a:spcAft>
              <a:buSzPts val="126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a:endParaRPr/>
          </a:p>
        </p:txBody>
      </p:sp>
      <p:sp>
        <p:nvSpPr>
          <p:cNvPr id="14" name="Google Shape;14;p25"/>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5"/>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5"/>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1"/>
        <p:cNvGrpSpPr/>
        <p:nvPr/>
      </p:nvGrpSpPr>
      <p:grpSpPr>
        <a:xfrm>
          <a:off x="0" y="0"/>
          <a:ext cx="0" cy="0"/>
          <a:chOff x="0" y="0"/>
          <a:chExt cx="0" cy="0"/>
        </a:xfrm>
      </p:grpSpPr>
      <p:pic>
        <p:nvPicPr>
          <p:cNvPr id="62" name="Google Shape;62;p34" descr="Slate-V2-HD-compPhotoInset.png"/>
          <p:cNvPicPr preferRelativeResize="0"/>
          <p:nvPr/>
        </p:nvPicPr>
        <p:blipFill rotWithShape="1">
          <a:blip r:embed="rId2">
            <a:alphaModFix/>
          </a:blip>
          <a:srcRect/>
          <a:stretch/>
        </p:blipFill>
        <p:spPr>
          <a:xfrm>
            <a:off x="913795" y="1734506"/>
            <a:ext cx="5029200" cy="4099959"/>
          </a:xfrm>
          <a:prstGeom prst="rect">
            <a:avLst/>
          </a:prstGeom>
          <a:noFill/>
          <a:ln>
            <a:noFill/>
          </a:ln>
        </p:spPr>
      </p:pic>
      <p:pic>
        <p:nvPicPr>
          <p:cNvPr id="63" name="Google Shape;63;p34" descr="Slate-V2-HD-compPhotoInset.png"/>
          <p:cNvPicPr preferRelativeResize="0"/>
          <p:nvPr/>
        </p:nvPicPr>
        <p:blipFill rotWithShape="1">
          <a:blip r:embed="rId2">
            <a:alphaModFix/>
          </a:blip>
          <a:srcRect/>
          <a:stretch/>
        </p:blipFill>
        <p:spPr>
          <a:xfrm>
            <a:off x="6238357" y="1734506"/>
            <a:ext cx="5029200" cy="4099959"/>
          </a:xfrm>
          <a:prstGeom prst="rect">
            <a:avLst/>
          </a:prstGeom>
          <a:noFill/>
          <a:ln>
            <a:noFill/>
          </a:ln>
        </p:spPr>
      </p:pic>
      <p:sp>
        <p:nvSpPr>
          <p:cNvPr id="64" name="Google Shape;64;p34"/>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lnSpc>
                <a:spcPct val="90000"/>
              </a:lnSpc>
              <a:spcBef>
                <a:spcPts val="0"/>
              </a:spcBef>
              <a:spcAft>
                <a:spcPts val="0"/>
              </a:spcAft>
              <a:buClr>
                <a:schemeClr val="lt2"/>
              </a:buClr>
              <a:buSzPts val="46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4"/>
          <p:cNvSpPr txBox="1">
            <a:spLocks noGrp="1"/>
          </p:cNvSpPr>
          <p:nvPr>
            <p:ph type="body" idx="1"/>
          </p:nvPr>
        </p:nvSpPr>
        <p:spPr>
          <a:xfrm>
            <a:off x="1046013" y="1855153"/>
            <a:ext cx="4764764" cy="692494"/>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lnSpc>
                <a:spcPct val="110000"/>
              </a:lnSpc>
              <a:spcBef>
                <a:spcPts val="480"/>
              </a:spcBef>
              <a:spcAft>
                <a:spcPts val="0"/>
              </a:spcAft>
              <a:buSzPts val="1680"/>
              <a:buNone/>
              <a:defRPr sz="2400" b="0"/>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66" name="Google Shape;66;p34"/>
          <p:cNvSpPr txBox="1">
            <a:spLocks noGrp="1"/>
          </p:cNvSpPr>
          <p:nvPr>
            <p:ph type="body" idx="2"/>
          </p:nvPr>
        </p:nvSpPr>
        <p:spPr>
          <a:xfrm>
            <a:off x="1046013" y="2702103"/>
            <a:ext cx="4764764" cy="3043533"/>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lnSpc>
                <a:spcPct val="110000"/>
              </a:lnSpc>
              <a:spcBef>
                <a:spcPts val="360"/>
              </a:spcBef>
              <a:spcAft>
                <a:spcPts val="0"/>
              </a:spcAft>
              <a:buSzPts val="1260"/>
              <a:buChar char="◈"/>
              <a:defRPr sz="1800"/>
            </a:lvl1pPr>
            <a:lvl2pPr marL="914400" lvl="1" indent="-299719" algn="l">
              <a:spcBef>
                <a:spcPts val="600"/>
              </a:spcBef>
              <a:spcAft>
                <a:spcPts val="0"/>
              </a:spcAft>
              <a:buSzPts val="1120"/>
              <a:buChar char="🞚"/>
              <a:defRPr sz="1600"/>
            </a:lvl2pPr>
            <a:lvl3pPr marL="1371600" lvl="2" indent="-290830" algn="l">
              <a:spcBef>
                <a:spcPts val="600"/>
              </a:spcBef>
              <a:spcAft>
                <a:spcPts val="0"/>
              </a:spcAft>
              <a:buSzPts val="980"/>
              <a:buChar char="◈"/>
              <a:defRPr sz="1400"/>
            </a:lvl3pPr>
            <a:lvl4pPr marL="1828800" lvl="3" indent="-281939" algn="l">
              <a:spcBef>
                <a:spcPts val="600"/>
              </a:spcBef>
              <a:spcAft>
                <a:spcPts val="0"/>
              </a:spcAft>
              <a:buSzPts val="840"/>
              <a:buChar char="🞚"/>
              <a:defRPr sz="1200"/>
            </a:lvl4pPr>
            <a:lvl5pPr marL="2286000" lvl="4" indent="-281939" algn="l">
              <a:spcBef>
                <a:spcPts val="600"/>
              </a:spcBef>
              <a:spcAft>
                <a:spcPts val="0"/>
              </a:spcAft>
              <a:buSzPts val="840"/>
              <a:buChar char="◈"/>
              <a:defRPr sz="1200"/>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67" name="Google Shape;67;p34"/>
          <p:cNvSpPr txBox="1">
            <a:spLocks noGrp="1"/>
          </p:cNvSpPr>
          <p:nvPr>
            <p:ph type="body" idx="3"/>
          </p:nvPr>
        </p:nvSpPr>
        <p:spPr>
          <a:xfrm>
            <a:off x="6363166" y="1855152"/>
            <a:ext cx="4779582" cy="692495"/>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lnSpc>
                <a:spcPct val="110000"/>
              </a:lnSpc>
              <a:spcBef>
                <a:spcPts val="480"/>
              </a:spcBef>
              <a:spcAft>
                <a:spcPts val="0"/>
              </a:spcAft>
              <a:buSzPts val="1680"/>
              <a:buNone/>
              <a:defRPr sz="2400" b="0"/>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68" name="Google Shape;68;p34"/>
          <p:cNvSpPr txBox="1">
            <a:spLocks noGrp="1"/>
          </p:cNvSpPr>
          <p:nvPr>
            <p:ph type="body" idx="4"/>
          </p:nvPr>
        </p:nvSpPr>
        <p:spPr>
          <a:xfrm>
            <a:off x="6363167" y="2702103"/>
            <a:ext cx="4779581" cy="3043533"/>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lnSpc>
                <a:spcPct val="110000"/>
              </a:lnSpc>
              <a:spcBef>
                <a:spcPts val="360"/>
              </a:spcBef>
              <a:spcAft>
                <a:spcPts val="0"/>
              </a:spcAft>
              <a:buSzPts val="1260"/>
              <a:buChar char="◈"/>
              <a:defRPr sz="1800"/>
            </a:lvl1pPr>
            <a:lvl2pPr marL="914400" lvl="1" indent="-299719" algn="l">
              <a:spcBef>
                <a:spcPts val="600"/>
              </a:spcBef>
              <a:spcAft>
                <a:spcPts val="0"/>
              </a:spcAft>
              <a:buSzPts val="1120"/>
              <a:buChar char="🞚"/>
              <a:defRPr sz="1600"/>
            </a:lvl2pPr>
            <a:lvl3pPr marL="1371600" lvl="2" indent="-290830" algn="l">
              <a:spcBef>
                <a:spcPts val="600"/>
              </a:spcBef>
              <a:spcAft>
                <a:spcPts val="0"/>
              </a:spcAft>
              <a:buSzPts val="980"/>
              <a:buChar char="◈"/>
              <a:defRPr sz="1400"/>
            </a:lvl3pPr>
            <a:lvl4pPr marL="1828800" lvl="3" indent="-281939" algn="l">
              <a:spcBef>
                <a:spcPts val="600"/>
              </a:spcBef>
              <a:spcAft>
                <a:spcPts val="0"/>
              </a:spcAft>
              <a:buSzPts val="840"/>
              <a:buChar char="🞚"/>
              <a:defRPr sz="1200"/>
            </a:lvl4pPr>
            <a:lvl5pPr marL="2286000" lvl="4" indent="-281939" algn="l">
              <a:spcBef>
                <a:spcPts val="600"/>
              </a:spcBef>
              <a:spcAft>
                <a:spcPts val="0"/>
              </a:spcAft>
              <a:buSzPts val="840"/>
              <a:buChar char="◈"/>
              <a:defRPr sz="1200"/>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69" name="Google Shape;69;p34"/>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913795" y="609600"/>
            <a:ext cx="3706889" cy="1821918"/>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lnSpc>
                <a:spcPct val="90000"/>
              </a:lnSpc>
              <a:spcBef>
                <a:spcPts val="0"/>
              </a:spcBef>
              <a:spcAft>
                <a:spcPts val="0"/>
              </a:spcAft>
              <a:buClr>
                <a:schemeClr val="lt2"/>
              </a:buClr>
              <a:buSzPts val="2800"/>
              <a:buFont typeface="Arial"/>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5"/>
          <p:cNvSpPr txBox="1">
            <a:spLocks noGrp="1"/>
          </p:cNvSpPr>
          <p:nvPr>
            <p:ph type="body" idx="1"/>
          </p:nvPr>
        </p:nvSpPr>
        <p:spPr>
          <a:xfrm>
            <a:off x="4855633" y="609600"/>
            <a:ext cx="6411924" cy="508000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lnSpc>
                <a:spcPct val="110000"/>
              </a:lnSpc>
              <a:spcBef>
                <a:spcPts val="360"/>
              </a:spcBef>
              <a:spcAft>
                <a:spcPts val="0"/>
              </a:spcAft>
              <a:buSzPts val="1260"/>
              <a:buChar char="◈"/>
              <a:defRPr/>
            </a:lvl1pPr>
            <a:lvl2pPr marL="914400" lvl="1" indent="-308610" algn="l">
              <a:spcBef>
                <a:spcPts val="600"/>
              </a:spcBef>
              <a:spcAft>
                <a:spcPts val="0"/>
              </a:spcAft>
              <a:buSzPts val="1260"/>
              <a:buChar char="🞚"/>
              <a:defRPr/>
            </a:lvl2pPr>
            <a:lvl3pPr marL="1371600" lvl="2" indent="-308610" algn="l">
              <a:spcBef>
                <a:spcPts val="600"/>
              </a:spcBef>
              <a:spcAft>
                <a:spcPts val="0"/>
              </a:spcAft>
              <a:buSzPts val="1260"/>
              <a:buChar char="◈"/>
              <a:defRPr/>
            </a:lvl3pPr>
            <a:lvl4pPr marL="1828800" lvl="3" indent="-308610" algn="l">
              <a:spcBef>
                <a:spcPts val="600"/>
              </a:spcBef>
              <a:spcAft>
                <a:spcPts val="0"/>
              </a:spcAft>
              <a:buSzPts val="1260"/>
              <a:buChar char="🞚"/>
              <a:defRPr/>
            </a:lvl4pPr>
            <a:lvl5pPr marL="2286000" lvl="4" indent="-308610" algn="l">
              <a:spcBef>
                <a:spcPts val="600"/>
              </a:spcBef>
              <a:spcAft>
                <a:spcPts val="0"/>
              </a:spcAft>
              <a:buSzPts val="1260"/>
              <a:buChar char="◈"/>
              <a:defRPr/>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75" name="Google Shape;75;p35"/>
          <p:cNvSpPr txBox="1">
            <a:spLocks noGrp="1"/>
          </p:cNvSpPr>
          <p:nvPr>
            <p:ph type="body" idx="2"/>
          </p:nvPr>
        </p:nvSpPr>
        <p:spPr>
          <a:xfrm>
            <a:off x="913795" y="2673351"/>
            <a:ext cx="3706889" cy="301625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320"/>
              </a:spcBef>
              <a:spcAft>
                <a:spcPts val="0"/>
              </a:spcAft>
              <a:buSzPts val="1120"/>
              <a:buNone/>
              <a:defRPr sz="16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76" name="Google Shape;76;p35"/>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5"/>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pic>
        <p:nvPicPr>
          <p:cNvPr id="80" name="Google Shape;80;p36" descr="Slate-V2-HD-panoPhotoInset.png"/>
          <p:cNvPicPr preferRelativeResize="0"/>
          <p:nvPr/>
        </p:nvPicPr>
        <p:blipFill rotWithShape="1">
          <a:blip r:embed="rId2">
            <a:alphaModFix/>
          </a:blip>
          <a:srcRect/>
          <a:stretch/>
        </p:blipFill>
        <p:spPr>
          <a:xfrm>
            <a:off x="1013883" y="547807"/>
            <a:ext cx="10141799" cy="3816806"/>
          </a:xfrm>
          <a:prstGeom prst="rect">
            <a:avLst/>
          </a:prstGeom>
          <a:noFill/>
          <a:ln>
            <a:noFill/>
          </a:ln>
        </p:spPr>
      </p:pic>
      <p:sp>
        <p:nvSpPr>
          <p:cNvPr id="81" name="Google Shape;81;p36"/>
          <p:cNvSpPr txBox="1">
            <a:spLocks noGrp="1"/>
          </p:cNvSpPr>
          <p:nvPr>
            <p:ph type="title"/>
          </p:nvPr>
        </p:nvSpPr>
        <p:spPr>
          <a:xfrm>
            <a:off x="913806" y="4565255"/>
            <a:ext cx="10355326" cy="54347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lnSpc>
                <a:spcPct val="90000"/>
              </a:lnSpc>
              <a:spcBef>
                <a:spcPts val="0"/>
              </a:spcBef>
              <a:spcAft>
                <a:spcPts val="0"/>
              </a:spcAft>
              <a:buClr>
                <a:schemeClr val="lt2"/>
              </a:buClr>
              <a:buSzPts val="2800"/>
              <a:buFont typeface="Arial"/>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a:spLocks noGrp="1"/>
          </p:cNvSpPr>
          <p:nvPr>
            <p:ph type="pic" idx="2"/>
          </p:nvPr>
        </p:nvSpPr>
        <p:spPr>
          <a:xfrm>
            <a:off x="1169349" y="695009"/>
            <a:ext cx="9845346" cy="3525671"/>
          </a:xfrm>
          <a:prstGeom prst="rect">
            <a:avLst/>
          </a:prstGeom>
          <a:noFill/>
          <a:ln>
            <a:noFill/>
          </a:ln>
          <a:effectLst>
            <a:outerShdw blurRad="38100" dist="25400" dir="4440000">
              <a:srgbClr val="000000">
                <a:alpha val="35686"/>
              </a:srgbClr>
            </a:outerShdw>
          </a:effectLst>
        </p:spPr>
      </p:sp>
      <p:sp>
        <p:nvSpPr>
          <p:cNvPr id="83" name="Google Shape;83;p36"/>
          <p:cNvSpPr txBox="1">
            <a:spLocks noGrp="1"/>
          </p:cNvSpPr>
          <p:nvPr>
            <p:ph type="body" idx="1"/>
          </p:nvPr>
        </p:nvSpPr>
        <p:spPr>
          <a:xfrm>
            <a:off x="913795" y="5247728"/>
            <a:ext cx="10353762" cy="543472"/>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320"/>
              </a:spcBef>
              <a:spcAft>
                <a:spcPts val="0"/>
              </a:spcAft>
              <a:buSzPts val="1120"/>
              <a:buNone/>
              <a:defRPr sz="1600"/>
            </a:lvl1pPr>
            <a:lvl2pPr marL="914400" lvl="1" indent="-228600" algn="l">
              <a:spcBef>
                <a:spcPts val="600"/>
              </a:spcBef>
              <a:spcAft>
                <a:spcPts val="0"/>
              </a:spcAft>
              <a:buSzPts val="980"/>
              <a:buNone/>
              <a:defRPr sz="1400"/>
            </a:lvl2pPr>
            <a:lvl3pPr marL="1371600" lvl="2" indent="-228600" algn="l">
              <a:spcBef>
                <a:spcPts val="600"/>
              </a:spcBef>
              <a:spcAft>
                <a:spcPts val="0"/>
              </a:spcAft>
              <a:buSzPts val="840"/>
              <a:buNone/>
              <a:defRPr sz="1200"/>
            </a:lvl3pPr>
            <a:lvl4pPr marL="1828800" lvl="3" indent="-228600" algn="l">
              <a:spcBef>
                <a:spcPts val="600"/>
              </a:spcBef>
              <a:spcAft>
                <a:spcPts val="0"/>
              </a:spcAft>
              <a:buSzPts val="700"/>
              <a:buNone/>
              <a:defRPr sz="1000"/>
            </a:lvl4pPr>
            <a:lvl5pPr marL="2286000" lvl="4" indent="-228600" algn="l">
              <a:spcBef>
                <a:spcPts val="600"/>
              </a:spcBef>
              <a:spcAft>
                <a:spcPts val="0"/>
              </a:spcAft>
              <a:buSzPts val="700"/>
              <a:buNone/>
              <a:defRPr sz="1000"/>
            </a:lvl5pPr>
            <a:lvl6pPr marL="2743200" lvl="5" indent="-228600" algn="l">
              <a:spcBef>
                <a:spcPts val="600"/>
              </a:spcBef>
              <a:spcAft>
                <a:spcPts val="0"/>
              </a:spcAft>
              <a:buSzPts val="700"/>
              <a:buNone/>
              <a:defRPr sz="1000"/>
            </a:lvl6pPr>
            <a:lvl7pPr marL="3200400" lvl="6" indent="-228600" algn="l">
              <a:spcBef>
                <a:spcPts val="600"/>
              </a:spcBef>
              <a:spcAft>
                <a:spcPts val="0"/>
              </a:spcAft>
              <a:buSzPts val="700"/>
              <a:buNone/>
              <a:defRPr sz="1000"/>
            </a:lvl7pPr>
            <a:lvl8pPr marL="3657600" lvl="7" indent="-228600" algn="l">
              <a:spcBef>
                <a:spcPts val="600"/>
              </a:spcBef>
              <a:spcAft>
                <a:spcPts val="0"/>
              </a:spcAft>
              <a:buSzPts val="700"/>
              <a:buNone/>
              <a:defRPr sz="1000"/>
            </a:lvl8pPr>
            <a:lvl9pPr marL="4114800" lvl="8" indent="-228600" algn="l">
              <a:spcBef>
                <a:spcPts val="600"/>
              </a:spcBef>
              <a:spcAft>
                <a:spcPts val="600"/>
              </a:spcAft>
              <a:buSzPts val="700"/>
              <a:buNone/>
              <a:defRPr sz="1000"/>
            </a:lvl9pPr>
          </a:lstStyle>
          <a:p>
            <a:endParaRPr/>
          </a:p>
        </p:txBody>
      </p:sp>
      <p:sp>
        <p:nvSpPr>
          <p:cNvPr id="84" name="Google Shape;84;p36"/>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6"/>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6"/>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913795" y="608437"/>
            <a:ext cx="10353762" cy="3534344"/>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lnSpc>
                <a:spcPct val="90000"/>
              </a:lnSpc>
              <a:spcBef>
                <a:spcPts val="0"/>
              </a:spcBef>
              <a:spcAft>
                <a:spcPts val="0"/>
              </a:spcAft>
              <a:buClr>
                <a:schemeClr val="lt2"/>
              </a:buClr>
              <a:buSzPts val="4000"/>
              <a:buFont typeface="Arial"/>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913794" y="4295180"/>
            <a:ext cx="10353763" cy="1501826"/>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marL="457200" lvl="0" indent="-228600" algn="ctr">
              <a:lnSpc>
                <a:spcPct val="110000"/>
              </a:lnSpc>
              <a:spcBef>
                <a:spcPts val="320"/>
              </a:spcBef>
              <a:spcAft>
                <a:spcPts val="0"/>
              </a:spcAft>
              <a:buSzPts val="1120"/>
              <a:buNone/>
              <a:defRPr sz="1600"/>
            </a:lvl1pPr>
            <a:lvl2pPr marL="914400" lvl="1" indent="-228600" algn="l">
              <a:spcBef>
                <a:spcPts val="600"/>
              </a:spcBef>
              <a:spcAft>
                <a:spcPts val="0"/>
              </a:spcAft>
              <a:buSzPts val="980"/>
              <a:buNone/>
              <a:defRPr sz="1400"/>
            </a:lvl2pPr>
            <a:lvl3pPr marL="1371600" lvl="2" indent="-228600" algn="l">
              <a:spcBef>
                <a:spcPts val="600"/>
              </a:spcBef>
              <a:spcAft>
                <a:spcPts val="0"/>
              </a:spcAft>
              <a:buSzPts val="840"/>
              <a:buNone/>
              <a:defRPr sz="1200"/>
            </a:lvl3pPr>
            <a:lvl4pPr marL="1828800" lvl="3" indent="-228600" algn="l">
              <a:spcBef>
                <a:spcPts val="600"/>
              </a:spcBef>
              <a:spcAft>
                <a:spcPts val="0"/>
              </a:spcAft>
              <a:buSzPts val="700"/>
              <a:buNone/>
              <a:defRPr sz="1000"/>
            </a:lvl4pPr>
            <a:lvl5pPr marL="2286000" lvl="4" indent="-228600" algn="l">
              <a:spcBef>
                <a:spcPts val="600"/>
              </a:spcBef>
              <a:spcAft>
                <a:spcPts val="0"/>
              </a:spcAft>
              <a:buSzPts val="700"/>
              <a:buNone/>
              <a:defRPr sz="1000"/>
            </a:lvl5pPr>
            <a:lvl6pPr marL="2743200" lvl="5" indent="-228600" algn="l">
              <a:spcBef>
                <a:spcPts val="600"/>
              </a:spcBef>
              <a:spcAft>
                <a:spcPts val="0"/>
              </a:spcAft>
              <a:buSzPts val="700"/>
              <a:buNone/>
              <a:defRPr sz="1000"/>
            </a:lvl6pPr>
            <a:lvl7pPr marL="3200400" lvl="6" indent="-228600" algn="l">
              <a:spcBef>
                <a:spcPts val="600"/>
              </a:spcBef>
              <a:spcAft>
                <a:spcPts val="0"/>
              </a:spcAft>
              <a:buSzPts val="700"/>
              <a:buNone/>
              <a:defRPr sz="1000"/>
            </a:lvl7pPr>
            <a:lvl8pPr marL="3657600" lvl="7" indent="-228600" algn="l">
              <a:spcBef>
                <a:spcPts val="600"/>
              </a:spcBef>
              <a:spcAft>
                <a:spcPts val="0"/>
              </a:spcAft>
              <a:buSzPts val="700"/>
              <a:buNone/>
              <a:defRPr sz="1000"/>
            </a:lvl8pPr>
            <a:lvl9pPr marL="4114800" lvl="8" indent="-228600" algn="l">
              <a:spcBef>
                <a:spcPts val="600"/>
              </a:spcBef>
              <a:spcAft>
                <a:spcPts val="600"/>
              </a:spcAft>
              <a:buSzPts val="700"/>
              <a:buNone/>
              <a:defRPr sz="1000"/>
            </a:lvl9pPr>
          </a:lstStyle>
          <a:p>
            <a:endParaRPr/>
          </a:p>
        </p:txBody>
      </p:sp>
      <p:sp>
        <p:nvSpPr>
          <p:cNvPr id="90" name="Google Shape;90;p37"/>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7"/>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7"/>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3"/>
        <p:cNvGrpSpPr/>
        <p:nvPr/>
      </p:nvGrpSpPr>
      <p:grpSpPr>
        <a:xfrm>
          <a:off x="0" y="0"/>
          <a:ext cx="0" cy="0"/>
          <a:chOff x="0" y="0"/>
          <a:chExt cx="0" cy="0"/>
        </a:xfrm>
      </p:grpSpPr>
      <p:sp>
        <p:nvSpPr>
          <p:cNvPr id="94" name="Google Shape;94;p38"/>
          <p:cNvSpPr txBox="1">
            <a:spLocks noGrp="1"/>
          </p:cNvSpPr>
          <p:nvPr>
            <p:ph type="title"/>
          </p:nvPr>
        </p:nvSpPr>
        <p:spPr>
          <a:xfrm>
            <a:off x="1446212" y="609600"/>
            <a:ext cx="9302752" cy="2992904"/>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lnSpc>
                <a:spcPct val="90000"/>
              </a:lnSpc>
              <a:spcBef>
                <a:spcPts val="0"/>
              </a:spcBef>
              <a:spcAft>
                <a:spcPts val="0"/>
              </a:spcAft>
              <a:buClr>
                <a:schemeClr val="lt2"/>
              </a:buClr>
              <a:buSzPts val="3600"/>
              <a:buFont typeface="Arial"/>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8"/>
          <p:cNvSpPr txBox="1">
            <a:spLocks noGrp="1"/>
          </p:cNvSpPr>
          <p:nvPr>
            <p:ph type="body" idx="1"/>
          </p:nvPr>
        </p:nvSpPr>
        <p:spPr>
          <a:xfrm>
            <a:off x="1720644" y="3610032"/>
            <a:ext cx="8752299" cy="532749"/>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r">
              <a:lnSpc>
                <a:spcPct val="110000"/>
              </a:lnSpc>
              <a:spcBef>
                <a:spcPts val="280"/>
              </a:spcBef>
              <a:spcAft>
                <a:spcPts val="0"/>
              </a:spcAft>
              <a:buSzPts val="980"/>
              <a:buNone/>
              <a:defRPr sz="1400"/>
            </a:lvl1pPr>
            <a:lvl2pPr marL="914400" lvl="1" indent="-228600" algn="l">
              <a:spcBef>
                <a:spcPts val="600"/>
              </a:spcBef>
              <a:spcAft>
                <a:spcPts val="0"/>
              </a:spcAft>
              <a:buSzPts val="980"/>
              <a:buNone/>
              <a:defRPr sz="1400"/>
            </a:lvl2pPr>
            <a:lvl3pPr marL="1371600" lvl="2" indent="-228600" algn="l">
              <a:spcBef>
                <a:spcPts val="600"/>
              </a:spcBef>
              <a:spcAft>
                <a:spcPts val="0"/>
              </a:spcAft>
              <a:buSzPts val="840"/>
              <a:buNone/>
              <a:defRPr sz="1200"/>
            </a:lvl3pPr>
            <a:lvl4pPr marL="1828800" lvl="3" indent="-228600" algn="l">
              <a:spcBef>
                <a:spcPts val="600"/>
              </a:spcBef>
              <a:spcAft>
                <a:spcPts val="0"/>
              </a:spcAft>
              <a:buSzPts val="700"/>
              <a:buNone/>
              <a:defRPr sz="1000"/>
            </a:lvl4pPr>
            <a:lvl5pPr marL="2286000" lvl="4" indent="-228600" algn="l">
              <a:spcBef>
                <a:spcPts val="600"/>
              </a:spcBef>
              <a:spcAft>
                <a:spcPts val="0"/>
              </a:spcAft>
              <a:buSzPts val="700"/>
              <a:buNone/>
              <a:defRPr sz="1000"/>
            </a:lvl5pPr>
            <a:lvl6pPr marL="2743200" lvl="5" indent="-228600" algn="l">
              <a:spcBef>
                <a:spcPts val="600"/>
              </a:spcBef>
              <a:spcAft>
                <a:spcPts val="0"/>
              </a:spcAft>
              <a:buSzPts val="700"/>
              <a:buNone/>
              <a:defRPr sz="1000"/>
            </a:lvl6pPr>
            <a:lvl7pPr marL="3200400" lvl="6" indent="-228600" algn="l">
              <a:spcBef>
                <a:spcPts val="600"/>
              </a:spcBef>
              <a:spcAft>
                <a:spcPts val="0"/>
              </a:spcAft>
              <a:buSzPts val="700"/>
              <a:buNone/>
              <a:defRPr sz="1000"/>
            </a:lvl7pPr>
            <a:lvl8pPr marL="3657600" lvl="7" indent="-228600" algn="l">
              <a:spcBef>
                <a:spcPts val="600"/>
              </a:spcBef>
              <a:spcAft>
                <a:spcPts val="0"/>
              </a:spcAft>
              <a:buSzPts val="700"/>
              <a:buNone/>
              <a:defRPr sz="1000"/>
            </a:lvl8pPr>
            <a:lvl9pPr marL="4114800" lvl="8" indent="-228600" algn="l">
              <a:spcBef>
                <a:spcPts val="600"/>
              </a:spcBef>
              <a:spcAft>
                <a:spcPts val="600"/>
              </a:spcAft>
              <a:buSzPts val="700"/>
              <a:buNone/>
              <a:defRPr sz="1000"/>
            </a:lvl9pPr>
          </a:lstStyle>
          <a:p>
            <a:endParaRPr/>
          </a:p>
        </p:txBody>
      </p:sp>
      <p:sp>
        <p:nvSpPr>
          <p:cNvPr id="96" name="Google Shape;96;p38"/>
          <p:cNvSpPr txBox="1">
            <a:spLocks noGrp="1"/>
          </p:cNvSpPr>
          <p:nvPr>
            <p:ph type="body" idx="2"/>
          </p:nvPr>
        </p:nvSpPr>
        <p:spPr>
          <a:xfrm>
            <a:off x="913794" y="4304353"/>
            <a:ext cx="10353763" cy="1489496"/>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marL="457200" lvl="0" indent="-228600" algn="ctr">
              <a:lnSpc>
                <a:spcPct val="110000"/>
              </a:lnSpc>
              <a:spcBef>
                <a:spcPts val="320"/>
              </a:spcBef>
              <a:spcAft>
                <a:spcPts val="0"/>
              </a:spcAft>
              <a:buSzPts val="1120"/>
              <a:buNone/>
              <a:defRPr sz="1600"/>
            </a:lvl1pPr>
            <a:lvl2pPr marL="914400" lvl="1" indent="-228600" algn="l">
              <a:spcBef>
                <a:spcPts val="600"/>
              </a:spcBef>
              <a:spcAft>
                <a:spcPts val="0"/>
              </a:spcAft>
              <a:buSzPts val="980"/>
              <a:buNone/>
              <a:defRPr sz="1400"/>
            </a:lvl2pPr>
            <a:lvl3pPr marL="1371600" lvl="2" indent="-228600" algn="l">
              <a:spcBef>
                <a:spcPts val="600"/>
              </a:spcBef>
              <a:spcAft>
                <a:spcPts val="0"/>
              </a:spcAft>
              <a:buSzPts val="840"/>
              <a:buNone/>
              <a:defRPr sz="1200"/>
            </a:lvl3pPr>
            <a:lvl4pPr marL="1828800" lvl="3" indent="-228600" algn="l">
              <a:spcBef>
                <a:spcPts val="600"/>
              </a:spcBef>
              <a:spcAft>
                <a:spcPts val="0"/>
              </a:spcAft>
              <a:buSzPts val="700"/>
              <a:buNone/>
              <a:defRPr sz="1000"/>
            </a:lvl4pPr>
            <a:lvl5pPr marL="2286000" lvl="4" indent="-228600" algn="l">
              <a:spcBef>
                <a:spcPts val="600"/>
              </a:spcBef>
              <a:spcAft>
                <a:spcPts val="0"/>
              </a:spcAft>
              <a:buSzPts val="700"/>
              <a:buNone/>
              <a:defRPr sz="1000"/>
            </a:lvl5pPr>
            <a:lvl6pPr marL="2743200" lvl="5" indent="-228600" algn="l">
              <a:spcBef>
                <a:spcPts val="600"/>
              </a:spcBef>
              <a:spcAft>
                <a:spcPts val="0"/>
              </a:spcAft>
              <a:buSzPts val="700"/>
              <a:buNone/>
              <a:defRPr sz="1000"/>
            </a:lvl6pPr>
            <a:lvl7pPr marL="3200400" lvl="6" indent="-228600" algn="l">
              <a:spcBef>
                <a:spcPts val="600"/>
              </a:spcBef>
              <a:spcAft>
                <a:spcPts val="0"/>
              </a:spcAft>
              <a:buSzPts val="700"/>
              <a:buNone/>
              <a:defRPr sz="1000"/>
            </a:lvl7pPr>
            <a:lvl8pPr marL="3657600" lvl="7" indent="-228600" algn="l">
              <a:spcBef>
                <a:spcPts val="600"/>
              </a:spcBef>
              <a:spcAft>
                <a:spcPts val="0"/>
              </a:spcAft>
              <a:buSzPts val="700"/>
              <a:buNone/>
              <a:defRPr sz="1000"/>
            </a:lvl8pPr>
            <a:lvl9pPr marL="4114800" lvl="8" indent="-228600" algn="l">
              <a:spcBef>
                <a:spcPts val="600"/>
              </a:spcBef>
              <a:spcAft>
                <a:spcPts val="600"/>
              </a:spcAft>
              <a:buSzPts val="700"/>
              <a:buNone/>
              <a:defRPr sz="1000"/>
            </a:lvl9pPr>
          </a:lstStyle>
          <a:p>
            <a:endParaRPr/>
          </a:p>
        </p:txBody>
      </p:sp>
      <p:sp>
        <p:nvSpPr>
          <p:cNvPr id="97" name="Google Shape;97;p38"/>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8"/>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8"/>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38"/>
          <p:cNvSpPr txBox="1"/>
          <p:nvPr/>
        </p:nvSpPr>
        <p:spPr>
          <a:xfrm>
            <a:off x="990600" y="88479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8000"/>
              <a:buFont typeface="Arial"/>
              <a:buNone/>
            </a:pPr>
            <a:r>
              <a:rPr lang="en-US" sz="8000" b="0" cap="none">
                <a:solidFill>
                  <a:schemeClr val="lt1"/>
                </a:solidFill>
                <a:latin typeface="Arial"/>
                <a:ea typeface="Arial"/>
                <a:cs typeface="Arial"/>
                <a:sym typeface="Arial"/>
              </a:rPr>
              <a:t>“</a:t>
            </a:r>
            <a:endParaRPr/>
          </a:p>
        </p:txBody>
      </p:sp>
      <p:sp>
        <p:nvSpPr>
          <p:cNvPr id="101" name="Google Shape;101;p38"/>
          <p:cNvSpPr txBox="1"/>
          <p:nvPr/>
        </p:nvSpPr>
        <p:spPr>
          <a:xfrm>
            <a:off x="10504716" y="2928258"/>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Arial"/>
              <a:buNone/>
            </a:pPr>
            <a:r>
              <a:rPr lang="en-US" sz="8000" b="0" cap="none">
                <a:solidFill>
                  <a:schemeClr val="lt1"/>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39"/>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39"/>
          <p:cNvSpPr txBox="1">
            <a:spLocks noGrp="1"/>
          </p:cNvSpPr>
          <p:nvPr>
            <p:ph type="body" idx="1"/>
          </p:nvPr>
        </p:nvSpPr>
        <p:spPr>
          <a:xfrm>
            <a:off x="913795" y="1885950"/>
            <a:ext cx="3300984" cy="76478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lnSpc>
                <a:spcPct val="110000"/>
              </a:lnSpc>
              <a:spcBef>
                <a:spcPts val="440"/>
              </a:spcBef>
              <a:spcAft>
                <a:spcPts val="0"/>
              </a:spcAft>
              <a:buSzPts val="1540"/>
              <a:buNone/>
              <a:defRPr sz="2200" b="0">
                <a:solidFill>
                  <a:schemeClr val="lt1"/>
                </a:solidFill>
              </a:defRPr>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05" name="Google Shape;105;p39"/>
          <p:cNvSpPr txBox="1">
            <a:spLocks noGrp="1"/>
          </p:cNvSpPr>
          <p:nvPr>
            <p:ph type="body" idx="2"/>
          </p:nvPr>
        </p:nvSpPr>
        <p:spPr>
          <a:xfrm>
            <a:off x="913795" y="2768112"/>
            <a:ext cx="3300984" cy="3023088"/>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280"/>
              </a:spcBef>
              <a:spcAft>
                <a:spcPts val="0"/>
              </a:spcAft>
              <a:buSzPts val="980"/>
              <a:buNone/>
              <a:defRPr sz="14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06" name="Google Shape;106;p39"/>
          <p:cNvSpPr txBox="1">
            <a:spLocks noGrp="1"/>
          </p:cNvSpPr>
          <p:nvPr>
            <p:ph type="body" idx="3"/>
          </p:nvPr>
        </p:nvSpPr>
        <p:spPr>
          <a:xfrm>
            <a:off x="4446711" y="1885949"/>
            <a:ext cx="3300984" cy="764783"/>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lnSpc>
                <a:spcPct val="110000"/>
              </a:lnSpc>
              <a:spcBef>
                <a:spcPts val="440"/>
              </a:spcBef>
              <a:spcAft>
                <a:spcPts val="0"/>
              </a:spcAft>
              <a:buSzPts val="1540"/>
              <a:buNone/>
              <a:defRPr sz="2200" b="0">
                <a:solidFill>
                  <a:schemeClr val="lt1"/>
                </a:solidFill>
              </a:defRPr>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07" name="Google Shape;107;p39"/>
          <p:cNvSpPr txBox="1">
            <a:spLocks noGrp="1"/>
          </p:cNvSpPr>
          <p:nvPr>
            <p:ph type="body" idx="4"/>
          </p:nvPr>
        </p:nvSpPr>
        <p:spPr>
          <a:xfrm>
            <a:off x="4441435" y="2768112"/>
            <a:ext cx="3300984" cy="3023088"/>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280"/>
              </a:spcBef>
              <a:spcAft>
                <a:spcPts val="0"/>
              </a:spcAft>
              <a:buSzPts val="980"/>
              <a:buNone/>
              <a:defRPr sz="14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08" name="Google Shape;108;p39"/>
          <p:cNvSpPr txBox="1">
            <a:spLocks noGrp="1"/>
          </p:cNvSpPr>
          <p:nvPr>
            <p:ph type="body" idx="5"/>
          </p:nvPr>
        </p:nvSpPr>
        <p:spPr>
          <a:xfrm>
            <a:off x="7966572" y="1885950"/>
            <a:ext cx="3300984" cy="76478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lnSpc>
                <a:spcPct val="110000"/>
              </a:lnSpc>
              <a:spcBef>
                <a:spcPts val="440"/>
              </a:spcBef>
              <a:spcAft>
                <a:spcPts val="0"/>
              </a:spcAft>
              <a:buSzPts val="1540"/>
              <a:buNone/>
              <a:defRPr sz="2200" b="0">
                <a:solidFill>
                  <a:schemeClr val="lt1"/>
                </a:solidFill>
              </a:defRPr>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09" name="Google Shape;109;p39"/>
          <p:cNvSpPr txBox="1">
            <a:spLocks noGrp="1"/>
          </p:cNvSpPr>
          <p:nvPr>
            <p:ph type="body" idx="6"/>
          </p:nvPr>
        </p:nvSpPr>
        <p:spPr>
          <a:xfrm>
            <a:off x="7966572" y="2768110"/>
            <a:ext cx="3300984" cy="3023089"/>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280"/>
              </a:spcBef>
              <a:spcAft>
                <a:spcPts val="0"/>
              </a:spcAft>
              <a:buSzPts val="980"/>
              <a:buNone/>
              <a:defRPr sz="14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10" name="Google Shape;110;p39"/>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39"/>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39"/>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pic>
        <p:nvPicPr>
          <p:cNvPr id="114" name="Google Shape;114;p40" descr="Slate-V2-HD-3colPhotoInset.png"/>
          <p:cNvPicPr preferRelativeResize="0"/>
          <p:nvPr/>
        </p:nvPicPr>
        <p:blipFill rotWithShape="1">
          <a:blip r:embed="rId2">
            <a:alphaModFix/>
          </a:blip>
          <a:srcRect/>
          <a:stretch/>
        </p:blipFill>
        <p:spPr>
          <a:xfrm>
            <a:off x="897962" y="1818214"/>
            <a:ext cx="3339972" cy="1847851"/>
          </a:xfrm>
          <a:prstGeom prst="rect">
            <a:avLst/>
          </a:prstGeom>
          <a:noFill/>
          <a:ln>
            <a:noFill/>
          </a:ln>
        </p:spPr>
      </p:pic>
      <p:pic>
        <p:nvPicPr>
          <p:cNvPr id="115" name="Google Shape;115;p40" descr="Slate-V2-HD-3colPhotoInset.png"/>
          <p:cNvPicPr preferRelativeResize="0"/>
          <p:nvPr/>
        </p:nvPicPr>
        <p:blipFill rotWithShape="1">
          <a:blip r:embed="rId2">
            <a:alphaModFix/>
          </a:blip>
          <a:srcRect/>
          <a:stretch/>
        </p:blipFill>
        <p:spPr>
          <a:xfrm>
            <a:off x="4403800" y="1818214"/>
            <a:ext cx="3339972" cy="1847851"/>
          </a:xfrm>
          <a:prstGeom prst="rect">
            <a:avLst/>
          </a:prstGeom>
          <a:noFill/>
          <a:ln>
            <a:noFill/>
          </a:ln>
        </p:spPr>
      </p:pic>
      <p:pic>
        <p:nvPicPr>
          <p:cNvPr id="116" name="Google Shape;116;p40" descr="Slate-V2-HD-3colPhotoInset.png"/>
          <p:cNvPicPr preferRelativeResize="0"/>
          <p:nvPr/>
        </p:nvPicPr>
        <p:blipFill rotWithShape="1">
          <a:blip r:embed="rId2">
            <a:alphaModFix/>
          </a:blip>
          <a:srcRect/>
          <a:stretch/>
        </p:blipFill>
        <p:spPr>
          <a:xfrm>
            <a:off x="7936051" y="1818214"/>
            <a:ext cx="3339972" cy="1847851"/>
          </a:xfrm>
          <a:prstGeom prst="rect">
            <a:avLst/>
          </a:prstGeom>
          <a:noFill/>
          <a:ln>
            <a:noFill/>
          </a:ln>
        </p:spPr>
      </p:pic>
      <p:sp>
        <p:nvSpPr>
          <p:cNvPr id="117" name="Google Shape;117;p40"/>
          <p:cNvSpPr txBox="1">
            <a:spLocks noGrp="1"/>
          </p:cNvSpPr>
          <p:nvPr>
            <p:ph type="title"/>
          </p:nvPr>
        </p:nvSpPr>
        <p:spPr>
          <a:xfrm>
            <a:off x="913794" y="609600"/>
            <a:ext cx="10353763"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40"/>
          <p:cNvSpPr txBox="1">
            <a:spLocks noGrp="1"/>
          </p:cNvSpPr>
          <p:nvPr>
            <p:ph type="body" idx="1"/>
          </p:nvPr>
        </p:nvSpPr>
        <p:spPr>
          <a:xfrm>
            <a:off x="913795" y="3904106"/>
            <a:ext cx="3300984" cy="57626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lnSpc>
                <a:spcPct val="110000"/>
              </a:lnSpc>
              <a:spcBef>
                <a:spcPts val="400"/>
              </a:spcBef>
              <a:spcAft>
                <a:spcPts val="0"/>
              </a:spcAft>
              <a:buSzPts val="1400"/>
              <a:buNone/>
              <a:defRPr sz="2000" b="0">
                <a:solidFill>
                  <a:schemeClr val="lt1"/>
                </a:solidFill>
              </a:defRPr>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19" name="Google Shape;119;p40"/>
          <p:cNvSpPr>
            <a:spLocks noGrp="1"/>
          </p:cNvSpPr>
          <p:nvPr>
            <p:ph type="pic" idx="2"/>
          </p:nvPr>
        </p:nvSpPr>
        <p:spPr>
          <a:xfrm>
            <a:off x="1018102" y="1938918"/>
            <a:ext cx="3092368" cy="1602954"/>
          </a:xfrm>
          <a:prstGeom prst="roundRect">
            <a:avLst>
              <a:gd name="adj" fmla="val 1858"/>
            </a:avLst>
          </a:prstGeom>
          <a:noFill/>
          <a:ln>
            <a:noFill/>
          </a:ln>
          <a:effectLst>
            <a:outerShdw blurRad="38100" dist="25400" dir="4440000">
              <a:srgbClr val="000000">
                <a:alpha val="35686"/>
              </a:srgbClr>
            </a:outerShdw>
          </a:effectLst>
        </p:spPr>
      </p:sp>
      <p:sp>
        <p:nvSpPr>
          <p:cNvPr id="120" name="Google Shape;120;p40"/>
          <p:cNvSpPr txBox="1">
            <a:spLocks noGrp="1"/>
          </p:cNvSpPr>
          <p:nvPr>
            <p:ph type="body" idx="3"/>
          </p:nvPr>
        </p:nvSpPr>
        <p:spPr>
          <a:xfrm>
            <a:off x="913795" y="4572443"/>
            <a:ext cx="3300984" cy="1218758"/>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280"/>
              </a:spcBef>
              <a:spcAft>
                <a:spcPts val="0"/>
              </a:spcAft>
              <a:buSzPts val="980"/>
              <a:buNone/>
              <a:defRPr sz="14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21" name="Google Shape;121;p40"/>
          <p:cNvSpPr txBox="1">
            <a:spLocks noGrp="1"/>
          </p:cNvSpPr>
          <p:nvPr>
            <p:ph type="body" idx="4"/>
          </p:nvPr>
        </p:nvSpPr>
        <p:spPr>
          <a:xfrm>
            <a:off x="4442788" y="3904106"/>
            <a:ext cx="3300984" cy="57626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lnSpc>
                <a:spcPct val="110000"/>
              </a:lnSpc>
              <a:spcBef>
                <a:spcPts val="400"/>
              </a:spcBef>
              <a:spcAft>
                <a:spcPts val="0"/>
              </a:spcAft>
              <a:buSzPts val="1400"/>
              <a:buNone/>
              <a:defRPr sz="2000" b="0">
                <a:solidFill>
                  <a:schemeClr val="lt1"/>
                </a:solidFill>
              </a:defRPr>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22" name="Google Shape;122;p40"/>
          <p:cNvSpPr>
            <a:spLocks noGrp="1"/>
          </p:cNvSpPr>
          <p:nvPr>
            <p:ph type="pic" idx="5"/>
          </p:nvPr>
        </p:nvSpPr>
        <p:spPr>
          <a:xfrm>
            <a:off x="4545743" y="1939094"/>
            <a:ext cx="3092368" cy="1608164"/>
          </a:xfrm>
          <a:prstGeom prst="roundRect">
            <a:avLst>
              <a:gd name="adj" fmla="val 1858"/>
            </a:avLst>
          </a:prstGeom>
          <a:noFill/>
          <a:ln>
            <a:noFill/>
          </a:ln>
          <a:effectLst>
            <a:outerShdw blurRad="38100" dist="25400" dir="4440000">
              <a:srgbClr val="000000">
                <a:alpha val="35686"/>
              </a:srgbClr>
            </a:outerShdw>
          </a:effectLst>
        </p:spPr>
      </p:sp>
      <p:sp>
        <p:nvSpPr>
          <p:cNvPr id="123" name="Google Shape;123;p40"/>
          <p:cNvSpPr txBox="1">
            <a:spLocks noGrp="1"/>
          </p:cNvSpPr>
          <p:nvPr>
            <p:ph type="body" idx="6"/>
          </p:nvPr>
        </p:nvSpPr>
        <p:spPr>
          <a:xfrm>
            <a:off x="4441435" y="4572442"/>
            <a:ext cx="3300984" cy="1218758"/>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280"/>
              </a:spcBef>
              <a:spcAft>
                <a:spcPts val="0"/>
              </a:spcAft>
              <a:buSzPts val="980"/>
              <a:buNone/>
              <a:defRPr sz="14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24" name="Google Shape;124;p40"/>
          <p:cNvSpPr txBox="1">
            <a:spLocks noGrp="1"/>
          </p:cNvSpPr>
          <p:nvPr>
            <p:ph type="body" idx="7"/>
          </p:nvPr>
        </p:nvSpPr>
        <p:spPr>
          <a:xfrm>
            <a:off x="7966697" y="3904106"/>
            <a:ext cx="3300984" cy="57626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lnSpc>
                <a:spcPct val="110000"/>
              </a:lnSpc>
              <a:spcBef>
                <a:spcPts val="400"/>
              </a:spcBef>
              <a:spcAft>
                <a:spcPts val="0"/>
              </a:spcAft>
              <a:buSzPts val="1400"/>
              <a:buNone/>
              <a:defRPr sz="2000" b="0">
                <a:solidFill>
                  <a:schemeClr val="lt1"/>
                </a:solidFill>
              </a:defRPr>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25" name="Google Shape;125;p40"/>
          <p:cNvSpPr>
            <a:spLocks noGrp="1"/>
          </p:cNvSpPr>
          <p:nvPr>
            <p:ph type="pic" idx="8"/>
          </p:nvPr>
        </p:nvSpPr>
        <p:spPr>
          <a:xfrm>
            <a:off x="8075698" y="1934432"/>
            <a:ext cx="3092368" cy="1607294"/>
          </a:xfrm>
          <a:prstGeom prst="roundRect">
            <a:avLst>
              <a:gd name="adj" fmla="val 1858"/>
            </a:avLst>
          </a:prstGeom>
          <a:noFill/>
          <a:ln>
            <a:noFill/>
          </a:ln>
          <a:effectLst>
            <a:outerShdw blurRad="38100" dist="25400" dir="4440000">
              <a:srgbClr val="000000">
                <a:alpha val="35686"/>
              </a:srgbClr>
            </a:outerShdw>
          </a:effectLst>
        </p:spPr>
      </p:sp>
      <p:sp>
        <p:nvSpPr>
          <p:cNvPr id="126" name="Google Shape;126;p40"/>
          <p:cNvSpPr txBox="1">
            <a:spLocks noGrp="1"/>
          </p:cNvSpPr>
          <p:nvPr>
            <p:ph type="body" idx="9"/>
          </p:nvPr>
        </p:nvSpPr>
        <p:spPr>
          <a:xfrm>
            <a:off x="7966572" y="4572442"/>
            <a:ext cx="3300984" cy="1218758"/>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280"/>
              </a:spcBef>
              <a:spcAft>
                <a:spcPts val="0"/>
              </a:spcAft>
              <a:buSzPts val="980"/>
              <a:buNone/>
              <a:defRPr sz="14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27" name="Google Shape;127;p40"/>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40"/>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40"/>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17"/>
        <p:cNvGrpSpPr/>
        <p:nvPr/>
      </p:nvGrpSpPr>
      <p:grpSpPr>
        <a:xfrm>
          <a:off x="0" y="0"/>
          <a:ext cx="0" cy="0"/>
          <a:chOff x="0" y="0"/>
          <a:chExt cx="0" cy="0"/>
        </a:xfrm>
      </p:grpSpPr>
      <p:sp>
        <p:nvSpPr>
          <p:cNvPr id="18" name="Google Shape;18;p26"/>
          <p:cNvSpPr>
            <a:spLocks noGrp="1"/>
          </p:cNvSpPr>
          <p:nvPr>
            <p:ph type="pic" idx="2"/>
          </p:nvPr>
        </p:nvSpPr>
        <p:spPr>
          <a:xfrm>
            <a:off x="5380178" y="870857"/>
            <a:ext cx="5985248" cy="5116286"/>
          </a:xfrm>
          <a:prstGeom prst="rect">
            <a:avLst/>
          </a:prstGeom>
          <a:noFill/>
          <a:ln>
            <a:noFill/>
          </a:ln>
          <a:effectLst>
            <a:outerShdw blurRad="25400">
              <a:srgbClr val="000000">
                <a:alpha val="45882"/>
              </a:srgbClr>
            </a:outerShdw>
          </a:effectLst>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27"/>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7"/>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7"/>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28"/>
          <p:cNvSpPr txBox="1">
            <a:spLocks noGrp="1"/>
          </p:cNvSpPr>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8"/>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8"/>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8"/>
        <p:cNvGrpSpPr/>
        <p:nvPr/>
      </p:nvGrpSpPr>
      <p:grpSpPr>
        <a:xfrm>
          <a:off x="0" y="0"/>
          <a:ext cx="0" cy="0"/>
          <a:chOff x="0" y="0"/>
          <a:chExt cx="0" cy="0"/>
        </a:xfrm>
      </p:grpSpPr>
      <p:pic>
        <p:nvPicPr>
          <p:cNvPr id="29" name="Google Shape;29;p29" descr="Slate-V2-HD-vertPhotoInset.png"/>
          <p:cNvPicPr preferRelativeResize="0"/>
          <p:nvPr/>
        </p:nvPicPr>
        <p:blipFill rotWithShape="1">
          <a:blip r:embed="rId2">
            <a:alphaModFix/>
          </a:blip>
          <a:srcRect/>
          <a:stretch/>
        </p:blipFill>
        <p:spPr>
          <a:xfrm>
            <a:off x="7293665" y="609600"/>
            <a:ext cx="3584166" cy="5204832"/>
          </a:xfrm>
          <a:prstGeom prst="rect">
            <a:avLst/>
          </a:prstGeom>
          <a:noFill/>
          <a:ln>
            <a:noFill/>
          </a:ln>
        </p:spPr>
      </p:pic>
      <p:sp>
        <p:nvSpPr>
          <p:cNvPr id="30" name="Google Shape;30;p29"/>
          <p:cNvSpPr txBox="1">
            <a:spLocks noGrp="1"/>
          </p:cNvSpPr>
          <p:nvPr>
            <p:ph type="title"/>
          </p:nvPr>
        </p:nvSpPr>
        <p:spPr>
          <a:xfrm>
            <a:off x="913795" y="763701"/>
            <a:ext cx="5707899" cy="1675559"/>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lvl="0" algn="ctr">
              <a:lnSpc>
                <a:spcPct val="90000"/>
              </a:lnSpc>
              <a:spcBef>
                <a:spcPts val="0"/>
              </a:spcBef>
              <a:spcAft>
                <a:spcPts val="0"/>
              </a:spcAft>
              <a:buClr>
                <a:schemeClr val="lt2"/>
              </a:buClr>
              <a:buSzPts val="3200"/>
              <a:buFont typeface="Arial"/>
              <a:buNone/>
              <a:defRPr sz="32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9"/>
          <p:cNvSpPr>
            <a:spLocks noGrp="1"/>
          </p:cNvSpPr>
          <p:nvPr>
            <p:ph type="pic" idx="2"/>
          </p:nvPr>
        </p:nvSpPr>
        <p:spPr>
          <a:xfrm>
            <a:off x="7442551" y="763702"/>
            <a:ext cx="3275751" cy="4912822"/>
          </a:xfrm>
          <a:prstGeom prst="rect">
            <a:avLst/>
          </a:prstGeom>
          <a:noFill/>
          <a:ln>
            <a:noFill/>
          </a:ln>
          <a:effectLst>
            <a:outerShdw blurRad="38100" dist="25400" dir="4440000">
              <a:srgbClr val="000000">
                <a:alpha val="35686"/>
              </a:srgbClr>
            </a:outerShdw>
          </a:effectLst>
        </p:spPr>
      </p:sp>
      <p:sp>
        <p:nvSpPr>
          <p:cNvPr id="32" name="Google Shape;32;p29"/>
          <p:cNvSpPr txBox="1">
            <a:spLocks noGrp="1"/>
          </p:cNvSpPr>
          <p:nvPr>
            <p:ph type="body" idx="1"/>
          </p:nvPr>
        </p:nvSpPr>
        <p:spPr>
          <a:xfrm>
            <a:off x="1473698" y="2679699"/>
            <a:ext cx="4588094" cy="3135695"/>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320"/>
              </a:spcBef>
              <a:spcAft>
                <a:spcPts val="0"/>
              </a:spcAft>
              <a:buSzPts val="1120"/>
              <a:buNone/>
              <a:defRPr sz="16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33" name="Google Shape;33;p29"/>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9"/>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9"/>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36"/>
        <p:cNvGrpSpPr/>
        <p:nvPr/>
      </p:nvGrpSpPr>
      <p:grpSpPr>
        <a:xfrm>
          <a:off x="0" y="0"/>
          <a:ext cx="0" cy="0"/>
          <a:chOff x="0" y="0"/>
          <a:chExt cx="0" cy="0"/>
        </a:xfrm>
      </p:grpSpPr>
      <p:sp>
        <p:nvSpPr>
          <p:cNvPr id="37" name="Google Shape;37;p30"/>
          <p:cNvSpPr txBox="1">
            <a:spLocks noGrp="1"/>
          </p:cNvSpPr>
          <p:nvPr>
            <p:ph type="title"/>
          </p:nvPr>
        </p:nvSpPr>
        <p:spPr>
          <a:xfrm>
            <a:off x="913794" y="2126942"/>
            <a:ext cx="10353763" cy="2511835"/>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lnSpc>
                <a:spcPct val="90000"/>
              </a:lnSpc>
              <a:spcBef>
                <a:spcPts val="0"/>
              </a:spcBef>
              <a:spcAft>
                <a:spcPts val="0"/>
              </a:spcAft>
              <a:buClr>
                <a:schemeClr val="lt2"/>
              </a:buClr>
              <a:buSzPts val="3200"/>
              <a:buFont typeface="Arial"/>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0"/>
          <p:cNvSpPr txBox="1">
            <a:spLocks noGrp="1"/>
          </p:cNvSpPr>
          <p:nvPr>
            <p:ph type="body" idx="1"/>
          </p:nvPr>
        </p:nvSpPr>
        <p:spPr>
          <a:xfrm>
            <a:off x="913784" y="4650556"/>
            <a:ext cx="10352199" cy="1140644"/>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320"/>
              </a:spcBef>
              <a:spcAft>
                <a:spcPts val="0"/>
              </a:spcAft>
              <a:buSzPts val="1120"/>
              <a:buNone/>
              <a:defRPr sz="1600"/>
            </a:lvl1pPr>
            <a:lvl2pPr marL="914400" lvl="1" indent="-228600" algn="l">
              <a:spcBef>
                <a:spcPts val="600"/>
              </a:spcBef>
              <a:spcAft>
                <a:spcPts val="0"/>
              </a:spcAft>
              <a:buSzPts val="980"/>
              <a:buNone/>
              <a:defRPr sz="1400"/>
            </a:lvl2pPr>
            <a:lvl3pPr marL="1371600" lvl="2" indent="-228600" algn="l">
              <a:spcBef>
                <a:spcPts val="600"/>
              </a:spcBef>
              <a:spcAft>
                <a:spcPts val="0"/>
              </a:spcAft>
              <a:buSzPts val="840"/>
              <a:buNone/>
              <a:defRPr sz="1200"/>
            </a:lvl3pPr>
            <a:lvl4pPr marL="1828800" lvl="3" indent="-228600" algn="l">
              <a:spcBef>
                <a:spcPts val="600"/>
              </a:spcBef>
              <a:spcAft>
                <a:spcPts val="0"/>
              </a:spcAft>
              <a:buSzPts val="700"/>
              <a:buNone/>
              <a:defRPr sz="1000"/>
            </a:lvl4pPr>
            <a:lvl5pPr marL="2286000" lvl="4" indent="-228600" algn="l">
              <a:spcBef>
                <a:spcPts val="600"/>
              </a:spcBef>
              <a:spcAft>
                <a:spcPts val="0"/>
              </a:spcAft>
              <a:buSzPts val="700"/>
              <a:buNone/>
              <a:defRPr sz="1000"/>
            </a:lvl5pPr>
            <a:lvl6pPr marL="2743200" lvl="5" indent="-228600" algn="l">
              <a:spcBef>
                <a:spcPts val="600"/>
              </a:spcBef>
              <a:spcAft>
                <a:spcPts val="0"/>
              </a:spcAft>
              <a:buSzPts val="700"/>
              <a:buNone/>
              <a:defRPr sz="1000"/>
            </a:lvl6pPr>
            <a:lvl7pPr marL="3200400" lvl="6" indent="-228600" algn="l">
              <a:spcBef>
                <a:spcPts val="600"/>
              </a:spcBef>
              <a:spcAft>
                <a:spcPts val="0"/>
              </a:spcAft>
              <a:buSzPts val="700"/>
              <a:buNone/>
              <a:defRPr sz="1000"/>
            </a:lvl7pPr>
            <a:lvl8pPr marL="3657600" lvl="7" indent="-228600" algn="l">
              <a:spcBef>
                <a:spcPts val="600"/>
              </a:spcBef>
              <a:spcAft>
                <a:spcPts val="0"/>
              </a:spcAft>
              <a:buSzPts val="700"/>
              <a:buNone/>
              <a:defRPr sz="1000"/>
            </a:lvl8pPr>
            <a:lvl9pPr marL="4114800" lvl="8" indent="-228600" algn="l">
              <a:spcBef>
                <a:spcPts val="600"/>
              </a:spcBef>
              <a:spcAft>
                <a:spcPts val="600"/>
              </a:spcAft>
              <a:buSzPts val="700"/>
              <a:buNone/>
              <a:defRPr sz="1000"/>
            </a:lvl9pPr>
          </a:lstStyle>
          <a:p>
            <a:endParaRPr/>
          </a:p>
        </p:txBody>
      </p:sp>
      <p:sp>
        <p:nvSpPr>
          <p:cNvPr id="39" name="Google Shape;39;p30"/>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0"/>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0"/>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31"/>
          <p:cNvSpPr txBox="1">
            <a:spLocks noGrp="1"/>
          </p:cNvSpPr>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1"/>
          <p:cNvSpPr txBox="1">
            <a:spLocks noGrp="1"/>
          </p:cNvSpPr>
          <p:nvPr>
            <p:ph type="body" idx="1"/>
          </p:nvPr>
        </p:nvSpPr>
        <p:spPr>
          <a:xfrm>
            <a:off x="913795" y="2076450"/>
            <a:ext cx="10353762" cy="3714749"/>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lnSpc>
                <a:spcPct val="110000"/>
              </a:lnSpc>
              <a:spcBef>
                <a:spcPts val="360"/>
              </a:spcBef>
              <a:spcAft>
                <a:spcPts val="0"/>
              </a:spcAft>
              <a:buSzPts val="1260"/>
              <a:buChar char="◈"/>
              <a:defRPr/>
            </a:lvl1pPr>
            <a:lvl2pPr marL="914400" lvl="1" indent="-308610" algn="l">
              <a:spcBef>
                <a:spcPts val="600"/>
              </a:spcBef>
              <a:spcAft>
                <a:spcPts val="0"/>
              </a:spcAft>
              <a:buSzPts val="1260"/>
              <a:buChar char="🞚"/>
              <a:defRPr/>
            </a:lvl2pPr>
            <a:lvl3pPr marL="1371600" lvl="2" indent="-308610" algn="l">
              <a:spcBef>
                <a:spcPts val="600"/>
              </a:spcBef>
              <a:spcAft>
                <a:spcPts val="0"/>
              </a:spcAft>
              <a:buSzPts val="1260"/>
              <a:buChar char="◈"/>
              <a:defRPr/>
            </a:lvl3pPr>
            <a:lvl4pPr marL="1828800" lvl="3" indent="-308610" algn="l">
              <a:spcBef>
                <a:spcPts val="600"/>
              </a:spcBef>
              <a:spcAft>
                <a:spcPts val="0"/>
              </a:spcAft>
              <a:buSzPts val="1260"/>
              <a:buChar char="🞚"/>
              <a:defRPr/>
            </a:lvl4pPr>
            <a:lvl5pPr marL="2286000" lvl="4" indent="-308610" algn="l">
              <a:spcBef>
                <a:spcPts val="600"/>
              </a:spcBef>
              <a:spcAft>
                <a:spcPts val="0"/>
              </a:spcAft>
              <a:buSzPts val="1260"/>
              <a:buChar char="◈"/>
              <a:defRPr/>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45" name="Google Shape;45;p31"/>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1"/>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1"/>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8"/>
        <p:cNvGrpSpPr/>
        <p:nvPr/>
      </p:nvGrpSpPr>
      <p:grpSpPr>
        <a:xfrm>
          <a:off x="0" y="0"/>
          <a:ext cx="0" cy="0"/>
          <a:chOff x="0" y="0"/>
          <a:chExt cx="0" cy="0"/>
        </a:xfrm>
      </p:grpSpPr>
      <p:sp>
        <p:nvSpPr>
          <p:cNvPr id="49" name="Google Shape;49;p32"/>
          <p:cNvSpPr txBox="1">
            <a:spLocks noGrp="1"/>
          </p:cNvSpPr>
          <p:nvPr>
            <p:ph type="title"/>
          </p:nvPr>
        </p:nvSpPr>
        <p:spPr>
          <a:xfrm>
            <a:off x="1295401" y="1761067"/>
            <a:ext cx="9590550" cy="1828813"/>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lnSpc>
                <a:spcPct val="90000"/>
              </a:lnSpc>
              <a:spcBef>
                <a:spcPts val="0"/>
              </a:spcBef>
              <a:spcAft>
                <a:spcPts val="0"/>
              </a:spcAft>
              <a:buClr>
                <a:schemeClr val="lt2"/>
              </a:buClr>
              <a:buSzPts val="4000"/>
              <a:buFont typeface="Arial"/>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2"/>
          <p:cNvSpPr txBox="1">
            <a:spLocks noGrp="1"/>
          </p:cNvSpPr>
          <p:nvPr>
            <p:ph type="body" idx="1"/>
          </p:nvPr>
        </p:nvSpPr>
        <p:spPr>
          <a:xfrm>
            <a:off x="1295401" y="3763439"/>
            <a:ext cx="9590550" cy="1333494"/>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lnSpc>
                <a:spcPct val="110000"/>
              </a:lnSpc>
              <a:spcBef>
                <a:spcPts val="400"/>
              </a:spcBef>
              <a:spcAft>
                <a:spcPts val="0"/>
              </a:spcAft>
              <a:buSzPts val="1400"/>
              <a:buNone/>
              <a:defRPr sz="2000">
                <a:solidFill>
                  <a:schemeClr val="lt1"/>
                </a:solidFill>
              </a:defRPr>
            </a:lvl1pPr>
            <a:lvl2pPr marL="914400" lvl="1" indent="-228600" algn="l">
              <a:spcBef>
                <a:spcPts val="600"/>
              </a:spcBef>
              <a:spcAft>
                <a:spcPts val="0"/>
              </a:spcAft>
              <a:buSzPts val="1260"/>
              <a:buNone/>
              <a:defRPr sz="1800">
                <a:solidFill>
                  <a:schemeClr val="lt1"/>
                </a:solidFill>
              </a:defRPr>
            </a:lvl2pPr>
            <a:lvl3pPr marL="1371600" lvl="2" indent="-228600" algn="l">
              <a:spcBef>
                <a:spcPts val="600"/>
              </a:spcBef>
              <a:spcAft>
                <a:spcPts val="0"/>
              </a:spcAft>
              <a:buSzPts val="1120"/>
              <a:buNone/>
              <a:defRPr sz="1600">
                <a:solidFill>
                  <a:schemeClr val="lt1"/>
                </a:solidFill>
              </a:defRPr>
            </a:lvl3pPr>
            <a:lvl4pPr marL="1828800" lvl="3" indent="-228600" algn="l">
              <a:spcBef>
                <a:spcPts val="600"/>
              </a:spcBef>
              <a:spcAft>
                <a:spcPts val="0"/>
              </a:spcAft>
              <a:buSzPts val="980"/>
              <a:buNone/>
              <a:defRPr sz="1400">
                <a:solidFill>
                  <a:schemeClr val="lt1"/>
                </a:solidFill>
              </a:defRPr>
            </a:lvl4pPr>
            <a:lvl5pPr marL="2286000" lvl="4" indent="-228600" algn="l">
              <a:spcBef>
                <a:spcPts val="600"/>
              </a:spcBef>
              <a:spcAft>
                <a:spcPts val="0"/>
              </a:spcAft>
              <a:buSzPts val="980"/>
              <a:buNone/>
              <a:defRPr sz="1400">
                <a:solidFill>
                  <a:schemeClr val="lt1"/>
                </a:solidFill>
              </a:defRPr>
            </a:lvl5pPr>
            <a:lvl6pPr marL="2743200" lvl="5" indent="-228600" algn="l">
              <a:spcBef>
                <a:spcPts val="600"/>
              </a:spcBef>
              <a:spcAft>
                <a:spcPts val="0"/>
              </a:spcAft>
              <a:buSzPts val="980"/>
              <a:buNone/>
              <a:defRPr sz="1400">
                <a:solidFill>
                  <a:schemeClr val="lt1"/>
                </a:solidFill>
              </a:defRPr>
            </a:lvl6pPr>
            <a:lvl7pPr marL="3200400" lvl="6" indent="-228600" algn="l">
              <a:spcBef>
                <a:spcPts val="600"/>
              </a:spcBef>
              <a:spcAft>
                <a:spcPts val="0"/>
              </a:spcAft>
              <a:buSzPts val="980"/>
              <a:buNone/>
              <a:defRPr sz="1400">
                <a:solidFill>
                  <a:schemeClr val="lt1"/>
                </a:solidFill>
              </a:defRPr>
            </a:lvl7pPr>
            <a:lvl8pPr marL="3657600" lvl="7" indent="-228600" algn="l">
              <a:spcBef>
                <a:spcPts val="600"/>
              </a:spcBef>
              <a:spcAft>
                <a:spcPts val="0"/>
              </a:spcAft>
              <a:buSzPts val="980"/>
              <a:buNone/>
              <a:defRPr sz="1400">
                <a:solidFill>
                  <a:schemeClr val="lt1"/>
                </a:solidFill>
              </a:defRPr>
            </a:lvl8pPr>
            <a:lvl9pPr marL="4114800" lvl="8" indent="-228600" algn="l">
              <a:spcBef>
                <a:spcPts val="600"/>
              </a:spcBef>
              <a:spcAft>
                <a:spcPts val="600"/>
              </a:spcAft>
              <a:buSzPts val="980"/>
              <a:buNone/>
              <a:defRPr sz="1400">
                <a:solidFill>
                  <a:schemeClr val="lt1"/>
                </a:solidFill>
              </a:defRPr>
            </a:lvl9pPr>
          </a:lstStyle>
          <a:p>
            <a:endParaRPr/>
          </a:p>
        </p:txBody>
      </p:sp>
      <p:sp>
        <p:nvSpPr>
          <p:cNvPr id="51" name="Google Shape;51;p32"/>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913795" y="609600"/>
            <a:ext cx="10353762" cy="1261872"/>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3"/>
          <p:cNvSpPr txBox="1">
            <a:spLocks noGrp="1"/>
          </p:cNvSpPr>
          <p:nvPr>
            <p:ph type="body" idx="1"/>
          </p:nvPr>
        </p:nvSpPr>
        <p:spPr>
          <a:xfrm>
            <a:off x="913795" y="2076450"/>
            <a:ext cx="4856841" cy="362267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lnSpc>
                <a:spcPct val="110000"/>
              </a:lnSpc>
              <a:spcBef>
                <a:spcPts val="360"/>
              </a:spcBef>
              <a:spcAft>
                <a:spcPts val="0"/>
              </a:spcAft>
              <a:buSzPts val="1260"/>
              <a:buChar char="◈"/>
              <a:defRPr/>
            </a:lvl1pPr>
            <a:lvl2pPr marL="914400" lvl="1" indent="-308610" algn="l">
              <a:spcBef>
                <a:spcPts val="600"/>
              </a:spcBef>
              <a:spcAft>
                <a:spcPts val="0"/>
              </a:spcAft>
              <a:buSzPts val="1260"/>
              <a:buChar char="🞚"/>
              <a:defRPr/>
            </a:lvl2pPr>
            <a:lvl3pPr marL="1371600" lvl="2" indent="-308610" algn="l">
              <a:spcBef>
                <a:spcPts val="600"/>
              </a:spcBef>
              <a:spcAft>
                <a:spcPts val="0"/>
              </a:spcAft>
              <a:buSzPts val="1260"/>
              <a:buChar char="◈"/>
              <a:defRPr/>
            </a:lvl3pPr>
            <a:lvl4pPr marL="1828800" lvl="3" indent="-308610" algn="l">
              <a:spcBef>
                <a:spcPts val="600"/>
              </a:spcBef>
              <a:spcAft>
                <a:spcPts val="0"/>
              </a:spcAft>
              <a:buSzPts val="1260"/>
              <a:buChar char="🞚"/>
              <a:defRPr/>
            </a:lvl4pPr>
            <a:lvl5pPr marL="2286000" lvl="4" indent="-308610" algn="l">
              <a:spcBef>
                <a:spcPts val="600"/>
              </a:spcBef>
              <a:spcAft>
                <a:spcPts val="0"/>
              </a:spcAft>
              <a:buSzPts val="1260"/>
              <a:buChar char="◈"/>
              <a:defRPr/>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57" name="Google Shape;57;p33"/>
          <p:cNvSpPr txBox="1">
            <a:spLocks noGrp="1"/>
          </p:cNvSpPr>
          <p:nvPr>
            <p:ph type="body" idx="2"/>
          </p:nvPr>
        </p:nvSpPr>
        <p:spPr>
          <a:xfrm>
            <a:off x="6410716" y="2076451"/>
            <a:ext cx="4856841" cy="3622672"/>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lnSpc>
                <a:spcPct val="110000"/>
              </a:lnSpc>
              <a:spcBef>
                <a:spcPts val="360"/>
              </a:spcBef>
              <a:spcAft>
                <a:spcPts val="0"/>
              </a:spcAft>
              <a:buSzPts val="1260"/>
              <a:buChar char="◈"/>
              <a:defRPr/>
            </a:lvl1pPr>
            <a:lvl2pPr marL="914400" lvl="1" indent="-308610" algn="l">
              <a:spcBef>
                <a:spcPts val="600"/>
              </a:spcBef>
              <a:spcAft>
                <a:spcPts val="0"/>
              </a:spcAft>
              <a:buSzPts val="1260"/>
              <a:buChar char="🞚"/>
              <a:defRPr/>
            </a:lvl2pPr>
            <a:lvl3pPr marL="1371600" lvl="2" indent="-308610" algn="l">
              <a:spcBef>
                <a:spcPts val="600"/>
              </a:spcBef>
              <a:spcAft>
                <a:spcPts val="0"/>
              </a:spcAft>
              <a:buSzPts val="1260"/>
              <a:buChar char="◈"/>
              <a:defRPr/>
            </a:lvl3pPr>
            <a:lvl4pPr marL="1828800" lvl="3" indent="-308610" algn="l">
              <a:spcBef>
                <a:spcPts val="600"/>
              </a:spcBef>
              <a:spcAft>
                <a:spcPts val="0"/>
              </a:spcAft>
              <a:buSzPts val="1260"/>
              <a:buChar char="🞚"/>
              <a:defRPr/>
            </a:lvl4pPr>
            <a:lvl5pPr marL="2286000" lvl="4" indent="-308610" algn="l">
              <a:spcBef>
                <a:spcPts val="600"/>
              </a:spcBef>
              <a:spcAft>
                <a:spcPts val="0"/>
              </a:spcAft>
              <a:buSzPts val="1260"/>
              <a:buChar char="◈"/>
              <a:defRPr/>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58" name="Google Shape;58;p33"/>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3"/>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3"/>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8">
            <a:alphaModFix/>
          </a:blip>
          <a:stretch>
            <a:fillRect/>
          </a:stretch>
        </a:blip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lt2"/>
              </a:buClr>
              <a:buSzPts val="4600"/>
              <a:buFont typeface="Arial"/>
              <a:buNone/>
              <a:defRPr sz="4600" b="0" i="0" u="none" strike="noStrike" cap="none">
                <a:solidFill>
                  <a:schemeClr val="lt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24"/>
          <p:cNvSpPr txBox="1">
            <a:spLocks noGrp="1"/>
          </p:cNvSpPr>
          <p:nvPr>
            <p:ph type="body" idx="1"/>
          </p:nvPr>
        </p:nvSpPr>
        <p:spPr>
          <a:xfrm>
            <a:off x="913795" y="2076450"/>
            <a:ext cx="10353762" cy="3714749"/>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marR="0" lvl="0" indent="-330835" algn="l" rtl="0">
              <a:lnSpc>
                <a:spcPct val="110000"/>
              </a:lnSpc>
              <a:spcBef>
                <a:spcPts val="460"/>
              </a:spcBef>
              <a:spcAft>
                <a:spcPts val="0"/>
              </a:spcAft>
              <a:buClr>
                <a:schemeClr val="lt2"/>
              </a:buClr>
              <a:buSzPts val="1610"/>
              <a:buFont typeface="Noto Sans Symbols"/>
              <a:buChar char="◈"/>
              <a:defRPr sz="2300" b="0" i="0" u="none" strike="noStrike" cap="none">
                <a:solidFill>
                  <a:schemeClr val="lt2"/>
                </a:solidFill>
                <a:latin typeface="Arial"/>
                <a:ea typeface="Arial"/>
                <a:cs typeface="Arial"/>
                <a:sym typeface="Arial"/>
              </a:defRPr>
            </a:lvl1pPr>
            <a:lvl2pPr marL="914400" marR="0" lvl="1" indent="-321944" algn="l" rtl="0">
              <a:spcBef>
                <a:spcPts val="600"/>
              </a:spcBef>
              <a:spcAft>
                <a:spcPts val="0"/>
              </a:spcAft>
              <a:buClr>
                <a:schemeClr val="lt2"/>
              </a:buClr>
              <a:buSzPts val="1470"/>
              <a:buFont typeface="Noto Sans Symbols"/>
              <a:buChar char="🞚"/>
              <a:defRPr sz="2100" b="0" i="0" u="none" strike="noStrike" cap="none">
                <a:solidFill>
                  <a:schemeClr val="lt2"/>
                </a:solidFill>
                <a:latin typeface="Arial"/>
                <a:ea typeface="Arial"/>
                <a:cs typeface="Arial"/>
                <a:sym typeface="Arial"/>
              </a:defRPr>
            </a:lvl2pPr>
            <a:lvl3pPr marL="1371600" marR="0" lvl="2" indent="-308610" algn="l" rtl="0">
              <a:spcBef>
                <a:spcPts val="600"/>
              </a:spcBef>
              <a:spcAft>
                <a:spcPts val="0"/>
              </a:spcAft>
              <a:buClr>
                <a:schemeClr val="lt2"/>
              </a:buClr>
              <a:buSzPts val="1260"/>
              <a:buFont typeface="Noto Sans Symbols"/>
              <a:buChar char="◈"/>
              <a:defRPr sz="1800" b="0" i="0" u="none" strike="noStrike" cap="none">
                <a:solidFill>
                  <a:schemeClr val="lt2"/>
                </a:solidFill>
                <a:latin typeface="Arial"/>
                <a:ea typeface="Arial"/>
                <a:cs typeface="Arial"/>
                <a:sym typeface="Arial"/>
              </a:defRPr>
            </a:lvl3pPr>
            <a:lvl4pPr marL="1828800" marR="0" lvl="3"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Arial"/>
                <a:ea typeface="Arial"/>
                <a:cs typeface="Arial"/>
                <a:sym typeface="Arial"/>
              </a:defRPr>
            </a:lvl4pPr>
            <a:lvl5pPr marL="2286000" marR="0" lvl="4" indent="-299720" algn="l" rtl="0">
              <a:spcBef>
                <a:spcPts val="600"/>
              </a:spcBef>
              <a:spcAft>
                <a:spcPts val="0"/>
              </a:spcAft>
              <a:buClr>
                <a:schemeClr val="lt2"/>
              </a:buClr>
              <a:buSzPts val="1120"/>
              <a:buFont typeface="Noto Sans Symbols"/>
              <a:buChar char="◈"/>
              <a:defRPr sz="1600" b="0" i="0" u="none" strike="noStrike" cap="none">
                <a:solidFill>
                  <a:schemeClr val="lt2"/>
                </a:solidFill>
                <a:latin typeface="Arial"/>
                <a:ea typeface="Arial"/>
                <a:cs typeface="Arial"/>
                <a:sym typeface="Arial"/>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Arial"/>
                <a:ea typeface="Arial"/>
                <a:cs typeface="Arial"/>
                <a:sym typeface="Arial"/>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Arial"/>
                <a:ea typeface="Arial"/>
                <a:cs typeface="Arial"/>
                <a:sym typeface="Arial"/>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Arial"/>
                <a:ea typeface="Arial"/>
                <a:cs typeface="Arial"/>
                <a:sym typeface="Arial"/>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Arial"/>
                <a:ea typeface="Arial"/>
                <a:cs typeface="Arial"/>
                <a:sym typeface="Arial"/>
              </a:defRPr>
            </a:lvl9pPr>
          </a:lstStyle>
          <a:p>
            <a:endParaRPr/>
          </a:p>
        </p:txBody>
      </p:sp>
      <p:sp>
        <p:nvSpPr>
          <p:cNvPr id="8" name="Google Shape;8;p24"/>
          <p:cNvSpPr txBox="1">
            <a:spLocks noGrp="1"/>
          </p:cNvSpPr>
          <p:nvPr>
            <p:ph type="dt" idx="10"/>
          </p:nvPr>
        </p:nvSpPr>
        <p:spPr>
          <a:xfrm>
            <a:off x="7678736" y="6000749"/>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rgbClr val="F2F2F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9" name="Google Shape;9;p24"/>
          <p:cNvSpPr txBox="1">
            <a:spLocks noGrp="1"/>
          </p:cNvSpPr>
          <p:nvPr>
            <p:ph type="ftr" idx="11"/>
          </p:nvPr>
        </p:nvSpPr>
        <p:spPr>
          <a:xfrm>
            <a:off x="913795" y="6000749"/>
            <a:ext cx="6672865"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F2F2F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0" name="Google Shape;10;p24"/>
          <p:cNvSpPr txBox="1">
            <a:spLocks noGrp="1"/>
          </p:cNvSpPr>
          <p:nvPr>
            <p:ph type="sldNum" idx="12"/>
          </p:nvPr>
        </p:nvSpPr>
        <p:spPr>
          <a:xfrm>
            <a:off x="10514011" y="6000749"/>
            <a:ext cx="75354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F2F2F2"/>
                </a:solidFill>
                <a:latin typeface="Arial"/>
                <a:ea typeface="Arial"/>
                <a:cs typeface="Arial"/>
                <a:sym typeface="Arial"/>
              </a:defRPr>
            </a:lvl1pPr>
            <a:lvl2pPr marL="0" marR="0" lvl="1" indent="0" algn="r" rtl="0">
              <a:spcBef>
                <a:spcPts val="0"/>
              </a:spcBef>
              <a:buNone/>
              <a:defRPr sz="1100" b="0" i="0" u="none" strike="noStrike" cap="none">
                <a:solidFill>
                  <a:srgbClr val="F2F2F2"/>
                </a:solidFill>
                <a:latin typeface="Arial"/>
                <a:ea typeface="Arial"/>
                <a:cs typeface="Arial"/>
                <a:sym typeface="Arial"/>
              </a:defRPr>
            </a:lvl2pPr>
            <a:lvl3pPr marL="0" marR="0" lvl="2" indent="0" algn="r" rtl="0">
              <a:spcBef>
                <a:spcPts val="0"/>
              </a:spcBef>
              <a:buNone/>
              <a:defRPr sz="1100" b="0" i="0" u="none" strike="noStrike" cap="none">
                <a:solidFill>
                  <a:srgbClr val="F2F2F2"/>
                </a:solidFill>
                <a:latin typeface="Arial"/>
                <a:ea typeface="Arial"/>
                <a:cs typeface="Arial"/>
                <a:sym typeface="Arial"/>
              </a:defRPr>
            </a:lvl3pPr>
            <a:lvl4pPr marL="0" marR="0" lvl="3" indent="0" algn="r" rtl="0">
              <a:spcBef>
                <a:spcPts val="0"/>
              </a:spcBef>
              <a:buNone/>
              <a:defRPr sz="1100" b="0" i="0" u="none" strike="noStrike" cap="none">
                <a:solidFill>
                  <a:srgbClr val="F2F2F2"/>
                </a:solidFill>
                <a:latin typeface="Arial"/>
                <a:ea typeface="Arial"/>
                <a:cs typeface="Arial"/>
                <a:sym typeface="Arial"/>
              </a:defRPr>
            </a:lvl4pPr>
            <a:lvl5pPr marL="0" marR="0" lvl="4" indent="0" algn="r" rtl="0">
              <a:spcBef>
                <a:spcPts val="0"/>
              </a:spcBef>
              <a:buNone/>
              <a:defRPr sz="1100" b="0" i="0" u="none" strike="noStrike" cap="none">
                <a:solidFill>
                  <a:srgbClr val="F2F2F2"/>
                </a:solidFill>
                <a:latin typeface="Arial"/>
                <a:ea typeface="Arial"/>
                <a:cs typeface="Arial"/>
                <a:sym typeface="Arial"/>
              </a:defRPr>
            </a:lvl5pPr>
            <a:lvl6pPr marL="0" marR="0" lvl="5" indent="0" algn="r" rtl="0">
              <a:spcBef>
                <a:spcPts val="0"/>
              </a:spcBef>
              <a:buNone/>
              <a:defRPr sz="1100" b="0" i="0" u="none" strike="noStrike" cap="none">
                <a:solidFill>
                  <a:srgbClr val="F2F2F2"/>
                </a:solidFill>
                <a:latin typeface="Arial"/>
                <a:ea typeface="Arial"/>
                <a:cs typeface="Arial"/>
                <a:sym typeface="Arial"/>
              </a:defRPr>
            </a:lvl6pPr>
            <a:lvl7pPr marL="0" marR="0" lvl="6" indent="0" algn="r" rtl="0">
              <a:spcBef>
                <a:spcPts val="0"/>
              </a:spcBef>
              <a:buNone/>
              <a:defRPr sz="1100" b="0" i="0" u="none" strike="noStrike" cap="none">
                <a:solidFill>
                  <a:srgbClr val="F2F2F2"/>
                </a:solidFill>
                <a:latin typeface="Arial"/>
                <a:ea typeface="Arial"/>
                <a:cs typeface="Arial"/>
                <a:sym typeface="Arial"/>
              </a:defRPr>
            </a:lvl7pPr>
            <a:lvl8pPr marL="0" marR="0" lvl="7" indent="0" algn="r" rtl="0">
              <a:spcBef>
                <a:spcPts val="0"/>
              </a:spcBef>
              <a:buNone/>
              <a:defRPr sz="1100" b="0" i="0" u="none" strike="noStrike" cap="none">
                <a:solidFill>
                  <a:srgbClr val="F2F2F2"/>
                </a:solidFill>
                <a:latin typeface="Arial"/>
                <a:ea typeface="Arial"/>
                <a:cs typeface="Arial"/>
                <a:sym typeface="Arial"/>
              </a:defRPr>
            </a:lvl8pPr>
            <a:lvl9pPr marL="0" marR="0" lvl="8" indent="0" algn="r" rtl="0">
              <a:spcBef>
                <a:spcPts val="0"/>
              </a:spcBef>
              <a:buNone/>
              <a:defRPr sz="1100" b="0" i="0" u="none" strike="noStrike" cap="none">
                <a:solidFill>
                  <a:srgbClr val="F2F2F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3"/>
        <p:cNvGrpSpPr/>
        <p:nvPr/>
      </p:nvGrpSpPr>
      <p:grpSpPr>
        <a:xfrm>
          <a:off x="0" y="0"/>
          <a:ext cx="0" cy="0"/>
          <a:chOff x="0" y="0"/>
          <a:chExt cx="0" cy="0"/>
        </a:xfrm>
      </p:grpSpPr>
      <p:sp>
        <p:nvSpPr>
          <p:cNvPr id="134" name="Google Shape;134;p1"/>
          <p:cNvSpPr/>
          <p:nvPr/>
        </p:nvSpPr>
        <p:spPr>
          <a:xfrm rot="5400000">
            <a:off x="7131809" y="1385982"/>
            <a:ext cx="4031414" cy="4100418"/>
          </a:xfrm>
          <a:custGeom>
            <a:avLst/>
            <a:gdLst/>
            <a:ahLst/>
            <a:cxnLst/>
            <a:rect l="l" t="t" r="r" b="b"/>
            <a:pathLst>
              <a:path w="1601" h="696" extrusionOk="0">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blipFill rotWithShape="1">
            <a:blip r:embed="rId3">
              <a:alphaModFix/>
            </a:blip>
            <a:stretch>
              <a:fillRect/>
            </a:stretch>
          </a:blipFill>
          <a:ln>
            <a:noFill/>
          </a:ln>
          <a:effectLst>
            <a:outerShdw blurRad="50800" dist="38100" dir="5400000" algn="tl" rotWithShape="0">
              <a:srgbClr val="000000">
                <a:alpha val="42745"/>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35" name="Google Shape;135;p1"/>
          <p:cNvSpPr txBox="1"/>
          <p:nvPr/>
        </p:nvSpPr>
        <p:spPr>
          <a:xfrm>
            <a:off x="7383963" y="2597850"/>
            <a:ext cx="3527100" cy="1662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a:solidFill>
                  <a:schemeClr val="lt1"/>
                </a:solidFill>
                <a:latin typeface="Poppins"/>
                <a:ea typeface="Poppins"/>
                <a:cs typeface="Poppins"/>
                <a:sym typeface="Poppins"/>
              </a:rPr>
              <a:t>ATM</a:t>
            </a:r>
            <a:endParaRPr sz="3400" b="1">
              <a:solidFill>
                <a:schemeClr val="lt1"/>
              </a:solidFill>
              <a:latin typeface="Poppins"/>
              <a:ea typeface="Poppins"/>
              <a:cs typeface="Poppins"/>
              <a:sym typeface="Poppins"/>
            </a:endParaRPr>
          </a:p>
          <a:p>
            <a:pPr marL="0" marR="0" lvl="0" indent="0" algn="l" rtl="0">
              <a:spcBef>
                <a:spcPts val="0"/>
              </a:spcBef>
              <a:spcAft>
                <a:spcPts val="0"/>
              </a:spcAft>
              <a:buNone/>
            </a:pPr>
            <a:r>
              <a:rPr lang="en-US" sz="3400" b="1">
                <a:solidFill>
                  <a:schemeClr val="lt1"/>
                </a:solidFill>
                <a:latin typeface="Poppins"/>
                <a:ea typeface="Poppins"/>
                <a:cs typeface="Poppins"/>
                <a:sym typeface="Poppins"/>
              </a:rPr>
              <a:t>MANAGEMENT</a:t>
            </a:r>
            <a:endParaRPr sz="3400" b="1">
              <a:solidFill>
                <a:schemeClr val="lt1"/>
              </a:solidFill>
              <a:latin typeface="Poppins"/>
              <a:ea typeface="Poppins"/>
              <a:cs typeface="Poppins"/>
              <a:sym typeface="Poppins"/>
            </a:endParaRPr>
          </a:p>
          <a:p>
            <a:pPr marL="0" marR="0" lvl="0" indent="0" algn="l" rtl="0">
              <a:spcBef>
                <a:spcPts val="0"/>
              </a:spcBef>
              <a:spcAft>
                <a:spcPts val="0"/>
              </a:spcAft>
              <a:buNone/>
            </a:pPr>
            <a:r>
              <a:rPr lang="en-US" sz="3400" b="1">
                <a:solidFill>
                  <a:schemeClr val="lt1"/>
                </a:solidFill>
                <a:latin typeface="Poppins"/>
                <a:ea typeface="Poppins"/>
                <a:cs typeface="Poppins"/>
                <a:sym typeface="Poppins"/>
              </a:rPr>
              <a:t>SYSTEM</a:t>
            </a:r>
            <a:endParaRPr sz="3400" b="1">
              <a:solidFill>
                <a:schemeClr val="lt1"/>
              </a:solidFill>
              <a:latin typeface="Poppins"/>
              <a:ea typeface="Poppins"/>
              <a:cs typeface="Poppins"/>
              <a:sym typeface="Poppins"/>
            </a:endParaRPr>
          </a:p>
        </p:txBody>
      </p:sp>
      <p:pic>
        <p:nvPicPr>
          <p:cNvPr id="136" name="Google Shape;136;p1"/>
          <p:cNvPicPr preferRelativeResize="0"/>
          <p:nvPr/>
        </p:nvPicPr>
        <p:blipFill>
          <a:blip r:embed="rId4">
            <a:alphaModFix/>
          </a:blip>
          <a:stretch>
            <a:fillRect/>
          </a:stretch>
        </p:blipFill>
        <p:spPr>
          <a:xfrm>
            <a:off x="1660699" y="1420475"/>
            <a:ext cx="4031425" cy="4031425"/>
          </a:xfrm>
          <a:prstGeom prst="rect">
            <a:avLst/>
          </a:prstGeom>
          <a:noFill/>
          <a:ln>
            <a:noFill/>
          </a:ln>
        </p:spPr>
      </p:pic>
      <p:sp>
        <p:nvSpPr>
          <p:cNvPr id="137" name="Google Shape;137;p1"/>
          <p:cNvSpPr/>
          <p:nvPr/>
        </p:nvSpPr>
        <p:spPr>
          <a:xfrm>
            <a:off x="11" y="6082200"/>
            <a:ext cx="2470800" cy="7758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
        <p:nvSpPr>
          <p:cNvPr id="138" name="Google Shape;138;p1"/>
          <p:cNvSpPr/>
          <p:nvPr/>
        </p:nvSpPr>
        <p:spPr>
          <a:xfrm rot="10800000">
            <a:off x="9679188" y="0"/>
            <a:ext cx="2512800" cy="7755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4"/>
          <p:cNvSpPr/>
          <p:nvPr/>
        </p:nvSpPr>
        <p:spPr>
          <a:xfrm>
            <a:off x="279891" y="471624"/>
            <a:ext cx="4951676"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cap="none" dirty="0">
                <a:solidFill>
                  <a:schemeClr val="accent1"/>
                </a:solidFill>
                <a:latin typeface="Poppins"/>
                <a:ea typeface="Poppins"/>
                <a:cs typeface="Poppins"/>
                <a:sym typeface="Poppins"/>
              </a:rPr>
              <a:t>SCHEMA DIAGRAM</a:t>
            </a:r>
            <a:endParaRPr sz="4000" b="1" cap="none" dirty="0">
              <a:solidFill>
                <a:schemeClr val="accent1"/>
              </a:solidFill>
              <a:latin typeface="Poppins"/>
              <a:ea typeface="Poppins"/>
              <a:cs typeface="Poppins"/>
              <a:sym typeface="Poppins"/>
            </a:endParaRPr>
          </a:p>
        </p:txBody>
      </p:sp>
      <p:sp>
        <p:nvSpPr>
          <p:cNvPr id="188" name="Google Shape;188;p4"/>
          <p:cNvSpPr/>
          <p:nvPr/>
        </p:nvSpPr>
        <p:spPr>
          <a:xfrm>
            <a:off x="5381469" y="588440"/>
            <a:ext cx="6810531" cy="474214"/>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pic>
        <p:nvPicPr>
          <p:cNvPr id="4" name="Picture 3">
            <a:extLst>
              <a:ext uri="{FF2B5EF4-FFF2-40B4-BE49-F238E27FC236}">
                <a16:creationId xmlns:a16="http://schemas.microsoft.com/office/drawing/2014/main" id="{3FA3AC93-3935-4C34-ABA0-6D54ACC45DC0}"/>
              </a:ext>
            </a:extLst>
          </p:cNvPr>
          <p:cNvPicPr>
            <a:picLocks noChangeAspect="1"/>
          </p:cNvPicPr>
          <p:nvPr/>
        </p:nvPicPr>
        <p:blipFill rotWithShape="1">
          <a:blip r:embed="rId3"/>
          <a:srcRect b="46984"/>
          <a:stretch/>
        </p:blipFill>
        <p:spPr>
          <a:xfrm>
            <a:off x="434641" y="1290525"/>
            <a:ext cx="5661359" cy="4276950"/>
          </a:xfrm>
          <a:prstGeom prst="rect">
            <a:avLst/>
          </a:prstGeom>
        </p:spPr>
      </p:pic>
      <p:pic>
        <p:nvPicPr>
          <p:cNvPr id="6" name="Picture 5">
            <a:extLst>
              <a:ext uri="{FF2B5EF4-FFF2-40B4-BE49-F238E27FC236}">
                <a16:creationId xmlns:a16="http://schemas.microsoft.com/office/drawing/2014/main" id="{17311396-8107-48C4-8646-BAF781D0BA57}"/>
              </a:ext>
            </a:extLst>
          </p:cNvPr>
          <p:cNvPicPr>
            <a:picLocks noChangeAspect="1"/>
          </p:cNvPicPr>
          <p:nvPr/>
        </p:nvPicPr>
        <p:blipFill rotWithShape="1">
          <a:blip r:embed="rId3"/>
          <a:srcRect t="54863"/>
          <a:stretch/>
        </p:blipFill>
        <p:spPr>
          <a:xfrm>
            <a:off x="6287222" y="1578400"/>
            <a:ext cx="5754504" cy="3701200"/>
          </a:xfrm>
          <a:prstGeom prst="rect">
            <a:avLst/>
          </a:prstGeom>
        </p:spPr>
      </p:pic>
    </p:spTree>
    <p:extLst>
      <p:ext uri="{BB962C8B-B14F-4D97-AF65-F5344CB8AC3E}">
        <p14:creationId xmlns:p14="http://schemas.microsoft.com/office/powerpoint/2010/main" val="968178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9"/>
          <p:cNvSpPr txBox="1">
            <a:spLocks noGrp="1"/>
          </p:cNvSpPr>
          <p:nvPr>
            <p:ph type="title"/>
          </p:nvPr>
        </p:nvSpPr>
        <p:spPr>
          <a:xfrm>
            <a:off x="516775" y="488402"/>
            <a:ext cx="5707800" cy="5997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2"/>
              </a:buClr>
              <a:buSzPts val="3200"/>
              <a:buFont typeface="Tinos"/>
              <a:buNone/>
            </a:pPr>
            <a:r>
              <a:rPr lang="en-US" sz="4000" b="1">
                <a:solidFill>
                  <a:schemeClr val="accent1"/>
                </a:solidFill>
                <a:latin typeface="Poppins"/>
                <a:ea typeface="Poppins"/>
                <a:cs typeface="Poppins"/>
                <a:sym typeface="Poppins"/>
              </a:rPr>
              <a:t>PROGRAM FEATURES</a:t>
            </a:r>
            <a:endParaRPr sz="4000" b="1">
              <a:solidFill>
                <a:schemeClr val="accent1"/>
              </a:solidFill>
              <a:latin typeface="Poppins"/>
              <a:ea typeface="Poppins"/>
              <a:cs typeface="Poppins"/>
              <a:sym typeface="Poppins"/>
            </a:endParaRPr>
          </a:p>
        </p:txBody>
      </p:sp>
      <p:sp>
        <p:nvSpPr>
          <p:cNvPr id="227" name="Google Shape;227;p9"/>
          <p:cNvSpPr txBox="1">
            <a:spLocks noGrp="1"/>
          </p:cNvSpPr>
          <p:nvPr>
            <p:ph type="body" idx="1"/>
          </p:nvPr>
        </p:nvSpPr>
        <p:spPr>
          <a:xfrm>
            <a:off x="516775" y="1367513"/>
            <a:ext cx="7362000" cy="50043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285750" lvl="0" indent="-336550" algn="l" rtl="0">
              <a:lnSpc>
                <a:spcPct val="110000"/>
              </a:lnSpc>
              <a:spcBef>
                <a:spcPts val="0"/>
              </a:spcBef>
              <a:spcAft>
                <a:spcPts val="0"/>
              </a:spcAft>
              <a:buClr>
                <a:schemeClr val="accent1"/>
              </a:buClr>
              <a:buSzPts val="2200"/>
              <a:buFont typeface="Poppins SemiBold"/>
              <a:buChar char="➔"/>
            </a:pPr>
            <a:r>
              <a:rPr lang="en-US" sz="2400">
                <a:solidFill>
                  <a:schemeClr val="lt1"/>
                </a:solidFill>
                <a:latin typeface="Poppins SemiBold"/>
                <a:ea typeface="Poppins SemiBold"/>
                <a:cs typeface="Poppins SemiBold"/>
                <a:sym typeface="Poppins SemiBold"/>
              </a:rPr>
              <a:t>Login System</a:t>
            </a:r>
            <a:endParaRPr sz="2000">
              <a:solidFill>
                <a:schemeClr val="lt1"/>
              </a:solidFill>
              <a:latin typeface="Poppins SemiBold"/>
              <a:ea typeface="Poppins SemiBold"/>
              <a:cs typeface="Poppins SemiBold"/>
              <a:sym typeface="Poppins SemiBold"/>
            </a:endParaRPr>
          </a:p>
          <a:p>
            <a:pPr marL="285750" lvl="0" indent="-336550" algn="l" rtl="0">
              <a:lnSpc>
                <a:spcPct val="110000"/>
              </a:lnSpc>
              <a:spcBef>
                <a:spcPts val="1000"/>
              </a:spcBef>
              <a:spcAft>
                <a:spcPts val="0"/>
              </a:spcAft>
              <a:buClr>
                <a:schemeClr val="accent1"/>
              </a:buClr>
              <a:buSzPts val="2200"/>
              <a:buFont typeface="Poppins SemiBold"/>
              <a:buChar char="➔"/>
            </a:pPr>
            <a:r>
              <a:rPr lang="en-US" sz="2400">
                <a:solidFill>
                  <a:schemeClr val="lt1"/>
                </a:solidFill>
                <a:latin typeface="Poppins SemiBold"/>
                <a:ea typeface="Poppins SemiBold"/>
                <a:cs typeface="Poppins SemiBold"/>
                <a:sym typeface="Poppins SemiBold"/>
              </a:rPr>
              <a:t>Manage All Transactions</a:t>
            </a:r>
            <a:endParaRPr sz="2000">
              <a:solidFill>
                <a:schemeClr val="lt1"/>
              </a:solidFill>
              <a:latin typeface="Poppins SemiBold"/>
              <a:ea typeface="Poppins SemiBold"/>
              <a:cs typeface="Poppins SemiBold"/>
              <a:sym typeface="Poppins SemiBold"/>
            </a:endParaRPr>
          </a:p>
          <a:p>
            <a:pPr marL="285750" lvl="0" indent="-336550" algn="l" rtl="0">
              <a:lnSpc>
                <a:spcPct val="110000"/>
              </a:lnSpc>
              <a:spcBef>
                <a:spcPts val="1000"/>
              </a:spcBef>
              <a:spcAft>
                <a:spcPts val="0"/>
              </a:spcAft>
              <a:buClr>
                <a:schemeClr val="accent1"/>
              </a:buClr>
              <a:buSzPts val="2200"/>
              <a:buFont typeface="Poppins SemiBold"/>
              <a:buChar char="➔"/>
            </a:pPr>
            <a:r>
              <a:rPr lang="en-US" sz="2400">
                <a:solidFill>
                  <a:schemeClr val="lt1"/>
                </a:solidFill>
                <a:latin typeface="Poppins SemiBold"/>
                <a:ea typeface="Poppins SemiBold"/>
                <a:cs typeface="Poppins SemiBold"/>
                <a:sym typeface="Poppins SemiBold"/>
              </a:rPr>
              <a:t>Information efficiency</a:t>
            </a:r>
            <a:endParaRPr sz="2000">
              <a:solidFill>
                <a:schemeClr val="lt1"/>
              </a:solidFill>
              <a:latin typeface="Poppins SemiBold"/>
              <a:ea typeface="Poppins SemiBold"/>
              <a:cs typeface="Poppins SemiBold"/>
              <a:sym typeface="Poppins SemiBold"/>
            </a:endParaRPr>
          </a:p>
          <a:p>
            <a:pPr marL="285750" lvl="0" indent="-336550" algn="l" rtl="0">
              <a:lnSpc>
                <a:spcPct val="110000"/>
              </a:lnSpc>
              <a:spcBef>
                <a:spcPts val="1000"/>
              </a:spcBef>
              <a:spcAft>
                <a:spcPts val="0"/>
              </a:spcAft>
              <a:buClr>
                <a:schemeClr val="accent1"/>
              </a:buClr>
              <a:buSzPts val="2200"/>
              <a:buFont typeface="Poppins SemiBold"/>
              <a:buChar char="➔"/>
            </a:pPr>
            <a:r>
              <a:rPr lang="en-US" sz="2400">
                <a:solidFill>
                  <a:schemeClr val="lt1"/>
                </a:solidFill>
                <a:latin typeface="Poppins SemiBold"/>
                <a:ea typeface="Poppins SemiBold"/>
                <a:cs typeface="Poppins SemiBold"/>
                <a:sym typeface="Poppins SemiBold"/>
              </a:rPr>
              <a:t>Record Users profile and admin profile</a:t>
            </a:r>
            <a:endParaRPr sz="2000">
              <a:solidFill>
                <a:schemeClr val="lt1"/>
              </a:solidFill>
              <a:latin typeface="Poppins SemiBold"/>
              <a:ea typeface="Poppins SemiBold"/>
              <a:cs typeface="Poppins SemiBold"/>
              <a:sym typeface="Poppins SemiBold"/>
            </a:endParaRPr>
          </a:p>
          <a:p>
            <a:pPr marL="285750" lvl="0" indent="-336550" algn="l" rtl="0">
              <a:lnSpc>
                <a:spcPct val="110000"/>
              </a:lnSpc>
              <a:spcBef>
                <a:spcPts val="1000"/>
              </a:spcBef>
              <a:spcAft>
                <a:spcPts val="0"/>
              </a:spcAft>
              <a:buClr>
                <a:schemeClr val="accent1"/>
              </a:buClr>
              <a:buSzPts val="2200"/>
              <a:buFont typeface="Poppins SemiBold"/>
              <a:buChar char="➔"/>
            </a:pPr>
            <a:r>
              <a:rPr lang="en-US" sz="2400">
                <a:solidFill>
                  <a:schemeClr val="lt1"/>
                </a:solidFill>
                <a:latin typeface="Poppins SemiBold"/>
                <a:ea typeface="Poppins SemiBold"/>
                <a:cs typeface="Poppins SemiBold"/>
                <a:sym typeface="Poppins SemiBold"/>
              </a:rPr>
              <a:t>User Billing details</a:t>
            </a:r>
            <a:endParaRPr sz="2000">
              <a:solidFill>
                <a:schemeClr val="lt1"/>
              </a:solidFill>
              <a:latin typeface="Poppins SemiBold"/>
              <a:ea typeface="Poppins SemiBold"/>
              <a:cs typeface="Poppins SemiBold"/>
              <a:sym typeface="Poppins SemiBold"/>
            </a:endParaRPr>
          </a:p>
          <a:p>
            <a:pPr marL="285750" lvl="0" indent="-336550" algn="l" rtl="0">
              <a:lnSpc>
                <a:spcPct val="110000"/>
              </a:lnSpc>
              <a:spcBef>
                <a:spcPts val="1000"/>
              </a:spcBef>
              <a:spcAft>
                <a:spcPts val="0"/>
              </a:spcAft>
              <a:buClr>
                <a:schemeClr val="accent1"/>
              </a:buClr>
              <a:buSzPts val="2200"/>
              <a:buFont typeface="Poppins SemiBold"/>
              <a:buChar char="➔"/>
            </a:pPr>
            <a:r>
              <a:rPr lang="en-US" sz="2400">
                <a:solidFill>
                  <a:schemeClr val="lt1"/>
                </a:solidFill>
                <a:latin typeface="Poppins SemiBold"/>
                <a:ea typeface="Poppins SemiBold"/>
                <a:cs typeface="Poppins SemiBold"/>
                <a:sym typeface="Poppins SemiBold"/>
              </a:rPr>
              <a:t>Add, Update &amp; Delete all</a:t>
            </a:r>
            <a:endParaRPr sz="2000">
              <a:solidFill>
                <a:schemeClr val="lt1"/>
              </a:solidFill>
              <a:latin typeface="Poppins SemiBold"/>
              <a:ea typeface="Poppins SemiBold"/>
              <a:cs typeface="Poppins SemiBold"/>
              <a:sym typeface="Poppins SemiBold"/>
            </a:endParaRPr>
          </a:p>
          <a:p>
            <a:pPr marL="285750" lvl="0" indent="-336550" algn="l" rtl="0">
              <a:lnSpc>
                <a:spcPct val="110000"/>
              </a:lnSpc>
              <a:spcBef>
                <a:spcPts val="1000"/>
              </a:spcBef>
              <a:spcAft>
                <a:spcPts val="0"/>
              </a:spcAft>
              <a:buClr>
                <a:schemeClr val="accent1"/>
              </a:buClr>
              <a:buSzPts val="2200"/>
              <a:buFont typeface="Poppins SemiBold"/>
              <a:buChar char="➔"/>
            </a:pPr>
            <a:r>
              <a:rPr lang="en-US" sz="2400">
                <a:solidFill>
                  <a:schemeClr val="lt1"/>
                </a:solidFill>
                <a:latin typeface="Poppins SemiBold"/>
                <a:ea typeface="Poppins SemiBold"/>
                <a:cs typeface="Poppins SemiBold"/>
                <a:sym typeface="Poppins SemiBold"/>
              </a:rPr>
              <a:t>Access users information easily</a:t>
            </a:r>
            <a:endParaRPr sz="2000">
              <a:solidFill>
                <a:schemeClr val="lt1"/>
              </a:solidFill>
              <a:latin typeface="Poppins SemiBold"/>
              <a:ea typeface="Poppins SemiBold"/>
              <a:cs typeface="Poppins SemiBold"/>
              <a:sym typeface="Poppins SemiBold"/>
            </a:endParaRPr>
          </a:p>
          <a:p>
            <a:pPr marL="285750" lvl="0" indent="-336550" algn="l" rtl="0">
              <a:lnSpc>
                <a:spcPct val="110000"/>
              </a:lnSpc>
              <a:spcBef>
                <a:spcPts val="1000"/>
              </a:spcBef>
              <a:spcAft>
                <a:spcPts val="0"/>
              </a:spcAft>
              <a:buClr>
                <a:schemeClr val="accent1"/>
              </a:buClr>
              <a:buSzPts val="2200"/>
              <a:buFont typeface="Poppins SemiBold"/>
              <a:buChar char="➔"/>
            </a:pPr>
            <a:r>
              <a:rPr lang="en-US" sz="2400">
                <a:solidFill>
                  <a:schemeClr val="lt1"/>
                </a:solidFill>
                <a:latin typeface="Poppins SemiBold"/>
                <a:ea typeface="Poppins SemiBold"/>
                <a:cs typeface="Poppins SemiBold"/>
                <a:sym typeface="Poppins SemiBold"/>
              </a:rPr>
              <a:t>Advanced Search features</a:t>
            </a:r>
            <a:endParaRPr sz="2000">
              <a:solidFill>
                <a:schemeClr val="lt1"/>
              </a:solidFill>
              <a:latin typeface="Poppins SemiBold"/>
              <a:ea typeface="Poppins SemiBold"/>
              <a:cs typeface="Poppins SemiBold"/>
              <a:sym typeface="Poppins SemiBold"/>
            </a:endParaRPr>
          </a:p>
          <a:p>
            <a:pPr marL="285750" lvl="0" indent="-336550" algn="l" rtl="0">
              <a:lnSpc>
                <a:spcPct val="110000"/>
              </a:lnSpc>
              <a:spcBef>
                <a:spcPts val="1000"/>
              </a:spcBef>
              <a:spcAft>
                <a:spcPts val="0"/>
              </a:spcAft>
              <a:buClr>
                <a:schemeClr val="accent1"/>
              </a:buClr>
              <a:buSzPts val="2200"/>
              <a:buFont typeface="Poppins SemiBold"/>
              <a:buChar char="➔"/>
            </a:pPr>
            <a:r>
              <a:rPr lang="en-US" sz="2400">
                <a:solidFill>
                  <a:schemeClr val="lt1"/>
                </a:solidFill>
                <a:latin typeface="Poppins SemiBold"/>
                <a:ea typeface="Poppins SemiBold"/>
                <a:cs typeface="Poppins SemiBold"/>
                <a:sym typeface="Poppins SemiBold"/>
              </a:rPr>
              <a:t>Manage Security</a:t>
            </a:r>
            <a:endParaRPr sz="2000">
              <a:solidFill>
                <a:schemeClr val="lt1"/>
              </a:solidFill>
              <a:latin typeface="Poppins SemiBold"/>
              <a:ea typeface="Poppins SemiBold"/>
              <a:cs typeface="Poppins SemiBold"/>
              <a:sym typeface="Poppins SemiBold"/>
            </a:endParaRPr>
          </a:p>
        </p:txBody>
      </p:sp>
      <p:pic>
        <p:nvPicPr>
          <p:cNvPr id="228" name="Google Shape;228;p9"/>
          <p:cNvPicPr preferRelativeResize="0"/>
          <p:nvPr/>
        </p:nvPicPr>
        <p:blipFill rotWithShape="1">
          <a:blip r:embed="rId3">
            <a:alphaModFix/>
          </a:blip>
          <a:srcRect l="1923" t="2781" r="2541" b="1737"/>
          <a:stretch/>
        </p:blipFill>
        <p:spPr>
          <a:xfrm>
            <a:off x="7176100" y="1434387"/>
            <a:ext cx="4303125" cy="4870574"/>
          </a:xfrm>
          <a:prstGeom prst="rect">
            <a:avLst/>
          </a:prstGeom>
          <a:noFill/>
          <a:ln>
            <a:noFill/>
          </a:ln>
        </p:spPr>
      </p:pic>
      <p:sp>
        <p:nvSpPr>
          <p:cNvPr id="229" name="Google Shape;229;p9"/>
          <p:cNvSpPr/>
          <p:nvPr/>
        </p:nvSpPr>
        <p:spPr>
          <a:xfrm>
            <a:off x="6224575" y="558300"/>
            <a:ext cx="5967300" cy="4599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0"/>
          <p:cNvSpPr txBox="1">
            <a:spLocks noGrp="1"/>
          </p:cNvSpPr>
          <p:nvPr>
            <p:ph type="title"/>
          </p:nvPr>
        </p:nvSpPr>
        <p:spPr>
          <a:xfrm>
            <a:off x="8054700" y="345200"/>
            <a:ext cx="3797400" cy="6891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p>
            <a:pPr marL="0" lvl="0" indent="0" algn="r" rtl="0">
              <a:lnSpc>
                <a:spcPct val="90000"/>
              </a:lnSpc>
              <a:spcBef>
                <a:spcPts val="0"/>
              </a:spcBef>
              <a:spcAft>
                <a:spcPts val="0"/>
              </a:spcAft>
              <a:buClr>
                <a:schemeClr val="lt2"/>
              </a:buClr>
              <a:buSzPts val="4000"/>
              <a:buFont typeface="Tinos"/>
              <a:buNone/>
            </a:pPr>
            <a:r>
              <a:rPr lang="en-US" sz="4000" b="1">
                <a:solidFill>
                  <a:schemeClr val="accent1"/>
                </a:solidFill>
                <a:latin typeface="Poppins"/>
                <a:ea typeface="Poppins"/>
                <a:cs typeface="Poppins"/>
                <a:sym typeface="Poppins"/>
              </a:rPr>
              <a:t>ADMIN PANEL</a:t>
            </a:r>
            <a:endParaRPr sz="4000" b="1">
              <a:solidFill>
                <a:schemeClr val="accent1"/>
              </a:solidFill>
              <a:latin typeface="Poppins"/>
              <a:ea typeface="Poppins"/>
              <a:cs typeface="Poppins"/>
              <a:sym typeface="Poppins"/>
            </a:endParaRPr>
          </a:p>
        </p:txBody>
      </p:sp>
      <p:sp>
        <p:nvSpPr>
          <p:cNvPr id="235" name="Google Shape;235;p10"/>
          <p:cNvSpPr txBox="1">
            <a:spLocks noGrp="1"/>
          </p:cNvSpPr>
          <p:nvPr>
            <p:ph type="body" idx="1"/>
          </p:nvPr>
        </p:nvSpPr>
        <p:spPr>
          <a:xfrm>
            <a:off x="543975" y="1289375"/>
            <a:ext cx="8306400" cy="47406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457200" lvl="0" indent="-412750" algn="l" rtl="0">
              <a:lnSpc>
                <a:spcPct val="110000"/>
              </a:lnSpc>
              <a:spcBef>
                <a:spcPts val="0"/>
              </a:spcBef>
              <a:spcAft>
                <a:spcPts val="0"/>
              </a:spcAft>
              <a:buClr>
                <a:schemeClr val="accent1"/>
              </a:buClr>
              <a:buSzPts val="2900"/>
              <a:buFont typeface="Poppins SemiBold"/>
              <a:buChar char="●"/>
            </a:pPr>
            <a:r>
              <a:rPr lang="en-US" sz="2700">
                <a:latin typeface="Poppins SemiBold"/>
                <a:ea typeface="Poppins SemiBold"/>
                <a:cs typeface="Poppins SemiBold"/>
                <a:sym typeface="Poppins SemiBold"/>
              </a:rPr>
              <a:t>Admin can show all registered Bank and Card account details.</a:t>
            </a:r>
            <a:endParaRPr>
              <a:latin typeface="Poppins SemiBold"/>
              <a:ea typeface="Poppins SemiBold"/>
              <a:cs typeface="Poppins SemiBold"/>
              <a:sym typeface="Poppins SemiBold"/>
            </a:endParaRPr>
          </a:p>
          <a:p>
            <a:pPr marL="457200" lvl="0" indent="-412750" algn="l" rtl="0">
              <a:lnSpc>
                <a:spcPct val="110000"/>
              </a:lnSpc>
              <a:spcBef>
                <a:spcPts val="0"/>
              </a:spcBef>
              <a:spcAft>
                <a:spcPts val="0"/>
              </a:spcAft>
              <a:buClr>
                <a:schemeClr val="accent1"/>
              </a:buClr>
              <a:buSzPts val="2900"/>
              <a:buFont typeface="Poppins SemiBold"/>
              <a:buChar char="●"/>
            </a:pPr>
            <a:r>
              <a:rPr lang="en-US" sz="2700">
                <a:latin typeface="Poppins SemiBold"/>
                <a:ea typeface="Poppins SemiBold"/>
                <a:cs typeface="Poppins SemiBold"/>
                <a:sym typeface="Poppins SemiBold"/>
              </a:rPr>
              <a:t>Show all transaction , all Withdrawal, add money, donation and payment history.</a:t>
            </a:r>
            <a:endParaRPr>
              <a:latin typeface="Poppins SemiBold"/>
              <a:ea typeface="Poppins SemiBold"/>
              <a:cs typeface="Poppins SemiBold"/>
              <a:sym typeface="Poppins SemiBold"/>
            </a:endParaRPr>
          </a:p>
          <a:p>
            <a:pPr marL="457200" lvl="0" indent="-412750" algn="l" rtl="0">
              <a:lnSpc>
                <a:spcPct val="110000"/>
              </a:lnSpc>
              <a:spcBef>
                <a:spcPts val="0"/>
              </a:spcBef>
              <a:spcAft>
                <a:spcPts val="0"/>
              </a:spcAft>
              <a:buClr>
                <a:schemeClr val="accent1"/>
              </a:buClr>
              <a:buSzPts val="2900"/>
              <a:buFont typeface="Poppins SemiBold"/>
              <a:buChar char="●"/>
            </a:pPr>
            <a:r>
              <a:rPr lang="en-US" sz="2700">
                <a:latin typeface="Poppins SemiBold"/>
                <a:ea typeface="Poppins SemiBold"/>
                <a:cs typeface="Poppins SemiBold"/>
                <a:sym typeface="Poppins SemiBold"/>
              </a:rPr>
              <a:t>Admin can Create any Bill and send it user account also.</a:t>
            </a:r>
            <a:endParaRPr>
              <a:latin typeface="Poppins SemiBold"/>
              <a:ea typeface="Poppins SemiBold"/>
              <a:cs typeface="Poppins SemiBold"/>
              <a:sym typeface="Poppins SemiBold"/>
            </a:endParaRPr>
          </a:p>
          <a:p>
            <a:pPr marL="457200" lvl="0" indent="-412750" algn="l" rtl="0">
              <a:lnSpc>
                <a:spcPct val="110000"/>
              </a:lnSpc>
              <a:spcBef>
                <a:spcPts val="0"/>
              </a:spcBef>
              <a:spcAft>
                <a:spcPts val="0"/>
              </a:spcAft>
              <a:buClr>
                <a:schemeClr val="accent1"/>
              </a:buClr>
              <a:buSzPts val="2900"/>
              <a:buFont typeface="Poppins SemiBold"/>
              <a:buChar char="●"/>
            </a:pPr>
            <a:r>
              <a:rPr lang="en-US" sz="2700">
                <a:latin typeface="Poppins SemiBold"/>
                <a:ea typeface="Poppins SemiBold"/>
                <a:cs typeface="Poppins SemiBold"/>
                <a:sym typeface="Poppins SemiBold"/>
              </a:rPr>
              <a:t>Admin can block any type of users and also unblock if needed.</a:t>
            </a:r>
            <a:endParaRPr>
              <a:latin typeface="Poppins SemiBold"/>
              <a:ea typeface="Poppins SemiBold"/>
              <a:cs typeface="Poppins SemiBold"/>
              <a:sym typeface="Poppins SemiBold"/>
            </a:endParaRPr>
          </a:p>
          <a:p>
            <a:pPr marL="457200" lvl="0" indent="-412750" algn="l" rtl="0">
              <a:lnSpc>
                <a:spcPct val="110000"/>
              </a:lnSpc>
              <a:spcBef>
                <a:spcPts val="0"/>
              </a:spcBef>
              <a:spcAft>
                <a:spcPts val="0"/>
              </a:spcAft>
              <a:buClr>
                <a:schemeClr val="accent1"/>
              </a:buClr>
              <a:buSzPts val="2900"/>
              <a:buFont typeface="Poppins SemiBold"/>
              <a:buChar char="●"/>
            </a:pPr>
            <a:r>
              <a:rPr lang="en-US" sz="2700">
                <a:latin typeface="Poppins SemiBold"/>
                <a:ea typeface="Poppins SemiBold"/>
                <a:cs typeface="Poppins SemiBold"/>
                <a:sym typeface="Poppins SemiBold"/>
              </a:rPr>
              <a:t>Admin can update Crypto currency rate and also Show who can buy cryptocurrency.</a:t>
            </a:r>
            <a:endParaRPr sz="2400">
              <a:latin typeface="Poppins SemiBold"/>
              <a:ea typeface="Poppins SemiBold"/>
              <a:cs typeface="Poppins SemiBold"/>
              <a:sym typeface="Poppins SemiBold"/>
            </a:endParaRPr>
          </a:p>
          <a:p>
            <a:pPr marL="0" lvl="0" indent="0" algn="l" rtl="0">
              <a:lnSpc>
                <a:spcPct val="110000"/>
              </a:lnSpc>
              <a:spcBef>
                <a:spcPts val="1080"/>
              </a:spcBef>
              <a:spcAft>
                <a:spcPts val="0"/>
              </a:spcAft>
              <a:buSzPts val="1680"/>
              <a:buNone/>
            </a:pPr>
            <a:endParaRPr sz="2400">
              <a:latin typeface="Poppins SemiBold"/>
              <a:ea typeface="Poppins SemiBold"/>
              <a:cs typeface="Poppins SemiBold"/>
              <a:sym typeface="Poppins SemiBold"/>
            </a:endParaRPr>
          </a:p>
        </p:txBody>
      </p:sp>
      <p:pic>
        <p:nvPicPr>
          <p:cNvPr id="236" name="Google Shape;236;p10"/>
          <p:cNvPicPr preferRelativeResize="0"/>
          <p:nvPr/>
        </p:nvPicPr>
        <p:blipFill rotWithShape="1">
          <a:blip r:embed="rId3">
            <a:alphaModFix/>
          </a:blip>
          <a:srcRect/>
          <a:stretch/>
        </p:blipFill>
        <p:spPr>
          <a:xfrm>
            <a:off x="9477675" y="1373263"/>
            <a:ext cx="2224025" cy="5061725"/>
          </a:xfrm>
          <a:prstGeom prst="rect">
            <a:avLst/>
          </a:prstGeom>
          <a:noFill/>
          <a:ln>
            <a:noFill/>
          </a:ln>
        </p:spPr>
      </p:pic>
      <p:sp>
        <p:nvSpPr>
          <p:cNvPr id="237" name="Google Shape;237;p10"/>
          <p:cNvSpPr/>
          <p:nvPr/>
        </p:nvSpPr>
        <p:spPr>
          <a:xfrm>
            <a:off x="0" y="459800"/>
            <a:ext cx="8054700" cy="4599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1"/>
          <p:cNvSpPr txBox="1">
            <a:spLocks noGrp="1"/>
          </p:cNvSpPr>
          <p:nvPr>
            <p:ph type="title"/>
          </p:nvPr>
        </p:nvSpPr>
        <p:spPr>
          <a:xfrm>
            <a:off x="545300" y="489550"/>
            <a:ext cx="3187800" cy="8106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2"/>
              </a:buClr>
              <a:buSzPts val="4600"/>
              <a:buFont typeface="Tinos"/>
              <a:buNone/>
            </a:pPr>
            <a:r>
              <a:rPr lang="en-US" sz="4000" b="1">
                <a:solidFill>
                  <a:schemeClr val="accent1"/>
                </a:solidFill>
                <a:latin typeface="Poppins"/>
                <a:ea typeface="Poppins"/>
                <a:cs typeface="Poppins"/>
                <a:sym typeface="Poppins"/>
              </a:rPr>
              <a:t>HOME PAGE</a:t>
            </a:r>
            <a:endParaRPr sz="4000">
              <a:solidFill>
                <a:schemeClr val="accent1"/>
              </a:solidFill>
              <a:latin typeface="Poppins"/>
              <a:ea typeface="Poppins"/>
              <a:cs typeface="Poppins"/>
              <a:sym typeface="Poppins"/>
            </a:endParaRPr>
          </a:p>
        </p:txBody>
      </p:sp>
      <p:pic>
        <p:nvPicPr>
          <p:cNvPr id="243" name="Google Shape;243;p11"/>
          <p:cNvPicPr preferRelativeResize="0"/>
          <p:nvPr/>
        </p:nvPicPr>
        <p:blipFill rotWithShape="1">
          <a:blip r:embed="rId3">
            <a:alphaModFix/>
          </a:blip>
          <a:srcRect/>
          <a:stretch/>
        </p:blipFill>
        <p:spPr>
          <a:xfrm>
            <a:off x="7806225" y="1658850"/>
            <a:ext cx="3959325" cy="4772226"/>
          </a:xfrm>
          <a:prstGeom prst="rect">
            <a:avLst/>
          </a:prstGeom>
          <a:noFill/>
          <a:ln>
            <a:noFill/>
          </a:ln>
        </p:spPr>
      </p:pic>
      <p:sp>
        <p:nvSpPr>
          <p:cNvPr id="244" name="Google Shape;244;p11"/>
          <p:cNvSpPr txBox="1"/>
          <p:nvPr/>
        </p:nvSpPr>
        <p:spPr>
          <a:xfrm>
            <a:off x="545300" y="1658850"/>
            <a:ext cx="6417600" cy="3540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1"/>
                </a:solidFill>
                <a:latin typeface="Poppins SemiBold"/>
                <a:ea typeface="Poppins SemiBold"/>
                <a:cs typeface="Poppins SemiBold"/>
                <a:sym typeface="Poppins SemiBold"/>
              </a:rPr>
              <a:t>It’s an animated screen which will show at the time of open the software. </a:t>
            </a:r>
            <a:endParaRPr>
              <a:latin typeface="Poppins SemiBold"/>
              <a:ea typeface="Poppins SemiBold"/>
              <a:cs typeface="Poppins SemiBold"/>
              <a:sym typeface="Poppins SemiBold"/>
            </a:endParaRPr>
          </a:p>
          <a:p>
            <a:pPr marL="0" marR="0" lvl="0" indent="0" algn="l" rtl="0">
              <a:spcBef>
                <a:spcPts val="0"/>
              </a:spcBef>
              <a:spcAft>
                <a:spcPts val="0"/>
              </a:spcAft>
              <a:buNone/>
            </a:pPr>
            <a:endParaRPr sz="2800">
              <a:solidFill>
                <a:schemeClr val="lt1"/>
              </a:solidFill>
              <a:latin typeface="Poppins SemiBold"/>
              <a:ea typeface="Poppins SemiBold"/>
              <a:cs typeface="Poppins SemiBold"/>
              <a:sym typeface="Poppins SemiBold"/>
            </a:endParaRPr>
          </a:p>
          <a:p>
            <a:pPr marL="0" marR="0" lvl="0" indent="0" algn="l" rtl="0">
              <a:spcBef>
                <a:spcPts val="0"/>
              </a:spcBef>
              <a:spcAft>
                <a:spcPts val="0"/>
              </a:spcAft>
              <a:buNone/>
            </a:pPr>
            <a:endParaRPr sz="2800">
              <a:solidFill>
                <a:schemeClr val="lt1"/>
              </a:solidFill>
              <a:latin typeface="Poppins SemiBold"/>
              <a:ea typeface="Poppins SemiBold"/>
              <a:cs typeface="Poppins SemiBold"/>
              <a:sym typeface="Poppins SemiBold"/>
            </a:endParaRPr>
          </a:p>
          <a:p>
            <a:pPr marL="0" marR="0" lvl="0" indent="0" algn="l" rtl="0">
              <a:spcBef>
                <a:spcPts val="0"/>
              </a:spcBef>
              <a:spcAft>
                <a:spcPts val="0"/>
              </a:spcAft>
              <a:buNone/>
            </a:pPr>
            <a:r>
              <a:rPr lang="en-US" sz="2800">
                <a:solidFill>
                  <a:schemeClr val="lt1"/>
                </a:solidFill>
                <a:latin typeface="Poppins SemiBold"/>
                <a:ea typeface="Poppins SemiBold"/>
                <a:cs typeface="Poppins SemiBold"/>
                <a:sym typeface="Poppins SemiBold"/>
              </a:rPr>
              <a:t>From here user and admin both will create account or login any registered account.</a:t>
            </a:r>
            <a:endParaRPr>
              <a:latin typeface="Poppins SemiBold"/>
              <a:ea typeface="Poppins SemiBold"/>
              <a:cs typeface="Poppins SemiBold"/>
              <a:sym typeface="Poppins SemiBold"/>
            </a:endParaRPr>
          </a:p>
        </p:txBody>
      </p:sp>
      <p:sp>
        <p:nvSpPr>
          <p:cNvPr id="245" name="Google Shape;245;p11"/>
          <p:cNvSpPr/>
          <p:nvPr/>
        </p:nvSpPr>
        <p:spPr>
          <a:xfrm>
            <a:off x="4137300" y="664900"/>
            <a:ext cx="8054700" cy="4599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2"/>
          <p:cNvSpPr txBox="1">
            <a:spLocks noGrp="1"/>
          </p:cNvSpPr>
          <p:nvPr>
            <p:ph type="title"/>
          </p:nvPr>
        </p:nvSpPr>
        <p:spPr>
          <a:xfrm>
            <a:off x="1074450" y="471575"/>
            <a:ext cx="10043100" cy="8592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2"/>
              </a:buClr>
              <a:buSzPts val="4140"/>
              <a:buFont typeface="Tinos"/>
              <a:buNone/>
            </a:pPr>
            <a:r>
              <a:rPr lang="en-US" sz="4040" b="1">
                <a:solidFill>
                  <a:schemeClr val="accent1"/>
                </a:solidFill>
                <a:latin typeface="Poppins"/>
                <a:ea typeface="Poppins"/>
                <a:cs typeface="Poppins"/>
                <a:sym typeface="Poppins"/>
              </a:rPr>
              <a:t>REGISTRATION FORM (BANK &amp; CARD)</a:t>
            </a:r>
            <a:endParaRPr sz="4040" b="1">
              <a:solidFill>
                <a:schemeClr val="accent1"/>
              </a:solidFill>
              <a:latin typeface="Poppins"/>
              <a:ea typeface="Poppins"/>
              <a:cs typeface="Poppins"/>
              <a:sym typeface="Poppins"/>
            </a:endParaRPr>
          </a:p>
        </p:txBody>
      </p:sp>
      <p:pic>
        <p:nvPicPr>
          <p:cNvPr id="251" name="Google Shape;251;p12"/>
          <p:cNvPicPr preferRelativeResize="0"/>
          <p:nvPr/>
        </p:nvPicPr>
        <p:blipFill rotWithShape="1">
          <a:blip r:embed="rId3">
            <a:alphaModFix/>
          </a:blip>
          <a:srcRect/>
          <a:stretch/>
        </p:blipFill>
        <p:spPr>
          <a:xfrm>
            <a:off x="694855" y="3176984"/>
            <a:ext cx="4962366" cy="3245231"/>
          </a:xfrm>
          <a:prstGeom prst="rect">
            <a:avLst/>
          </a:prstGeom>
          <a:noFill/>
          <a:ln>
            <a:noFill/>
          </a:ln>
        </p:spPr>
      </p:pic>
      <p:pic>
        <p:nvPicPr>
          <p:cNvPr id="252" name="Google Shape;252;p12"/>
          <p:cNvPicPr preferRelativeResize="0"/>
          <p:nvPr/>
        </p:nvPicPr>
        <p:blipFill rotWithShape="1">
          <a:blip r:embed="rId4">
            <a:alphaModFix/>
          </a:blip>
          <a:srcRect/>
          <a:stretch/>
        </p:blipFill>
        <p:spPr>
          <a:xfrm>
            <a:off x="7044400" y="3176975"/>
            <a:ext cx="4826050" cy="3245250"/>
          </a:xfrm>
          <a:prstGeom prst="rect">
            <a:avLst/>
          </a:prstGeom>
          <a:noFill/>
          <a:ln>
            <a:noFill/>
          </a:ln>
        </p:spPr>
      </p:pic>
      <p:sp>
        <p:nvSpPr>
          <p:cNvPr id="253" name="Google Shape;253;p12"/>
          <p:cNvSpPr/>
          <p:nvPr/>
        </p:nvSpPr>
        <p:spPr>
          <a:xfrm>
            <a:off x="694850" y="1409225"/>
            <a:ext cx="11175600" cy="168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a:solidFill>
                  <a:schemeClr val="lt1"/>
                </a:solidFill>
                <a:latin typeface="Poppins SemiBold"/>
                <a:ea typeface="Poppins SemiBold"/>
                <a:cs typeface="Poppins SemiBold"/>
                <a:sym typeface="Poppins SemiBold"/>
              </a:rPr>
              <a:t>From the registration page, the admin and the user could create an account (bank acc or card) to give some personal information. Besides for backup, admin will show the whole info from the saved file in Database. After creating an account user will get 500 BDT in his/her account automatically.</a:t>
            </a:r>
            <a:endParaRPr sz="2200" cap="none">
              <a:solidFill>
                <a:schemeClr val="lt1"/>
              </a:solidFill>
              <a:latin typeface="Poppins SemiBold"/>
              <a:ea typeface="Poppins SemiBold"/>
              <a:cs typeface="Poppins SemiBold"/>
              <a:sym typeface="Poppins SemiBold"/>
            </a:endParaRPr>
          </a:p>
        </p:txBody>
      </p:sp>
      <p:sp>
        <p:nvSpPr>
          <p:cNvPr id="254" name="Google Shape;254;p12"/>
          <p:cNvSpPr/>
          <p:nvPr/>
        </p:nvSpPr>
        <p:spPr>
          <a:xfrm>
            <a:off x="0" y="628475"/>
            <a:ext cx="1074300" cy="5454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
        <p:nvSpPr>
          <p:cNvPr id="255" name="Google Shape;255;p12"/>
          <p:cNvSpPr/>
          <p:nvPr/>
        </p:nvSpPr>
        <p:spPr>
          <a:xfrm>
            <a:off x="11117550" y="628475"/>
            <a:ext cx="1074300" cy="5454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3"/>
          <p:cNvSpPr txBox="1">
            <a:spLocks noGrp="1"/>
          </p:cNvSpPr>
          <p:nvPr>
            <p:ph type="title"/>
          </p:nvPr>
        </p:nvSpPr>
        <p:spPr>
          <a:xfrm>
            <a:off x="875100" y="463400"/>
            <a:ext cx="4305000" cy="7719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2"/>
              </a:buClr>
              <a:buSzPts val="4600"/>
              <a:buFont typeface="Tinos"/>
              <a:buNone/>
            </a:pPr>
            <a:r>
              <a:rPr lang="en-US" sz="4000" b="1">
                <a:solidFill>
                  <a:schemeClr val="accent1"/>
                </a:solidFill>
                <a:latin typeface="Poppins"/>
                <a:ea typeface="Poppins"/>
                <a:cs typeface="Poppins"/>
                <a:sym typeface="Poppins"/>
              </a:rPr>
              <a:t>LOGIN CONSOLE</a:t>
            </a:r>
            <a:endParaRPr sz="4000" b="1">
              <a:solidFill>
                <a:schemeClr val="accent1"/>
              </a:solidFill>
              <a:latin typeface="Poppins"/>
              <a:ea typeface="Poppins"/>
              <a:cs typeface="Poppins"/>
              <a:sym typeface="Poppins"/>
            </a:endParaRPr>
          </a:p>
        </p:txBody>
      </p:sp>
      <p:pic>
        <p:nvPicPr>
          <p:cNvPr id="261" name="Google Shape;261;p13"/>
          <p:cNvPicPr preferRelativeResize="0"/>
          <p:nvPr/>
        </p:nvPicPr>
        <p:blipFill rotWithShape="1">
          <a:blip r:embed="rId3">
            <a:alphaModFix/>
          </a:blip>
          <a:srcRect/>
          <a:stretch/>
        </p:blipFill>
        <p:spPr>
          <a:xfrm>
            <a:off x="3277325" y="3144800"/>
            <a:ext cx="5637350" cy="3157700"/>
          </a:xfrm>
          <a:prstGeom prst="rect">
            <a:avLst/>
          </a:prstGeom>
          <a:noFill/>
          <a:ln>
            <a:noFill/>
          </a:ln>
        </p:spPr>
      </p:pic>
      <p:sp>
        <p:nvSpPr>
          <p:cNvPr id="262" name="Google Shape;262;p13"/>
          <p:cNvSpPr txBox="1"/>
          <p:nvPr/>
        </p:nvSpPr>
        <p:spPr>
          <a:xfrm>
            <a:off x="875100" y="1405100"/>
            <a:ext cx="10441800" cy="1569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lt1"/>
                </a:solidFill>
                <a:latin typeface="Poppins SemiBold"/>
                <a:ea typeface="Poppins SemiBold"/>
                <a:cs typeface="Poppins SemiBold"/>
                <a:sym typeface="Poppins SemiBold"/>
              </a:rPr>
              <a:t>If user or admin give the fixed username and pin then they will enter the dashboard and also operate all transactions.</a:t>
            </a:r>
            <a:r>
              <a:rPr lang="en-US">
                <a:latin typeface="Poppins SemiBold"/>
                <a:ea typeface="Poppins SemiBold"/>
                <a:cs typeface="Poppins SemiBold"/>
                <a:sym typeface="Poppins SemiBold"/>
              </a:rPr>
              <a:t> </a:t>
            </a:r>
            <a:r>
              <a:rPr lang="en-US" sz="2400">
                <a:solidFill>
                  <a:schemeClr val="lt1"/>
                </a:solidFill>
                <a:latin typeface="Poppins SemiBold"/>
                <a:ea typeface="Poppins SemiBold"/>
                <a:cs typeface="Poppins SemiBold"/>
                <a:sym typeface="Poppins SemiBold"/>
              </a:rPr>
              <a:t>But in case of any mismatched information get the software then it will show “incorrect info”.</a:t>
            </a:r>
            <a:endParaRPr>
              <a:latin typeface="Poppins SemiBold"/>
              <a:ea typeface="Poppins SemiBold"/>
              <a:cs typeface="Poppins SemiBold"/>
              <a:sym typeface="Poppins SemiBold"/>
            </a:endParaRPr>
          </a:p>
        </p:txBody>
      </p:sp>
      <p:sp>
        <p:nvSpPr>
          <p:cNvPr id="263" name="Google Shape;263;p13"/>
          <p:cNvSpPr/>
          <p:nvPr/>
        </p:nvSpPr>
        <p:spPr>
          <a:xfrm>
            <a:off x="5369100" y="631700"/>
            <a:ext cx="6822900" cy="4353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14"/>
          <p:cNvPicPr preferRelativeResize="0"/>
          <p:nvPr/>
        </p:nvPicPr>
        <p:blipFill rotWithShape="1">
          <a:blip r:embed="rId3">
            <a:alphaModFix/>
          </a:blip>
          <a:srcRect/>
          <a:stretch/>
        </p:blipFill>
        <p:spPr>
          <a:xfrm>
            <a:off x="2520138" y="2603900"/>
            <a:ext cx="7151725" cy="3855600"/>
          </a:xfrm>
          <a:prstGeom prst="rect">
            <a:avLst/>
          </a:prstGeom>
          <a:noFill/>
          <a:ln>
            <a:noFill/>
          </a:ln>
        </p:spPr>
      </p:pic>
      <p:sp>
        <p:nvSpPr>
          <p:cNvPr id="269" name="Google Shape;269;p14"/>
          <p:cNvSpPr txBox="1"/>
          <p:nvPr/>
        </p:nvSpPr>
        <p:spPr>
          <a:xfrm>
            <a:off x="3631050" y="419275"/>
            <a:ext cx="48648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accent1"/>
                </a:solidFill>
                <a:latin typeface="Poppins"/>
                <a:ea typeface="Poppins"/>
                <a:cs typeface="Poppins"/>
                <a:sym typeface="Poppins"/>
              </a:rPr>
              <a:t>USER DASHBOARD</a:t>
            </a:r>
            <a:endParaRPr sz="4000" b="1">
              <a:solidFill>
                <a:schemeClr val="accent1"/>
              </a:solidFill>
              <a:latin typeface="Poppins"/>
              <a:ea typeface="Poppins"/>
              <a:cs typeface="Poppins"/>
              <a:sym typeface="Poppins"/>
            </a:endParaRPr>
          </a:p>
        </p:txBody>
      </p:sp>
      <p:sp>
        <p:nvSpPr>
          <p:cNvPr id="270" name="Google Shape;270;p14"/>
          <p:cNvSpPr/>
          <p:nvPr/>
        </p:nvSpPr>
        <p:spPr>
          <a:xfrm>
            <a:off x="1298550" y="1184293"/>
            <a:ext cx="9594900" cy="1362600"/>
          </a:xfrm>
          <a:prstGeom prst="rect">
            <a:avLst/>
          </a:prstGeom>
          <a:noFill/>
          <a:ln>
            <a:noFill/>
          </a:ln>
        </p:spPr>
        <p:txBody>
          <a:bodyPr spcFirstLastPara="1" wrap="square" lIns="91425" tIns="45700" rIns="91425" bIns="45700" anchor="t" anchorCtr="0">
            <a:spAutoFit/>
          </a:bodyPr>
          <a:lstStyle/>
          <a:p>
            <a:pPr marL="457200" marR="0" lvl="0" indent="-381000" algn="l" rtl="0">
              <a:lnSpc>
                <a:spcPct val="107000"/>
              </a:lnSpc>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After login as user, you will get these options (withdraw, transfer, bill pay, payment, cryptocurrency, add money, fast loan, donation, update profile).</a:t>
            </a:r>
            <a:endParaRPr sz="2400">
              <a:solidFill>
                <a:schemeClr val="lt1"/>
              </a:solidFill>
              <a:latin typeface="Poppins SemiBold"/>
              <a:ea typeface="Poppins SemiBold"/>
              <a:cs typeface="Poppins SemiBold"/>
              <a:sym typeface="Poppins SemiBold"/>
            </a:endParaRPr>
          </a:p>
        </p:txBody>
      </p:sp>
      <p:sp>
        <p:nvSpPr>
          <p:cNvPr id="271" name="Google Shape;271;p14"/>
          <p:cNvSpPr/>
          <p:nvPr/>
        </p:nvSpPr>
        <p:spPr>
          <a:xfrm>
            <a:off x="0" y="500575"/>
            <a:ext cx="3481500" cy="5454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
        <p:nvSpPr>
          <p:cNvPr id="272" name="Google Shape;272;p14"/>
          <p:cNvSpPr/>
          <p:nvPr/>
        </p:nvSpPr>
        <p:spPr>
          <a:xfrm>
            <a:off x="8645400" y="500575"/>
            <a:ext cx="3546600" cy="5454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5"/>
          <p:cNvSpPr txBox="1">
            <a:spLocks noGrp="1"/>
          </p:cNvSpPr>
          <p:nvPr>
            <p:ph type="title"/>
          </p:nvPr>
        </p:nvSpPr>
        <p:spPr>
          <a:xfrm>
            <a:off x="3276000" y="281800"/>
            <a:ext cx="5640000" cy="8685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2"/>
              </a:buClr>
              <a:buSzPts val="4600"/>
              <a:buFont typeface="Tinos"/>
              <a:buNone/>
            </a:pPr>
            <a:r>
              <a:rPr lang="en-US" sz="4000" b="1">
                <a:solidFill>
                  <a:schemeClr val="accent1"/>
                </a:solidFill>
                <a:latin typeface="Poppins"/>
                <a:ea typeface="Poppins"/>
                <a:cs typeface="Poppins"/>
                <a:sym typeface="Poppins"/>
              </a:rPr>
              <a:t>CRYPTOCURRENCY</a:t>
            </a:r>
            <a:endParaRPr sz="4000" b="1">
              <a:solidFill>
                <a:schemeClr val="accent1"/>
              </a:solidFill>
              <a:latin typeface="Poppins"/>
              <a:ea typeface="Poppins"/>
              <a:cs typeface="Poppins"/>
              <a:sym typeface="Poppins"/>
            </a:endParaRPr>
          </a:p>
        </p:txBody>
      </p:sp>
      <p:pic>
        <p:nvPicPr>
          <p:cNvPr id="278" name="Google Shape;278;p15"/>
          <p:cNvPicPr preferRelativeResize="0"/>
          <p:nvPr/>
        </p:nvPicPr>
        <p:blipFill rotWithShape="1">
          <a:blip r:embed="rId3">
            <a:alphaModFix/>
          </a:blip>
          <a:srcRect/>
          <a:stretch/>
        </p:blipFill>
        <p:spPr>
          <a:xfrm>
            <a:off x="6263050" y="3445150"/>
            <a:ext cx="5405750" cy="2902825"/>
          </a:xfrm>
          <a:prstGeom prst="rect">
            <a:avLst/>
          </a:prstGeom>
          <a:noFill/>
          <a:ln>
            <a:noFill/>
          </a:ln>
        </p:spPr>
      </p:pic>
      <p:pic>
        <p:nvPicPr>
          <p:cNvPr id="279" name="Google Shape;279;p15"/>
          <p:cNvPicPr preferRelativeResize="0"/>
          <p:nvPr/>
        </p:nvPicPr>
        <p:blipFill rotWithShape="1">
          <a:blip r:embed="rId4">
            <a:alphaModFix/>
          </a:blip>
          <a:srcRect/>
          <a:stretch/>
        </p:blipFill>
        <p:spPr>
          <a:xfrm>
            <a:off x="641045" y="3445151"/>
            <a:ext cx="4888814" cy="2902828"/>
          </a:xfrm>
          <a:prstGeom prst="rect">
            <a:avLst/>
          </a:prstGeom>
          <a:noFill/>
          <a:ln>
            <a:noFill/>
          </a:ln>
        </p:spPr>
      </p:pic>
      <p:sp>
        <p:nvSpPr>
          <p:cNvPr id="280" name="Google Shape;280;p15"/>
          <p:cNvSpPr/>
          <p:nvPr/>
        </p:nvSpPr>
        <p:spPr>
          <a:xfrm>
            <a:off x="523200" y="1269625"/>
            <a:ext cx="11145600" cy="205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lt1"/>
                </a:solidFill>
                <a:latin typeface="Poppins SemiBold"/>
                <a:ea typeface="Poppins SemiBold"/>
                <a:cs typeface="Poppins SemiBold"/>
                <a:sym typeface="Poppins SemiBold"/>
              </a:rPr>
              <a:t>The user could exchange and Buy cryptocurrency. The user will show the currency rate and also buy the currency from this software.</a:t>
            </a:r>
            <a:endParaRPr sz="2400">
              <a:solidFill>
                <a:schemeClr val="lt1"/>
              </a:solidFill>
              <a:latin typeface="Poppins SemiBold"/>
              <a:ea typeface="Poppins SemiBold"/>
              <a:cs typeface="Poppins SemiBold"/>
              <a:sym typeface="Poppins SemiBold"/>
            </a:endParaRPr>
          </a:p>
          <a:p>
            <a:pPr marL="0" marR="0" lvl="0" indent="0" algn="l" rtl="0">
              <a:spcBef>
                <a:spcPts val="0"/>
              </a:spcBef>
              <a:spcAft>
                <a:spcPts val="0"/>
              </a:spcAft>
              <a:buNone/>
            </a:pPr>
            <a:endParaRPr sz="2400">
              <a:solidFill>
                <a:schemeClr val="lt1"/>
              </a:solidFill>
              <a:latin typeface="Poppins SemiBold"/>
              <a:ea typeface="Poppins SemiBold"/>
              <a:cs typeface="Poppins SemiBold"/>
              <a:sym typeface="Poppins SemiBold"/>
            </a:endParaRPr>
          </a:p>
          <a:p>
            <a:pPr marL="0" lvl="0" indent="0" algn="l" rtl="0">
              <a:spcBef>
                <a:spcPts val="0"/>
              </a:spcBef>
              <a:spcAft>
                <a:spcPts val="0"/>
              </a:spcAft>
              <a:buClr>
                <a:schemeClr val="dk1"/>
              </a:buClr>
              <a:buFont typeface="Arial"/>
              <a:buNone/>
            </a:pPr>
            <a:r>
              <a:rPr lang="en-US" sz="2400">
                <a:solidFill>
                  <a:schemeClr val="lt1"/>
                </a:solidFill>
                <a:latin typeface="Poppins SemiBold"/>
                <a:ea typeface="Poppins SemiBold"/>
                <a:cs typeface="Poppins SemiBold"/>
                <a:sym typeface="Poppins SemiBold"/>
              </a:rPr>
              <a:t>It’s the most important part of our project. From this option admin can change the rate of BTC, ETH, ADA and also SOL  easily. </a:t>
            </a:r>
            <a:endParaRPr>
              <a:solidFill>
                <a:schemeClr val="dk1"/>
              </a:solidFill>
              <a:latin typeface="Poppins SemiBold"/>
              <a:ea typeface="Poppins SemiBold"/>
              <a:cs typeface="Poppins SemiBold"/>
              <a:sym typeface="Poppins SemiBold"/>
            </a:endParaRPr>
          </a:p>
          <a:p>
            <a:pPr marL="0" lvl="0" indent="0" algn="l" rtl="0">
              <a:spcBef>
                <a:spcPts val="0"/>
              </a:spcBef>
              <a:spcAft>
                <a:spcPts val="0"/>
              </a:spcAft>
              <a:buClr>
                <a:schemeClr val="dk1"/>
              </a:buClr>
              <a:buFont typeface="Arial"/>
              <a:buNone/>
            </a:pPr>
            <a:endParaRPr sz="2400">
              <a:solidFill>
                <a:schemeClr val="lt1"/>
              </a:solidFill>
              <a:latin typeface="Poppins SemiBold"/>
              <a:ea typeface="Poppins SemiBold"/>
              <a:cs typeface="Poppins SemiBold"/>
              <a:sym typeface="Poppins SemiBold"/>
            </a:endParaRPr>
          </a:p>
          <a:p>
            <a:pPr marL="0" marR="0" lvl="0" indent="0" algn="l" rtl="0">
              <a:spcBef>
                <a:spcPts val="0"/>
              </a:spcBef>
              <a:spcAft>
                <a:spcPts val="0"/>
              </a:spcAft>
              <a:buNone/>
            </a:pPr>
            <a:endParaRPr sz="2400">
              <a:solidFill>
                <a:schemeClr val="lt1"/>
              </a:solidFill>
              <a:latin typeface="Poppins SemiBold"/>
              <a:ea typeface="Poppins SemiBold"/>
              <a:cs typeface="Poppins SemiBold"/>
              <a:sym typeface="Poppins SemiBold"/>
            </a:endParaRPr>
          </a:p>
        </p:txBody>
      </p:sp>
      <p:sp>
        <p:nvSpPr>
          <p:cNvPr id="281" name="Google Shape;281;p15"/>
          <p:cNvSpPr/>
          <p:nvPr/>
        </p:nvSpPr>
        <p:spPr>
          <a:xfrm>
            <a:off x="0" y="437100"/>
            <a:ext cx="3276000" cy="5454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
        <p:nvSpPr>
          <p:cNvPr id="282" name="Google Shape;282;p15"/>
          <p:cNvSpPr/>
          <p:nvPr/>
        </p:nvSpPr>
        <p:spPr>
          <a:xfrm>
            <a:off x="8916000" y="437100"/>
            <a:ext cx="3276000" cy="5454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6"/>
          <p:cNvSpPr txBox="1">
            <a:spLocks noGrp="1"/>
          </p:cNvSpPr>
          <p:nvPr>
            <p:ph type="title"/>
          </p:nvPr>
        </p:nvSpPr>
        <p:spPr>
          <a:xfrm>
            <a:off x="796350" y="474750"/>
            <a:ext cx="3356100" cy="7380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2"/>
              </a:buClr>
              <a:buSzPts val="4600"/>
              <a:buFont typeface="Tinos"/>
              <a:buNone/>
            </a:pPr>
            <a:r>
              <a:rPr lang="en-US" sz="4000" b="1">
                <a:solidFill>
                  <a:schemeClr val="accent1"/>
                </a:solidFill>
                <a:latin typeface="Poppins"/>
                <a:ea typeface="Poppins"/>
                <a:cs typeface="Poppins"/>
                <a:sym typeface="Poppins"/>
              </a:rPr>
              <a:t>ADD MONEY</a:t>
            </a:r>
            <a:endParaRPr sz="4000" b="1">
              <a:solidFill>
                <a:schemeClr val="accent1"/>
              </a:solidFill>
              <a:latin typeface="Poppins"/>
              <a:ea typeface="Poppins"/>
              <a:cs typeface="Poppins"/>
              <a:sym typeface="Poppins"/>
            </a:endParaRPr>
          </a:p>
        </p:txBody>
      </p:sp>
      <p:pic>
        <p:nvPicPr>
          <p:cNvPr id="288" name="Google Shape;288;p16"/>
          <p:cNvPicPr preferRelativeResize="0"/>
          <p:nvPr/>
        </p:nvPicPr>
        <p:blipFill rotWithShape="1">
          <a:blip r:embed="rId3">
            <a:alphaModFix/>
          </a:blip>
          <a:srcRect/>
          <a:stretch/>
        </p:blipFill>
        <p:spPr>
          <a:xfrm>
            <a:off x="3242575" y="3421952"/>
            <a:ext cx="5706850" cy="3272499"/>
          </a:xfrm>
          <a:prstGeom prst="rect">
            <a:avLst/>
          </a:prstGeom>
          <a:noFill/>
          <a:ln>
            <a:noFill/>
          </a:ln>
        </p:spPr>
      </p:pic>
      <p:sp>
        <p:nvSpPr>
          <p:cNvPr id="289" name="Google Shape;289;p16"/>
          <p:cNvSpPr txBox="1"/>
          <p:nvPr/>
        </p:nvSpPr>
        <p:spPr>
          <a:xfrm>
            <a:off x="1065175" y="1401450"/>
            <a:ext cx="10553700" cy="1831800"/>
          </a:xfrm>
          <a:prstGeom prst="rect">
            <a:avLst/>
          </a:prstGeom>
          <a:noFill/>
          <a:ln>
            <a:noFill/>
          </a:ln>
        </p:spPr>
        <p:txBody>
          <a:bodyPr spcFirstLastPara="1" wrap="square" lIns="91425" tIns="45700" rIns="91425" bIns="45700" anchor="t" anchorCtr="0">
            <a:spAutoFit/>
          </a:bodyPr>
          <a:lstStyle/>
          <a:p>
            <a:pPr marL="457200" marR="0" lvl="0" indent="-374650" algn="l" rtl="0">
              <a:spcBef>
                <a:spcPts val="0"/>
              </a:spcBef>
              <a:spcAft>
                <a:spcPts val="0"/>
              </a:spcAft>
              <a:buClr>
                <a:schemeClr val="accent1"/>
              </a:buClr>
              <a:buSzPts val="2300"/>
              <a:buFont typeface="Poppins SemiBold"/>
              <a:buChar char="●"/>
            </a:pPr>
            <a:r>
              <a:rPr lang="en-US" sz="2200">
                <a:solidFill>
                  <a:schemeClr val="lt1"/>
                </a:solidFill>
                <a:latin typeface="Poppins SemiBold"/>
                <a:ea typeface="Poppins SemiBold"/>
                <a:cs typeface="Poppins SemiBold"/>
                <a:sym typeface="Poppins SemiBold"/>
              </a:rPr>
              <a:t>User can add money to his account from Bikash, Rocket, Nagad, Upay and also Card easily.</a:t>
            </a:r>
            <a:endParaRPr sz="2200">
              <a:solidFill>
                <a:schemeClr val="lt1"/>
              </a:solidFill>
              <a:latin typeface="Poppins SemiBold"/>
              <a:ea typeface="Poppins SemiBold"/>
              <a:cs typeface="Poppins SemiBold"/>
              <a:sym typeface="Poppins SemiBold"/>
            </a:endParaRPr>
          </a:p>
          <a:p>
            <a:pPr marL="457200" marR="0" lvl="0" indent="-374650" algn="l" rtl="0">
              <a:spcBef>
                <a:spcPts val="0"/>
              </a:spcBef>
              <a:spcAft>
                <a:spcPts val="0"/>
              </a:spcAft>
              <a:buClr>
                <a:schemeClr val="accent1"/>
              </a:buClr>
              <a:buSzPts val="2300"/>
              <a:buFont typeface="Poppins SemiBold"/>
              <a:buChar char="●"/>
            </a:pPr>
            <a:r>
              <a:rPr lang="en-US" sz="2200">
                <a:solidFill>
                  <a:schemeClr val="lt1"/>
                </a:solidFill>
                <a:latin typeface="Poppins SemiBold"/>
                <a:ea typeface="Poppins SemiBold"/>
                <a:cs typeface="Poppins SemiBold"/>
                <a:sym typeface="Poppins SemiBold"/>
              </a:rPr>
              <a:t>By sending an OTP(one time password) we will ensure the security, it will create randomly for each case.</a:t>
            </a:r>
            <a:endParaRPr sz="2200">
              <a:solidFill>
                <a:schemeClr val="lt1"/>
              </a:solidFill>
              <a:latin typeface="Poppins SemiBold"/>
              <a:ea typeface="Poppins SemiBold"/>
              <a:cs typeface="Poppins SemiBold"/>
              <a:sym typeface="Poppins SemiBold"/>
            </a:endParaRPr>
          </a:p>
          <a:p>
            <a:pPr marL="457200" marR="0" lvl="0" indent="-374650" algn="l" rtl="0">
              <a:spcBef>
                <a:spcPts val="0"/>
              </a:spcBef>
              <a:spcAft>
                <a:spcPts val="0"/>
              </a:spcAft>
              <a:buClr>
                <a:schemeClr val="accent1"/>
              </a:buClr>
              <a:buSzPts val="2300"/>
              <a:buFont typeface="Poppins SemiBold"/>
              <a:buChar char="●"/>
            </a:pPr>
            <a:r>
              <a:rPr lang="en-US" sz="2200">
                <a:solidFill>
                  <a:schemeClr val="lt1"/>
                </a:solidFill>
                <a:latin typeface="Poppins SemiBold"/>
                <a:ea typeface="Poppins SemiBold"/>
                <a:cs typeface="Poppins SemiBold"/>
                <a:sym typeface="Poppins SemiBold"/>
              </a:rPr>
              <a:t>Also they can see all transactions history if they want. </a:t>
            </a:r>
            <a:endParaRPr>
              <a:latin typeface="Poppins SemiBold"/>
              <a:ea typeface="Poppins SemiBold"/>
              <a:cs typeface="Poppins SemiBold"/>
              <a:sym typeface="Poppins SemiBold"/>
            </a:endParaRPr>
          </a:p>
        </p:txBody>
      </p:sp>
      <p:sp>
        <p:nvSpPr>
          <p:cNvPr id="290" name="Google Shape;290;p16"/>
          <p:cNvSpPr/>
          <p:nvPr/>
        </p:nvSpPr>
        <p:spPr>
          <a:xfrm>
            <a:off x="4320325" y="553500"/>
            <a:ext cx="7871700" cy="5805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7"/>
          <p:cNvSpPr txBox="1">
            <a:spLocks noGrp="1"/>
          </p:cNvSpPr>
          <p:nvPr>
            <p:ph type="title"/>
          </p:nvPr>
        </p:nvSpPr>
        <p:spPr>
          <a:xfrm>
            <a:off x="686873" y="1446727"/>
            <a:ext cx="10818254" cy="729801"/>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Tinos"/>
              <a:buNone/>
            </a:pPr>
            <a:r>
              <a:rPr lang="en-US" sz="2400">
                <a:solidFill>
                  <a:schemeClr val="lt1"/>
                </a:solidFill>
                <a:latin typeface="Poppins SemiBold"/>
                <a:ea typeface="Poppins SemiBold"/>
                <a:cs typeface="Poppins SemiBold"/>
                <a:sym typeface="Poppins SemiBold"/>
              </a:rPr>
              <a:t>User can also update his/her profile. He can also change Pin and his user information</a:t>
            </a:r>
            <a:endParaRPr sz="2400">
              <a:solidFill>
                <a:schemeClr val="lt1"/>
              </a:solidFill>
              <a:latin typeface="Poppins SemiBold"/>
              <a:ea typeface="Poppins SemiBold"/>
              <a:cs typeface="Poppins SemiBold"/>
              <a:sym typeface="Poppins SemiBold"/>
            </a:endParaRPr>
          </a:p>
        </p:txBody>
      </p:sp>
      <p:pic>
        <p:nvPicPr>
          <p:cNvPr id="296" name="Google Shape;296;p17"/>
          <p:cNvPicPr preferRelativeResize="0"/>
          <p:nvPr/>
        </p:nvPicPr>
        <p:blipFill rotWithShape="1">
          <a:blip r:embed="rId3">
            <a:alphaModFix/>
          </a:blip>
          <a:srcRect/>
          <a:stretch/>
        </p:blipFill>
        <p:spPr>
          <a:xfrm>
            <a:off x="2564948" y="2369274"/>
            <a:ext cx="7062126" cy="4043200"/>
          </a:xfrm>
          <a:prstGeom prst="rect">
            <a:avLst/>
          </a:prstGeom>
          <a:noFill/>
          <a:ln>
            <a:noFill/>
          </a:ln>
        </p:spPr>
      </p:pic>
      <p:sp>
        <p:nvSpPr>
          <p:cNvPr id="297" name="Google Shape;297;p17"/>
          <p:cNvSpPr/>
          <p:nvPr/>
        </p:nvSpPr>
        <p:spPr>
          <a:xfrm>
            <a:off x="6879500" y="524075"/>
            <a:ext cx="4766700" cy="7299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b="1">
                <a:solidFill>
                  <a:schemeClr val="accent1"/>
                </a:solidFill>
                <a:latin typeface="Poppins"/>
                <a:ea typeface="Poppins"/>
                <a:cs typeface="Poppins"/>
                <a:sym typeface="Poppins"/>
              </a:rPr>
              <a:t>UPDATE PROFILE</a:t>
            </a:r>
            <a:endParaRPr sz="4000" b="1">
              <a:solidFill>
                <a:schemeClr val="accent1"/>
              </a:solidFill>
              <a:latin typeface="Poppins"/>
              <a:ea typeface="Poppins"/>
              <a:cs typeface="Poppins"/>
              <a:sym typeface="Poppins"/>
            </a:endParaRPr>
          </a:p>
        </p:txBody>
      </p:sp>
      <p:sp>
        <p:nvSpPr>
          <p:cNvPr id="298" name="Google Shape;298;p17"/>
          <p:cNvSpPr/>
          <p:nvPr/>
        </p:nvSpPr>
        <p:spPr>
          <a:xfrm>
            <a:off x="0" y="598775"/>
            <a:ext cx="7062000" cy="5805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grpSp>
        <p:nvGrpSpPr>
          <p:cNvPr id="143" name="Google Shape;143;p2"/>
          <p:cNvGrpSpPr/>
          <p:nvPr/>
        </p:nvGrpSpPr>
        <p:grpSpPr>
          <a:xfrm>
            <a:off x="1149547" y="2192087"/>
            <a:ext cx="9903529" cy="2682648"/>
            <a:chOff x="853818" y="1681421"/>
            <a:chExt cx="10484363" cy="2929615"/>
          </a:xfrm>
        </p:grpSpPr>
        <p:grpSp>
          <p:nvGrpSpPr>
            <p:cNvPr id="144" name="Google Shape;144;p2"/>
            <p:cNvGrpSpPr/>
            <p:nvPr/>
          </p:nvGrpSpPr>
          <p:grpSpPr>
            <a:xfrm>
              <a:off x="853818" y="1681421"/>
              <a:ext cx="2232023" cy="2929615"/>
              <a:chOff x="853818" y="1681421"/>
              <a:chExt cx="2232023" cy="2929615"/>
            </a:xfrm>
          </p:grpSpPr>
          <p:sp>
            <p:nvSpPr>
              <p:cNvPr id="145" name="Google Shape;145;p2"/>
              <p:cNvSpPr/>
              <p:nvPr/>
            </p:nvSpPr>
            <p:spPr>
              <a:xfrm>
                <a:off x="853818" y="1681421"/>
                <a:ext cx="2232023" cy="2442256"/>
              </a:xfrm>
              <a:custGeom>
                <a:avLst/>
                <a:gdLst/>
                <a:ahLst/>
                <a:cxnLst/>
                <a:rect l="l" t="t" r="r" b="b"/>
                <a:pathLst>
                  <a:path w="577" h="631" extrusionOk="0">
                    <a:moveTo>
                      <a:pt x="444" y="315"/>
                    </a:moveTo>
                    <a:cubicBezTo>
                      <a:pt x="444" y="315"/>
                      <a:pt x="444" y="315"/>
                      <a:pt x="444" y="315"/>
                    </a:cubicBezTo>
                    <a:cubicBezTo>
                      <a:pt x="444" y="297"/>
                      <a:pt x="459" y="282"/>
                      <a:pt x="477" y="282"/>
                    </a:cubicBezTo>
                    <a:cubicBezTo>
                      <a:pt x="537" y="282"/>
                      <a:pt x="537" y="282"/>
                      <a:pt x="537" y="282"/>
                    </a:cubicBezTo>
                    <a:cubicBezTo>
                      <a:pt x="559" y="282"/>
                      <a:pt x="577" y="264"/>
                      <a:pt x="577" y="241"/>
                    </a:cubicBezTo>
                    <a:cubicBezTo>
                      <a:pt x="577" y="149"/>
                      <a:pt x="577" y="149"/>
                      <a:pt x="577" y="149"/>
                    </a:cubicBezTo>
                    <a:cubicBezTo>
                      <a:pt x="370" y="29"/>
                      <a:pt x="370" y="29"/>
                      <a:pt x="370" y="29"/>
                    </a:cubicBezTo>
                    <a:cubicBezTo>
                      <a:pt x="320" y="0"/>
                      <a:pt x="258" y="0"/>
                      <a:pt x="208" y="29"/>
                    </a:cubicBezTo>
                    <a:cubicBezTo>
                      <a:pt x="0" y="149"/>
                      <a:pt x="0" y="149"/>
                      <a:pt x="0" y="149"/>
                    </a:cubicBezTo>
                    <a:cubicBezTo>
                      <a:pt x="0" y="482"/>
                      <a:pt x="0" y="482"/>
                      <a:pt x="0" y="482"/>
                    </a:cubicBezTo>
                    <a:cubicBezTo>
                      <a:pt x="208" y="602"/>
                      <a:pt x="208" y="602"/>
                      <a:pt x="208" y="602"/>
                    </a:cubicBezTo>
                    <a:cubicBezTo>
                      <a:pt x="258" y="631"/>
                      <a:pt x="320" y="631"/>
                      <a:pt x="370" y="602"/>
                    </a:cubicBezTo>
                    <a:cubicBezTo>
                      <a:pt x="577" y="482"/>
                      <a:pt x="577" y="482"/>
                      <a:pt x="577" y="482"/>
                    </a:cubicBezTo>
                    <a:cubicBezTo>
                      <a:pt x="577" y="389"/>
                      <a:pt x="577" y="389"/>
                      <a:pt x="577" y="389"/>
                    </a:cubicBezTo>
                    <a:cubicBezTo>
                      <a:pt x="577" y="367"/>
                      <a:pt x="559" y="349"/>
                      <a:pt x="537" y="349"/>
                    </a:cubicBezTo>
                    <a:cubicBezTo>
                      <a:pt x="477" y="349"/>
                      <a:pt x="477" y="349"/>
                      <a:pt x="477" y="349"/>
                    </a:cubicBezTo>
                    <a:cubicBezTo>
                      <a:pt x="459" y="349"/>
                      <a:pt x="444" y="334"/>
                      <a:pt x="444" y="315"/>
                    </a:cubicBezTo>
                    <a:close/>
                  </a:path>
                </a:pathLst>
              </a:custGeom>
              <a:solidFill>
                <a:schemeClr val="accent1"/>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900">
                  <a:solidFill>
                    <a:schemeClr val="lt1"/>
                  </a:solidFill>
                  <a:latin typeface="Poppins"/>
                  <a:ea typeface="Poppins"/>
                  <a:cs typeface="Poppins"/>
                  <a:sym typeface="Poppins"/>
                </a:endParaRPr>
              </a:p>
            </p:txBody>
          </p:sp>
          <p:sp>
            <p:nvSpPr>
              <p:cNvPr id="146" name="Google Shape;146;p2"/>
              <p:cNvSpPr/>
              <p:nvPr/>
            </p:nvSpPr>
            <p:spPr>
              <a:xfrm>
                <a:off x="853818" y="3666351"/>
                <a:ext cx="2232023" cy="944685"/>
              </a:xfrm>
              <a:custGeom>
                <a:avLst/>
                <a:gdLst/>
                <a:ahLst/>
                <a:cxnLst/>
                <a:rect l="l" t="t" r="r" b="b"/>
                <a:pathLst>
                  <a:path w="577" h="244" extrusionOk="0">
                    <a:moveTo>
                      <a:pt x="370" y="120"/>
                    </a:moveTo>
                    <a:cubicBezTo>
                      <a:pt x="320" y="149"/>
                      <a:pt x="258" y="149"/>
                      <a:pt x="208" y="120"/>
                    </a:cubicBezTo>
                    <a:cubicBezTo>
                      <a:pt x="0" y="0"/>
                      <a:pt x="0" y="0"/>
                      <a:pt x="0" y="0"/>
                    </a:cubicBezTo>
                    <a:cubicBezTo>
                      <a:pt x="0" y="14"/>
                      <a:pt x="0" y="14"/>
                      <a:pt x="0" y="14"/>
                    </a:cubicBezTo>
                    <a:cubicBezTo>
                      <a:pt x="208" y="134"/>
                      <a:pt x="208" y="134"/>
                      <a:pt x="208" y="134"/>
                    </a:cubicBezTo>
                    <a:cubicBezTo>
                      <a:pt x="231" y="147"/>
                      <a:pt x="256" y="154"/>
                      <a:pt x="282" y="156"/>
                    </a:cubicBezTo>
                    <a:cubicBezTo>
                      <a:pt x="282" y="205"/>
                      <a:pt x="282" y="205"/>
                      <a:pt x="282" y="205"/>
                    </a:cubicBezTo>
                    <a:cubicBezTo>
                      <a:pt x="274" y="208"/>
                      <a:pt x="269" y="215"/>
                      <a:pt x="269" y="224"/>
                    </a:cubicBezTo>
                    <a:cubicBezTo>
                      <a:pt x="269" y="235"/>
                      <a:pt x="278" y="244"/>
                      <a:pt x="289" y="244"/>
                    </a:cubicBezTo>
                    <a:cubicBezTo>
                      <a:pt x="300" y="244"/>
                      <a:pt x="309" y="235"/>
                      <a:pt x="309" y="224"/>
                    </a:cubicBezTo>
                    <a:cubicBezTo>
                      <a:pt x="309" y="215"/>
                      <a:pt x="303" y="208"/>
                      <a:pt x="295" y="205"/>
                    </a:cubicBezTo>
                    <a:cubicBezTo>
                      <a:pt x="295" y="156"/>
                      <a:pt x="295" y="156"/>
                      <a:pt x="295" y="156"/>
                    </a:cubicBezTo>
                    <a:cubicBezTo>
                      <a:pt x="321" y="154"/>
                      <a:pt x="347" y="147"/>
                      <a:pt x="370" y="134"/>
                    </a:cubicBezTo>
                    <a:cubicBezTo>
                      <a:pt x="577" y="14"/>
                      <a:pt x="577" y="14"/>
                      <a:pt x="577" y="14"/>
                    </a:cubicBezTo>
                    <a:cubicBezTo>
                      <a:pt x="577" y="0"/>
                      <a:pt x="577" y="0"/>
                      <a:pt x="577" y="0"/>
                    </a:cubicBezTo>
                    <a:lnTo>
                      <a:pt x="370" y="120"/>
                    </a:lnTo>
                    <a:close/>
                  </a:path>
                </a:pathLst>
              </a:custGeom>
              <a:solidFill>
                <a:schemeClr val="accent1"/>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900">
                  <a:solidFill>
                    <a:schemeClr val="lt1"/>
                  </a:solidFill>
                  <a:latin typeface="Poppins"/>
                  <a:ea typeface="Poppins"/>
                  <a:cs typeface="Poppins"/>
                  <a:sym typeface="Poppins"/>
                </a:endParaRPr>
              </a:p>
            </p:txBody>
          </p:sp>
          <p:sp>
            <p:nvSpPr>
              <p:cNvPr id="147" name="Google Shape;147;p2"/>
              <p:cNvSpPr/>
              <p:nvPr/>
            </p:nvSpPr>
            <p:spPr>
              <a:xfrm>
                <a:off x="1197836" y="2130556"/>
                <a:ext cx="1546717" cy="1548082"/>
              </a:xfrm>
              <a:prstGeom prst="ellipse">
                <a:avLst/>
              </a:prstGeom>
              <a:solidFill>
                <a:srgbClr val="CCCCCC"/>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900">
                  <a:solidFill>
                    <a:schemeClr val="lt1"/>
                  </a:solidFill>
                  <a:latin typeface="Poppins"/>
                  <a:ea typeface="Poppins"/>
                  <a:cs typeface="Poppins"/>
                  <a:sym typeface="Poppins"/>
                </a:endParaRPr>
              </a:p>
            </p:txBody>
          </p:sp>
          <p:sp>
            <p:nvSpPr>
              <p:cNvPr id="148" name="Google Shape;148;p2"/>
              <p:cNvSpPr/>
              <p:nvPr/>
            </p:nvSpPr>
            <p:spPr>
              <a:xfrm>
                <a:off x="1298857" y="2231577"/>
                <a:ext cx="1346039" cy="1346039"/>
              </a:xfrm>
              <a:custGeom>
                <a:avLst/>
                <a:gdLst/>
                <a:ahLst/>
                <a:cxnLst/>
                <a:rect l="l" t="t" r="r" b="b"/>
                <a:pathLst>
                  <a:path w="348" h="348" extrusionOk="0">
                    <a:moveTo>
                      <a:pt x="174" y="348"/>
                    </a:moveTo>
                    <a:cubicBezTo>
                      <a:pt x="127" y="348"/>
                      <a:pt x="84" y="329"/>
                      <a:pt x="51" y="297"/>
                    </a:cubicBezTo>
                    <a:cubicBezTo>
                      <a:pt x="18" y="264"/>
                      <a:pt x="0" y="220"/>
                      <a:pt x="0" y="174"/>
                    </a:cubicBezTo>
                    <a:cubicBezTo>
                      <a:pt x="0" y="127"/>
                      <a:pt x="18" y="83"/>
                      <a:pt x="51" y="51"/>
                    </a:cubicBezTo>
                    <a:cubicBezTo>
                      <a:pt x="84" y="18"/>
                      <a:pt x="127" y="0"/>
                      <a:pt x="174" y="0"/>
                    </a:cubicBezTo>
                    <a:cubicBezTo>
                      <a:pt x="220" y="0"/>
                      <a:pt x="264" y="18"/>
                      <a:pt x="297" y="51"/>
                    </a:cubicBezTo>
                    <a:cubicBezTo>
                      <a:pt x="330" y="83"/>
                      <a:pt x="348" y="127"/>
                      <a:pt x="348" y="174"/>
                    </a:cubicBezTo>
                    <a:cubicBezTo>
                      <a:pt x="348" y="220"/>
                      <a:pt x="330" y="264"/>
                      <a:pt x="297" y="297"/>
                    </a:cubicBezTo>
                    <a:cubicBezTo>
                      <a:pt x="297" y="297"/>
                      <a:pt x="297" y="297"/>
                      <a:pt x="297" y="297"/>
                    </a:cubicBezTo>
                    <a:cubicBezTo>
                      <a:pt x="297" y="297"/>
                      <a:pt x="297" y="297"/>
                      <a:pt x="297" y="297"/>
                    </a:cubicBezTo>
                    <a:cubicBezTo>
                      <a:pt x="264" y="329"/>
                      <a:pt x="220" y="348"/>
                      <a:pt x="174" y="348"/>
                    </a:cubicBezTo>
                    <a:close/>
                  </a:path>
                </a:pathLst>
              </a:custGeom>
              <a:solidFill>
                <a:srgbClr val="FFFFFF"/>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900">
                  <a:solidFill>
                    <a:schemeClr val="lt1"/>
                  </a:solidFill>
                  <a:latin typeface="Poppins"/>
                  <a:ea typeface="Poppins"/>
                  <a:cs typeface="Poppins"/>
                  <a:sym typeface="Poppins"/>
                </a:endParaRPr>
              </a:p>
            </p:txBody>
          </p:sp>
        </p:grpSp>
        <p:grpSp>
          <p:nvGrpSpPr>
            <p:cNvPr id="149" name="Google Shape;149;p2"/>
            <p:cNvGrpSpPr/>
            <p:nvPr/>
          </p:nvGrpSpPr>
          <p:grpSpPr>
            <a:xfrm>
              <a:off x="3603233" y="1681421"/>
              <a:ext cx="2236118" cy="2929615"/>
              <a:chOff x="3603233" y="1681421"/>
              <a:chExt cx="2236118" cy="2929615"/>
            </a:xfrm>
          </p:grpSpPr>
          <p:sp>
            <p:nvSpPr>
              <p:cNvPr id="150" name="Google Shape;150;p2"/>
              <p:cNvSpPr/>
              <p:nvPr/>
            </p:nvSpPr>
            <p:spPr>
              <a:xfrm>
                <a:off x="3603233" y="1681421"/>
                <a:ext cx="2232023" cy="2442256"/>
              </a:xfrm>
              <a:custGeom>
                <a:avLst/>
                <a:gdLst/>
                <a:ahLst/>
                <a:cxnLst/>
                <a:rect l="l" t="t" r="r" b="b"/>
                <a:pathLst>
                  <a:path w="577" h="631" extrusionOk="0">
                    <a:moveTo>
                      <a:pt x="444" y="315"/>
                    </a:moveTo>
                    <a:cubicBezTo>
                      <a:pt x="444" y="315"/>
                      <a:pt x="444" y="315"/>
                      <a:pt x="444" y="315"/>
                    </a:cubicBezTo>
                    <a:cubicBezTo>
                      <a:pt x="444" y="297"/>
                      <a:pt x="459" y="282"/>
                      <a:pt x="477" y="282"/>
                    </a:cubicBezTo>
                    <a:cubicBezTo>
                      <a:pt x="536" y="282"/>
                      <a:pt x="536" y="282"/>
                      <a:pt x="536" y="282"/>
                    </a:cubicBezTo>
                    <a:cubicBezTo>
                      <a:pt x="559" y="282"/>
                      <a:pt x="577" y="264"/>
                      <a:pt x="577" y="241"/>
                    </a:cubicBezTo>
                    <a:cubicBezTo>
                      <a:pt x="577" y="149"/>
                      <a:pt x="577" y="149"/>
                      <a:pt x="577" y="149"/>
                    </a:cubicBezTo>
                    <a:cubicBezTo>
                      <a:pt x="370" y="29"/>
                      <a:pt x="370" y="29"/>
                      <a:pt x="370" y="29"/>
                    </a:cubicBezTo>
                    <a:cubicBezTo>
                      <a:pt x="319" y="0"/>
                      <a:pt x="258" y="0"/>
                      <a:pt x="207" y="29"/>
                    </a:cubicBezTo>
                    <a:cubicBezTo>
                      <a:pt x="0" y="149"/>
                      <a:pt x="0" y="149"/>
                      <a:pt x="0" y="149"/>
                    </a:cubicBezTo>
                    <a:cubicBezTo>
                      <a:pt x="0" y="241"/>
                      <a:pt x="0" y="241"/>
                      <a:pt x="0" y="241"/>
                    </a:cubicBezTo>
                    <a:cubicBezTo>
                      <a:pt x="0" y="264"/>
                      <a:pt x="18" y="282"/>
                      <a:pt x="40" y="282"/>
                    </a:cubicBezTo>
                    <a:cubicBezTo>
                      <a:pt x="100" y="282"/>
                      <a:pt x="100" y="282"/>
                      <a:pt x="100" y="282"/>
                    </a:cubicBezTo>
                    <a:cubicBezTo>
                      <a:pt x="118" y="282"/>
                      <a:pt x="133" y="297"/>
                      <a:pt x="133" y="315"/>
                    </a:cubicBezTo>
                    <a:cubicBezTo>
                      <a:pt x="133" y="315"/>
                      <a:pt x="133" y="315"/>
                      <a:pt x="133" y="315"/>
                    </a:cubicBezTo>
                    <a:cubicBezTo>
                      <a:pt x="133" y="334"/>
                      <a:pt x="118" y="349"/>
                      <a:pt x="100" y="349"/>
                    </a:cubicBezTo>
                    <a:cubicBezTo>
                      <a:pt x="40" y="349"/>
                      <a:pt x="40" y="349"/>
                      <a:pt x="40" y="349"/>
                    </a:cubicBezTo>
                    <a:cubicBezTo>
                      <a:pt x="18" y="349"/>
                      <a:pt x="0" y="367"/>
                      <a:pt x="0" y="389"/>
                    </a:cubicBezTo>
                    <a:cubicBezTo>
                      <a:pt x="0" y="482"/>
                      <a:pt x="0" y="482"/>
                      <a:pt x="0" y="482"/>
                    </a:cubicBezTo>
                    <a:cubicBezTo>
                      <a:pt x="207" y="602"/>
                      <a:pt x="207" y="602"/>
                      <a:pt x="207" y="602"/>
                    </a:cubicBezTo>
                    <a:cubicBezTo>
                      <a:pt x="258" y="631"/>
                      <a:pt x="319" y="631"/>
                      <a:pt x="370" y="602"/>
                    </a:cubicBezTo>
                    <a:cubicBezTo>
                      <a:pt x="577" y="482"/>
                      <a:pt x="577" y="482"/>
                      <a:pt x="577" y="482"/>
                    </a:cubicBezTo>
                    <a:cubicBezTo>
                      <a:pt x="577" y="389"/>
                      <a:pt x="577" y="389"/>
                      <a:pt x="577" y="389"/>
                    </a:cubicBezTo>
                    <a:cubicBezTo>
                      <a:pt x="577" y="367"/>
                      <a:pt x="559" y="349"/>
                      <a:pt x="536" y="349"/>
                    </a:cubicBezTo>
                    <a:cubicBezTo>
                      <a:pt x="477" y="349"/>
                      <a:pt x="477" y="349"/>
                      <a:pt x="477" y="349"/>
                    </a:cubicBezTo>
                    <a:cubicBezTo>
                      <a:pt x="459" y="349"/>
                      <a:pt x="444" y="334"/>
                      <a:pt x="444" y="315"/>
                    </a:cubicBezTo>
                    <a:close/>
                  </a:path>
                </a:pathLst>
              </a:custGeom>
              <a:solidFill>
                <a:schemeClr val="accent2"/>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900">
                  <a:solidFill>
                    <a:schemeClr val="lt1"/>
                  </a:solidFill>
                  <a:latin typeface="Poppins"/>
                  <a:ea typeface="Poppins"/>
                  <a:cs typeface="Poppins"/>
                  <a:sym typeface="Poppins"/>
                </a:endParaRPr>
              </a:p>
            </p:txBody>
          </p:sp>
          <p:sp>
            <p:nvSpPr>
              <p:cNvPr id="151" name="Google Shape;151;p2"/>
              <p:cNvSpPr/>
              <p:nvPr/>
            </p:nvSpPr>
            <p:spPr>
              <a:xfrm>
                <a:off x="3603233" y="3666351"/>
                <a:ext cx="2236118" cy="944685"/>
              </a:xfrm>
              <a:custGeom>
                <a:avLst/>
                <a:gdLst/>
                <a:ahLst/>
                <a:cxnLst/>
                <a:rect l="l" t="t" r="r" b="b"/>
                <a:pathLst>
                  <a:path w="578" h="244" extrusionOk="0">
                    <a:moveTo>
                      <a:pt x="370" y="120"/>
                    </a:moveTo>
                    <a:cubicBezTo>
                      <a:pt x="320" y="149"/>
                      <a:pt x="258" y="149"/>
                      <a:pt x="208" y="120"/>
                    </a:cubicBezTo>
                    <a:cubicBezTo>
                      <a:pt x="0" y="0"/>
                      <a:pt x="0" y="0"/>
                      <a:pt x="0" y="0"/>
                    </a:cubicBezTo>
                    <a:cubicBezTo>
                      <a:pt x="0" y="14"/>
                      <a:pt x="0" y="14"/>
                      <a:pt x="0" y="14"/>
                    </a:cubicBezTo>
                    <a:cubicBezTo>
                      <a:pt x="208" y="134"/>
                      <a:pt x="208" y="134"/>
                      <a:pt x="208" y="134"/>
                    </a:cubicBezTo>
                    <a:cubicBezTo>
                      <a:pt x="231" y="147"/>
                      <a:pt x="256" y="154"/>
                      <a:pt x="282" y="156"/>
                    </a:cubicBezTo>
                    <a:cubicBezTo>
                      <a:pt x="282" y="205"/>
                      <a:pt x="282" y="205"/>
                      <a:pt x="282" y="205"/>
                    </a:cubicBezTo>
                    <a:cubicBezTo>
                      <a:pt x="274" y="208"/>
                      <a:pt x="269" y="215"/>
                      <a:pt x="269" y="224"/>
                    </a:cubicBezTo>
                    <a:cubicBezTo>
                      <a:pt x="269" y="235"/>
                      <a:pt x="278" y="244"/>
                      <a:pt x="289" y="244"/>
                    </a:cubicBezTo>
                    <a:cubicBezTo>
                      <a:pt x="300" y="244"/>
                      <a:pt x="309" y="235"/>
                      <a:pt x="309" y="224"/>
                    </a:cubicBezTo>
                    <a:cubicBezTo>
                      <a:pt x="309" y="215"/>
                      <a:pt x="303" y="208"/>
                      <a:pt x="295" y="205"/>
                    </a:cubicBezTo>
                    <a:cubicBezTo>
                      <a:pt x="295" y="156"/>
                      <a:pt x="295" y="156"/>
                      <a:pt x="295" y="156"/>
                    </a:cubicBezTo>
                    <a:cubicBezTo>
                      <a:pt x="321" y="154"/>
                      <a:pt x="347" y="147"/>
                      <a:pt x="370" y="134"/>
                    </a:cubicBezTo>
                    <a:cubicBezTo>
                      <a:pt x="578" y="14"/>
                      <a:pt x="578" y="14"/>
                      <a:pt x="578" y="14"/>
                    </a:cubicBezTo>
                    <a:cubicBezTo>
                      <a:pt x="578" y="0"/>
                      <a:pt x="578" y="0"/>
                      <a:pt x="578" y="0"/>
                    </a:cubicBezTo>
                    <a:lnTo>
                      <a:pt x="370" y="120"/>
                    </a:lnTo>
                    <a:close/>
                  </a:path>
                </a:pathLst>
              </a:custGeom>
              <a:solidFill>
                <a:schemeClr val="accent2"/>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900">
                  <a:solidFill>
                    <a:schemeClr val="lt1"/>
                  </a:solidFill>
                  <a:latin typeface="Poppins"/>
                  <a:ea typeface="Poppins"/>
                  <a:cs typeface="Poppins"/>
                  <a:sym typeface="Poppins"/>
                </a:endParaRPr>
              </a:p>
            </p:txBody>
          </p:sp>
          <p:sp>
            <p:nvSpPr>
              <p:cNvPr id="152" name="Google Shape;152;p2"/>
              <p:cNvSpPr/>
              <p:nvPr/>
            </p:nvSpPr>
            <p:spPr>
              <a:xfrm>
                <a:off x="3943156" y="2130556"/>
                <a:ext cx="1548082" cy="1548082"/>
              </a:xfrm>
              <a:prstGeom prst="ellipse">
                <a:avLst/>
              </a:prstGeom>
              <a:solidFill>
                <a:srgbClr val="CCCCCC"/>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900">
                  <a:solidFill>
                    <a:schemeClr val="lt1"/>
                  </a:solidFill>
                  <a:latin typeface="Poppins"/>
                  <a:ea typeface="Poppins"/>
                  <a:cs typeface="Poppins"/>
                  <a:sym typeface="Poppins"/>
                </a:endParaRPr>
              </a:p>
            </p:txBody>
          </p:sp>
          <p:sp>
            <p:nvSpPr>
              <p:cNvPr id="153" name="Google Shape;153;p2"/>
              <p:cNvSpPr/>
              <p:nvPr/>
            </p:nvSpPr>
            <p:spPr>
              <a:xfrm>
                <a:off x="4044177" y="2231577"/>
                <a:ext cx="1346039" cy="1346039"/>
              </a:xfrm>
              <a:custGeom>
                <a:avLst/>
                <a:gdLst/>
                <a:ahLst/>
                <a:cxnLst/>
                <a:rect l="l" t="t" r="r" b="b"/>
                <a:pathLst>
                  <a:path w="348" h="348" extrusionOk="0">
                    <a:moveTo>
                      <a:pt x="174" y="348"/>
                    </a:moveTo>
                    <a:cubicBezTo>
                      <a:pt x="128" y="348"/>
                      <a:pt x="84" y="329"/>
                      <a:pt x="51" y="297"/>
                    </a:cubicBezTo>
                    <a:cubicBezTo>
                      <a:pt x="19" y="264"/>
                      <a:pt x="0" y="220"/>
                      <a:pt x="0" y="174"/>
                    </a:cubicBezTo>
                    <a:cubicBezTo>
                      <a:pt x="0" y="127"/>
                      <a:pt x="19" y="83"/>
                      <a:pt x="51" y="51"/>
                    </a:cubicBezTo>
                    <a:cubicBezTo>
                      <a:pt x="84" y="18"/>
                      <a:pt x="128" y="0"/>
                      <a:pt x="174" y="0"/>
                    </a:cubicBezTo>
                    <a:cubicBezTo>
                      <a:pt x="221" y="0"/>
                      <a:pt x="265" y="18"/>
                      <a:pt x="297" y="51"/>
                    </a:cubicBezTo>
                    <a:cubicBezTo>
                      <a:pt x="330" y="83"/>
                      <a:pt x="348" y="127"/>
                      <a:pt x="348" y="174"/>
                    </a:cubicBezTo>
                    <a:cubicBezTo>
                      <a:pt x="348" y="220"/>
                      <a:pt x="330" y="264"/>
                      <a:pt x="297" y="297"/>
                    </a:cubicBezTo>
                    <a:cubicBezTo>
                      <a:pt x="297" y="297"/>
                      <a:pt x="297" y="297"/>
                      <a:pt x="297" y="297"/>
                    </a:cubicBezTo>
                    <a:cubicBezTo>
                      <a:pt x="297" y="297"/>
                      <a:pt x="297" y="297"/>
                      <a:pt x="297" y="297"/>
                    </a:cubicBezTo>
                    <a:cubicBezTo>
                      <a:pt x="265" y="329"/>
                      <a:pt x="221" y="348"/>
                      <a:pt x="174" y="348"/>
                    </a:cubicBezTo>
                    <a:close/>
                  </a:path>
                </a:pathLst>
              </a:custGeom>
              <a:solidFill>
                <a:srgbClr val="FFFFFF"/>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900">
                  <a:solidFill>
                    <a:schemeClr val="lt1"/>
                  </a:solidFill>
                  <a:latin typeface="Poppins"/>
                  <a:ea typeface="Poppins"/>
                  <a:cs typeface="Poppins"/>
                  <a:sym typeface="Poppins"/>
                </a:endParaRPr>
              </a:p>
            </p:txBody>
          </p:sp>
        </p:grpSp>
        <p:grpSp>
          <p:nvGrpSpPr>
            <p:cNvPr id="154" name="Google Shape;154;p2"/>
            <p:cNvGrpSpPr/>
            <p:nvPr/>
          </p:nvGrpSpPr>
          <p:grpSpPr>
            <a:xfrm>
              <a:off x="6349917" y="1681421"/>
              <a:ext cx="2242944" cy="2929615"/>
              <a:chOff x="6349917" y="1681421"/>
              <a:chExt cx="2242944" cy="2929615"/>
            </a:xfrm>
          </p:grpSpPr>
          <p:sp>
            <p:nvSpPr>
              <p:cNvPr id="155" name="Google Shape;155;p2"/>
              <p:cNvSpPr/>
              <p:nvPr/>
            </p:nvSpPr>
            <p:spPr>
              <a:xfrm>
                <a:off x="6349917" y="1681421"/>
                <a:ext cx="2234753" cy="2442256"/>
              </a:xfrm>
              <a:custGeom>
                <a:avLst/>
                <a:gdLst/>
                <a:ahLst/>
                <a:cxnLst/>
                <a:rect l="l" t="t" r="r" b="b"/>
                <a:pathLst>
                  <a:path w="578" h="631" extrusionOk="0">
                    <a:moveTo>
                      <a:pt x="444" y="315"/>
                    </a:moveTo>
                    <a:cubicBezTo>
                      <a:pt x="444" y="315"/>
                      <a:pt x="444" y="315"/>
                      <a:pt x="444" y="315"/>
                    </a:cubicBezTo>
                    <a:cubicBezTo>
                      <a:pt x="444" y="297"/>
                      <a:pt x="459" y="282"/>
                      <a:pt x="478" y="282"/>
                    </a:cubicBezTo>
                    <a:cubicBezTo>
                      <a:pt x="537" y="282"/>
                      <a:pt x="537" y="282"/>
                      <a:pt x="537" y="282"/>
                    </a:cubicBezTo>
                    <a:cubicBezTo>
                      <a:pt x="560" y="282"/>
                      <a:pt x="578" y="264"/>
                      <a:pt x="578" y="241"/>
                    </a:cubicBezTo>
                    <a:cubicBezTo>
                      <a:pt x="578" y="149"/>
                      <a:pt x="578" y="149"/>
                      <a:pt x="578" y="149"/>
                    </a:cubicBezTo>
                    <a:cubicBezTo>
                      <a:pt x="370" y="29"/>
                      <a:pt x="370" y="29"/>
                      <a:pt x="370" y="29"/>
                    </a:cubicBezTo>
                    <a:cubicBezTo>
                      <a:pt x="320" y="0"/>
                      <a:pt x="258" y="0"/>
                      <a:pt x="208" y="29"/>
                    </a:cubicBezTo>
                    <a:cubicBezTo>
                      <a:pt x="0" y="149"/>
                      <a:pt x="0" y="149"/>
                      <a:pt x="0" y="149"/>
                    </a:cubicBezTo>
                    <a:cubicBezTo>
                      <a:pt x="0" y="241"/>
                      <a:pt x="0" y="241"/>
                      <a:pt x="0" y="241"/>
                    </a:cubicBezTo>
                    <a:cubicBezTo>
                      <a:pt x="0" y="264"/>
                      <a:pt x="19" y="282"/>
                      <a:pt x="41" y="282"/>
                    </a:cubicBezTo>
                    <a:cubicBezTo>
                      <a:pt x="100" y="282"/>
                      <a:pt x="100" y="282"/>
                      <a:pt x="100" y="282"/>
                    </a:cubicBezTo>
                    <a:cubicBezTo>
                      <a:pt x="119" y="282"/>
                      <a:pt x="134" y="297"/>
                      <a:pt x="134" y="315"/>
                    </a:cubicBezTo>
                    <a:cubicBezTo>
                      <a:pt x="134" y="315"/>
                      <a:pt x="134" y="315"/>
                      <a:pt x="134" y="315"/>
                    </a:cubicBezTo>
                    <a:cubicBezTo>
                      <a:pt x="134" y="334"/>
                      <a:pt x="119" y="349"/>
                      <a:pt x="100" y="349"/>
                    </a:cubicBezTo>
                    <a:cubicBezTo>
                      <a:pt x="41" y="349"/>
                      <a:pt x="41" y="349"/>
                      <a:pt x="41" y="349"/>
                    </a:cubicBezTo>
                    <a:cubicBezTo>
                      <a:pt x="19" y="349"/>
                      <a:pt x="0" y="367"/>
                      <a:pt x="0" y="389"/>
                    </a:cubicBezTo>
                    <a:cubicBezTo>
                      <a:pt x="0" y="482"/>
                      <a:pt x="0" y="482"/>
                      <a:pt x="0" y="482"/>
                    </a:cubicBezTo>
                    <a:cubicBezTo>
                      <a:pt x="208" y="602"/>
                      <a:pt x="208" y="602"/>
                      <a:pt x="208" y="602"/>
                    </a:cubicBezTo>
                    <a:cubicBezTo>
                      <a:pt x="258" y="631"/>
                      <a:pt x="320" y="631"/>
                      <a:pt x="370" y="602"/>
                    </a:cubicBezTo>
                    <a:cubicBezTo>
                      <a:pt x="578" y="482"/>
                      <a:pt x="578" y="482"/>
                      <a:pt x="578" y="482"/>
                    </a:cubicBezTo>
                    <a:cubicBezTo>
                      <a:pt x="578" y="389"/>
                      <a:pt x="578" y="389"/>
                      <a:pt x="578" y="389"/>
                    </a:cubicBezTo>
                    <a:cubicBezTo>
                      <a:pt x="578" y="367"/>
                      <a:pt x="560" y="349"/>
                      <a:pt x="537" y="349"/>
                    </a:cubicBezTo>
                    <a:cubicBezTo>
                      <a:pt x="478" y="349"/>
                      <a:pt x="478" y="349"/>
                      <a:pt x="478" y="349"/>
                    </a:cubicBezTo>
                    <a:cubicBezTo>
                      <a:pt x="459" y="349"/>
                      <a:pt x="444" y="334"/>
                      <a:pt x="444" y="315"/>
                    </a:cubicBezTo>
                    <a:close/>
                  </a:path>
                </a:pathLst>
              </a:custGeom>
              <a:solidFill>
                <a:schemeClr val="accent3"/>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900">
                  <a:solidFill>
                    <a:schemeClr val="lt1"/>
                  </a:solidFill>
                  <a:latin typeface="Poppins"/>
                  <a:ea typeface="Poppins"/>
                  <a:cs typeface="Poppins"/>
                  <a:sym typeface="Poppins"/>
                </a:endParaRPr>
              </a:p>
            </p:txBody>
          </p:sp>
          <p:sp>
            <p:nvSpPr>
              <p:cNvPr id="156" name="Google Shape;156;p2"/>
              <p:cNvSpPr/>
              <p:nvPr/>
            </p:nvSpPr>
            <p:spPr>
              <a:xfrm>
                <a:off x="6356743" y="3666351"/>
                <a:ext cx="2236118" cy="944685"/>
              </a:xfrm>
              <a:custGeom>
                <a:avLst/>
                <a:gdLst/>
                <a:ahLst/>
                <a:cxnLst/>
                <a:rect l="l" t="t" r="r" b="b"/>
                <a:pathLst>
                  <a:path w="578" h="244" extrusionOk="0">
                    <a:moveTo>
                      <a:pt x="370" y="120"/>
                    </a:moveTo>
                    <a:cubicBezTo>
                      <a:pt x="320" y="149"/>
                      <a:pt x="258" y="149"/>
                      <a:pt x="208" y="120"/>
                    </a:cubicBezTo>
                    <a:cubicBezTo>
                      <a:pt x="0" y="0"/>
                      <a:pt x="0" y="0"/>
                      <a:pt x="0" y="0"/>
                    </a:cubicBezTo>
                    <a:cubicBezTo>
                      <a:pt x="0" y="14"/>
                      <a:pt x="0" y="14"/>
                      <a:pt x="0" y="14"/>
                    </a:cubicBezTo>
                    <a:cubicBezTo>
                      <a:pt x="208" y="134"/>
                      <a:pt x="208" y="134"/>
                      <a:pt x="208" y="134"/>
                    </a:cubicBezTo>
                    <a:cubicBezTo>
                      <a:pt x="231" y="147"/>
                      <a:pt x="256" y="154"/>
                      <a:pt x="282" y="156"/>
                    </a:cubicBezTo>
                    <a:cubicBezTo>
                      <a:pt x="282" y="205"/>
                      <a:pt x="282" y="205"/>
                      <a:pt x="282" y="205"/>
                    </a:cubicBezTo>
                    <a:cubicBezTo>
                      <a:pt x="274" y="208"/>
                      <a:pt x="269" y="215"/>
                      <a:pt x="269" y="224"/>
                    </a:cubicBezTo>
                    <a:cubicBezTo>
                      <a:pt x="269" y="235"/>
                      <a:pt x="278" y="244"/>
                      <a:pt x="289" y="244"/>
                    </a:cubicBezTo>
                    <a:cubicBezTo>
                      <a:pt x="300" y="244"/>
                      <a:pt x="309" y="235"/>
                      <a:pt x="309" y="224"/>
                    </a:cubicBezTo>
                    <a:cubicBezTo>
                      <a:pt x="309" y="215"/>
                      <a:pt x="303" y="208"/>
                      <a:pt x="295" y="205"/>
                    </a:cubicBezTo>
                    <a:cubicBezTo>
                      <a:pt x="295" y="156"/>
                      <a:pt x="295" y="156"/>
                      <a:pt x="295" y="156"/>
                    </a:cubicBezTo>
                    <a:cubicBezTo>
                      <a:pt x="321" y="154"/>
                      <a:pt x="347" y="147"/>
                      <a:pt x="370" y="134"/>
                    </a:cubicBezTo>
                    <a:cubicBezTo>
                      <a:pt x="578" y="14"/>
                      <a:pt x="578" y="14"/>
                      <a:pt x="578" y="14"/>
                    </a:cubicBezTo>
                    <a:cubicBezTo>
                      <a:pt x="578" y="0"/>
                      <a:pt x="578" y="0"/>
                      <a:pt x="578" y="0"/>
                    </a:cubicBezTo>
                    <a:lnTo>
                      <a:pt x="370" y="120"/>
                    </a:lnTo>
                    <a:close/>
                  </a:path>
                </a:pathLst>
              </a:custGeom>
              <a:solidFill>
                <a:schemeClr val="accent3"/>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900">
                  <a:solidFill>
                    <a:schemeClr val="lt1"/>
                  </a:solidFill>
                  <a:latin typeface="Poppins"/>
                  <a:ea typeface="Poppins"/>
                  <a:cs typeface="Poppins"/>
                  <a:sym typeface="Poppins"/>
                </a:endParaRPr>
              </a:p>
            </p:txBody>
          </p:sp>
          <p:sp>
            <p:nvSpPr>
              <p:cNvPr id="157" name="Google Shape;157;p2"/>
              <p:cNvSpPr/>
              <p:nvPr/>
            </p:nvSpPr>
            <p:spPr>
              <a:xfrm>
                <a:off x="6693935" y="2130556"/>
                <a:ext cx="1546717" cy="1548082"/>
              </a:xfrm>
              <a:prstGeom prst="ellipse">
                <a:avLst/>
              </a:prstGeom>
              <a:solidFill>
                <a:srgbClr val="CCCCCC"/>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900">
                  <a:solidFill>
                    <a:schemeClr val="lt1"/>
                  </a:solidFill>
                  <a:latin typeface="Poppins"/>
                  <a:ea typeface="Poppins"/>
                  <a:cs typeface="Poppins"/>
                  <a:sym typeface="Poppins"/>
                </a:endParaRPr>
              </a:p>
            </p:txBody>
          </p:sp>
          <p:sp>
            <p:nvSpPr>
              <p:cNvPr id="158" name="Google Shape;158;p2"/>
              <p:cNvSpPr/>
              <p:nvPr/>
            </p:nvSpPr>
            <p:spPr>
              <a:xfrm>
                <a:off x="6793592" y="2231577"/>
                <a:ext cx="1346039" cy="1346039"/>
              </a:xfrm>
              <a:custGeom>
                <a:avLst/>
                <a:gdLst/>
                <a:ahLst/>
                <a:cxnLst/>
                <a:rect l="l" t="t" r="r" b="b"/>
                <a:pathLst>
                  <a:path w="348" h="348" extrusionOk="0">
                    <a:moveTo>
                      <a:pt x="174" y="348"/>
                    </a:moveTo>
                    <a:cubicBezTo>
                      <a:pt x="128" y="348"/>
                      <a:pt x="84" y="329"/>
                      <a:pt x="51" y="297"/>
                    </a:cubicBezTo>
                    <a:cubicBezTo>
                      <a:pt x="18" y="264"/>
                      <a:pt x="0" y="220"/>
                      <a:pt x="0" y="174"/>
                    </a:cubicBezTo>
                    <a:cubicBezTo>
                      <a:pt x="0" y="127"/>
                      <a:pt x="18" y="83"/>
                      <a:pt x="51" y="51"/>
                    </a:cubicBezTo>
                    <a:cubicBezTo>
                      <a:pt x="84" y="18"/>
                      <a:pt x="128" y="0"/>
                      <a:pt x="174" y="0"/>
                    </a:cubicBezTo>
                    <a:cubicBezTo>
                      <a:pt x="221" y="0"/>
                      <a:pt x="264" y="18"/>
                      <a:pt x="297" y="51"/>
                    </a:cubicBezTo>
                    <a:cubicBezTo>
                      <a:pt x="330" y="83"/>
                      <a:pt x="348" y="127"/>
                      <a:pt x="348" y="174"/>
                    </a:cubicBezTo>
                    <a:cubicBezTo>
                      <a:pt x="348" y="220"/>
                      <a:pt x="330" y="264"/>
                      <a:pt x="297" y="297"/>
                    </a:cubicBezTo>
                    <a:cubicBezTo>
                      <a:pt x="297" y="297"/>
                      <a:pt x="297" y="297"/>
                      <a:pt x="297" y="297"/>
                    </a:cubicBezTo>
                    <a:cubicBezTo>
                      <a:pt x="297" y="297"/>
                      <a:pt x="297" y="297"/>
                      <a:pt x="297" y="297"/>
                    </a:cubicBezTo>
                    <a:cubicBezTo>
                      <a:pt x="264" y="329"/>
                      <a:pt x="221" y="348"/>
                      <a:pt x="174" y="348"/>
                    </a:cubicBezTo>
                    <a:close/>
                  </a:path>
                </a:pathLst>
              </a:custGeom>
              <a:solidFill>
                <a:srgbClr val="FFFFFF"/>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900">
                  <a:solidFill>
                    <a:schemeClr val="lt1"/>
                  </a:solidFill>
                  <a:latin typeface="Poppins"/>
                  <a:ea typeface="Poppins"/>
                  <a:cs typeface="Poppins"/>
                  <a:sym typeface="Poppins"/>
                </a:endParaRPr>
              </a:p>
            </p:txBody>
          </p:sp>
        </p:grpSp>
        <p:grpSp>
          <p:nvGrpSpPr>
            <p:cNvPr id="159" name="Google Shape;159;p2"/>
            <p:cNvGrpSpPr/>
            <p:nvPr/>
          </p:nvGrpSpPr>
          <p:grpSpPr>
            <a:xfrm>
              <a:off x="9099332" y="1681421"/>
              <a:ext cx="2238849" cy="2929615"/>
              <a:chOff x="9099332" y="1681421"/>
              <a:chExt cx="2238849" cy="2929615"/>
            </a:xfrm>
          </p:grpSpPr>
          <p:sp>
            <p:nvSpPr>
              <p:cNvPr id="160" name="Google Shape;160;p2"/>
              <p:cNvSpPr/>
              <p:nvPr/>
            </p:nvSpPr>
            <p:spPr>
              <a:xfrm>
                <a:off x="9099332" y="1681421"/>
                <a:ext cx="2230657" cy="2442256"/>
              </a:xfrm>
              <a:custGeom>
                <a:avLst/>
                <a:gdLst/>
                <a:ahLst/>
                <a:cxnLst/>
                <a:rect l="l" t="t" r="r" b="b"/>
                <a:pathLst>
                  <a:path w="577" h="631" extrusionOk="0">
                    <a:moveTo>
                      <a:pt x="208" y="29"/>
                    </a:moveTo>
                    <a:cubicBezTo>
                      <a:pt x="0" y="149"/>
                      <a:pt x="0" y="149"/>
                      <a:pt x="0" y="149"/>
                    </a:cubicBezTo>
                    <a:cubicBezTo>
                      <a:pt x="0" y="241"/>
                      <a:pt x="0" y="241"/>
                      <a:pt x="0" y="241"/>
                    </a:cubicBezTo>
                    <a:cubicBezTo>
                      <a:pt x="0" y="264"/>
                      <a:pt x="18" y="282"/>
                      <a:pt x="41" y="282"/>
                    </a:cubicBezTo>
                    <a:cubicBezTo>
                      <a:pt x="100" y="282"/>
                      <a:pt x="100" y="282"/>
                      <a:pt x="100" y="282"/>
                    </a:cubicBezTo>
                    <a:cubicBezTo>
                      <a:pt x="119" y="282"/>
                      <a:pt x="133" y="297"/>
                      <a:pt x="133" y="315"/>
                    </a:cubicBezTo>
                    <a:cubicBezTo>
                      <a:pt x="133" y="315"/>
                      <a:pt x="133" y="315"/>
                      <a:pt x="133" y="315"/>
                    </a:cubicBezTo>
                    <a:cubicBezTo>
                      <a:pt x="133" y="334"/>
                      <a:pt x="119" y="349"/>
                      <a:pt x="100" y="349"/>
                    </a:cubicBezTo>
                    <a:cubicBezTo>
                      <a:pt x="41" y="349"/>
                      <a:pt x="41" y="349"/>
                      <a:pt x="41" y="349"/>
                    </a:cubicBezTo>
                    <a:cubicBezTo>
                      <a:pt x="18" y="349"/>
                      <a:pt x="0" y="367"/>
                      <a:pt x="0" y="389"/>
                    </a:cubicBezTo>
                    <a:cubicBezTo>
                      <a:pt x="0" y="482"/>
                      <a:pt x="0" y="482"/>
                      <a:pt x="0" y="482"/>
                    </a:cubicBezTo>
                    <a:cubicBezTo>
                      <a:pt x="208" y="602"/>
                      <a:pt x="208" y="602"/>
                      <a:pt x="208" y="602"/>
                    </a:cubicBezTo>
                    <a:cubicBezTo>
                      <a:pt x="258" y="631"/>
                      <a:pt x="320" y="631"/>
                      <a:pt x="370" y="602"/>
                    </a:cubicBezTo>
                    <a:cubicBezTo>
                      <a:pt x="577" y="482"/>
                      <a:pt x="577" y="482"/>
                      <a:pt x="577" y="482"/>
                    </a:cubicBezTo>
                    <a:cubicBezTo>
                      <a:pt x="577" y="149"/>
                      <a:pt x="577" y="149"/>
                      <a:pt x="577" y="149"/>
                    </a:cubicBezTo>
                    <a:cubicBezTo>
                      <a:pt x="370" y="29"/>
                      <a:pt x="370" y="29"/>
                      <a:pt x="370" y="29"/>
                    </a:cubicBezTo>
                    <a:cubicBezTo>
                      <a:pt x="320" y="0"/>
                      <a:pt x="258" y="0"/>
                      <a:pt x="208" y="29"/>
                    </a:cubicBezTo>
                    <a:close/>
                  </a:path>
                </a:pathLst>
              </a:custGeom>
              <a:solidFill>
                <a:schemeClr val="accent4"/>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900">
                  <a:solidFill>
                    <a:schemeClr val="lt1"/>
                  </a:solidFill>
                  <a:latin typeface="Poppins"/>
                  <a:ea typeface="Poppins"/>
                  <a:cs typeface="Poppins"/>
                  <a:sym typeface="Poppins"/>
                </a:endParaRPr>
              </a:p>
            </p:txBody>
          </p:sp>
          <p:sp>
            <p:nvSpPr>
              <p:cNvPr id="161" name="Google Shape;161;p2"/>
              <p:cNvSpPr/>
              <p:nvPr/>
            </p:nvSpPr>
            <p:spPr>
              <a:xfrm>
                <a:off x="9106158" y="3666351"/>
                <a:ext cx="2232023" cy="944685"/>
              </a:xfrm>
              <a:custGeom>
                <a:avLst/>
                <a:gdLst/>
                <a:ahLst/>
                <a:cxnLst/>
                <a:rect l="l" t="t" r="r" b="b"/>
                <a:pathLst>
                  <a:path w="577" h="244" extrusionOk="0">
                    <a:moveTo>
                      <a:pt x="370" y="120"/>
                    </a:moveTo>
                    <a:cubicBezTo>
                      <a:pt x="319" y="149"/>
                      <a:pt x="258" y="149"/>
                      <a:pt x="207" y="120"/>
                    </a:cubicBezTo>
                    <a:cubicBezTo>
                      <a:pt x="0" y="0"/>
                      <a:pt x="0" y="0"/>
                      <a:pt x="0" y="0"/>
                    </a:cubicBezTo>
                    <a:cubicBezTo>
                      <a:pt x="0" y="14"/>
                      <a:pt x="0" y="14"/>
                      <a:pt x="0" y="14"/>
                    </a:cubicBezTo>
                    <a:cubicBezTo>
                      <a:pt x="207" y="134"/>
                      <a:pt x="207" y="134"/>
                      <a:pt x="207" y="134"/>
                    </a:cubicBezTo>
                    <a:cubicBezTo>
                      <a:pt x="231" y="147"/>
                      <a:pt x="256" y="154"/>
                      <a:pt x="282" y="156"/>
                    </a:cubicBezTo>
                    <a:cubicBezTo>
                      <a:pt x="282" y="205"/>
                      <a:pt x="282" y="205"/>
                      <a:pt x="282" y="205"/>
                    </a:cubicBezTo>
                    <a:cubicBezTo>
                      <a:pt x="274" y="208"/>
                      <a:pt x="269" y="215"/>
                      <a:pt x="269" y="224"/>
                    </a:cubicBezTo>
                    <a:cubicBezTo>
                      <a:pt x="269" y="235"/>
                      <a:pt x="278" y="244"/>
                      <a:pt x="289" y="244"/>
                    </a:cubicBezTo>
                    <a:cubicBezTo>
                      <a:pt x="300" y="244"/>
                      <a:pt x="309" y="235"/>
                      <a:pt x="309" y="224"/>
                    </a:cubicBezTo>
                    <a:cubicBezTo>
                      <a:pt x="309" y="215"/>
                      <a:pt x="303" y="208"/>
                      <a:pt x="295" y="205"/>
                    </a:cubicBezTo>
                    <a:cubicBezTo>
                      <a:pt x="295" y="156"/>
                      <a:pt x="295" y="156"/>
                      <a:pt x="295" y="156"/>
                    </a:cubicBezTo>
                    <a:cubicBezTo>
                      <a:pt x="321" y="154"/>
                      <a:pt x="347" y="147"/>
                      <a:pt x="370" y="134"/>
                    </a:cubicBezTo>
                    <a:cubicBezTo>
                      <a:pt x="577" y="14"/>
                      <a:pt x="577" y="14"/>
                      <a:pt x="577" y="14"/>
                    </a:cubicBezTo>
                    <a:cubicBezTo>
                      <a:pt x="577" y="0"/>
                      <a:pt x="577" y="0"/>
                      <a:pt x="577" y="0"/>
                    </a:cubicBezTo>
                    <a:lnTo>
                      <a:pt x="370" y="120"/>
                    </a:lnTo>
                    <a:close/>
                  </a:path>
                </a:pathLst>
              </a:custGeom>
              <a:solidFill>
                <a:schemeClr val="accent4"/>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900">
                  <a:solidFill>
                    <a:schemeClr val="lt1"/>
                  </a:solidFill>
                  <a:latin typeface="Poppins"/>
                  <a:ea typeface="Poppins"/>
                  <a:cs typeface="Poppins"/>
                  <a:sym typeface="Poppins"/>
                </a:endParaRPr>
              </a:p>
            </p:txBody>
          </p:sp>
          <p:sp>
            <p:nvSpPr>
              <p:cNvPr id="162" name="Google Shape;162;p2"/>
              <p:cNvSpPr/>
              <p:nvPr/>
            </p:nvSpPr>
            <p:spPr>
              <a:xfrm>
                <a:off x="9443350" y="2130556"/>
                <a:ext cx="1546717" cy="1548082"/>
              </a:xfrm>
              <a:prstGeom prst="ellipse">
                <a:avLst/>
              </a:prstGeom>
              <a:solidFill>
                <a:srgbClr val="CCCCCC"/>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900">
                  <a:solidFill>
                    <a:schemeClr val="lt1"/>
                  </a:solidFill>
                  <a:latin typeface="Poppins"/>
                  <a:ea typeface="Poppins"/>
                  <a:cs typeface="Poppins"/>
                  <a:sym typeface="Poppins"/>
                </a:endParaRPr>
              </a:p>
            </p:txBody>
          </p:sp>
          <p:sp>
            <p:nvSpPr>
              <p:cNvPr id="163" name="Google Shape;163;p2"/>
              <p:cNvSpPr/>
              <p:nvPr/>
            </p:nvSpPr>
            <p:spPr>
              <a:xfrm>
                <a:off x="9543007" y="2231577"/>
                <a:ext cx="1346039" cy="1346039"/>
              </a:xfrm>
              <a:custGeom>
                <a:avLst/>
                <a:gdLst/>
                <a:ahLst/>
                <a:cxnLst/>
                <a:rect l="l" t="t" r="r" b="b"/>
                <a:pathLst>
                  <a:path w="348" h="348" extrusionOk="0">
                    <a:moveTo>
                      <a:pt x="174" y="348"/>
                    </a:moveTo>
                    <a:cubicBezTo>
                      <a:pt x="127" y="348"/>
                      <a:pt x="84" y="329"/>
                      <a:pt x="51" y="297"/>
                    </a:cubicBezTo>
                    <a:cubicBezTo>
                      <a:pt x="18" y="264"/>
                      <a:pt x="0" y="220"/>
                      <a:pt x="0" y="174"/>
                    </a:cubicBezTo>
                    <a:cubicBezTo>
                      <a:pt x="0" y="127"/>
                      <a:pt x="18" y="83"/>
                      <a:pt x="51" y="51"/>
                    </a:cubicBezTo>
                    <a:cubicBezTo>
                      <a:pt x="84" y="18"/>
                      <a:pt x="127" y="0"/>
                      <a:pt x="174" y="0"/>
                    </a:cubicBezTo>
                    <a:cubicBezTo>
                      <a:pt x="220" y="0"/>
                      <a:pt x="264" y="18"/>
                      <a:pt x="297" y="51"/>
                    </a:cubicBezTo>
                    <a:cubicBezTo>
                      <a:pt x="330" y="83"/>
                      <a:pt x="348" y="127"/>
                      <a:pt x="348" y="174"/>
                    </a:cubicBezTo>
                    <a:cubicBezTo>
                      <a:pt x="348" y="220"/>
                      <a:pt x="330" y="264"/>
                      <a:pt x="297" y="297"/>
                    </a:cubicBezTo>
                    <a:cubicBezTo>
                      <a:pt x="297" y="297"/>
                      <a:pt x="297" y="297"/>
                      <a:pt x="297" y="297"/>
                    </a:cubicBezTo>
                    <a:cubicBezTo>
                      <a:pt x="297" y="297"/>
                      <a:pt x="297" y="297"/>
                      <a:pt x="297" y="297"/>
                    </a:cubicBezTo>
                    <a:cubicBezTo>
                      <a:pt x="264" y="329"/>
                      <a:pt x="220" y="348"/>
                      <a:pt x="174" y="348"/>
                    </a:cubicBezTo>
                    <a:close/>
                  </a:path>
                </a:pathLst>
              </a:custGeom>
              <a:solidFill>
                <a:srgbClr val="FFFFFF"/>
              </a:solidFill>
              <a:ln>
                <a:noFill/>
              </a:ln>
            </p:spPr>
            <p:txBody>
              <a:bodyPr spcFirstLastPara="1" wrap="square" lIns="45700" tIns="22850" rIns="45700" bIns="22850" anchor="t" anchorCtr="0">
                <a:noAutofit/>
              </a:bodyPr>
              <a:lstStyle/>
              <a:p>
                <a:pPr marL="0" marR="0" lvl="0" indent="0" algn="l" rtl="0">
                  <a:spcBef>
                    <a:spcPts val="0"/>
                  </a:spcBef>
                  <a:spcAft>
                    <a:spcPts val="0"/>
                  </a:spcAft>
                  <a:buNone/>
                </a:pPr>
                <a:endParaRPr sz="900">
                  <a:solidFill>
                    <a:schemeClr val="lt1"/>
                  </a:solidFill>
                  <a:latin typeface="Poppins"/>
                  <a:ea typeface="Poppins"/>
                  <a:cs typeface="Poppins"/>
                  <a:sym typeface="Poppins"/>
                </a:endParaRPr>
              </a:p>
            </p:txBody>
          </p:sp>
        </p:grpSp>
      </p:grpSp>
      <p:sp>
        <p:nvSpPr>
          <p:cNvPr id="164" name="Google Shape;164;p2"/>
          <p:cNvSpPr/>
          <p:nvPr/>
        </p:nvSpPr>
        <p:spPr>
          <a:xfrm>
            <a:off x="424" y="1070050"/>
            <a:ext cx="2470800" cy="775800"/>
          </a:xfrm>
          <a:prstGeom prst="rect">
            <a:avLst/>
          </a:prstGeom>
          <a:gradFill>
            <a:gsLst>
              <a:gs pos="0">
                <a:schemeClr val="accent1"/>
              </a:gs>
              <a:gs pos="100000">
                <a:schemeClr val="accent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
        <p:nvSpPr>
          <p:cNvPr id="165" name="Google Shape;165;p2"/>
          <p:cNvSpPr txBox="1"/>
          <p:nvPr/>
        </p:nvSpPr>
        <p:spPr>
          <a:xfrm>
            <a:off x="2471110" y="1177806"/>
            <a:ext cx="7260414"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accent1"/>
                </a:solidFill>
                <a:latin typeface="Poppins"/>
                <a:ea typeface="Poppins"/>
                <a:cs typeface="Poppins"/>
                <a:sym typeface="Poppins"/>
              </a:rPr>
              <a:t>OUR Team Member</a:t>
            </a:r>
            <a:endParaRPr/>
          </a:p>
        </p:txBody>
      </p:sp>
      <p:sp>
        <p:nvSpPr>
          <p:cNvPr id="166" name="Google Shape;166;p2"/>
          <p:cNvSpPr/>
          <p:nvPr/>
        </p:nvSpPr>
        <p:spPr>
          <a:xfrm rot="10800000">
            <a:off x="9689350" y="1146400"/>
            <a:ext cx="2512800" cy="775500"/>
          </a:xfrm>
          <a:prstGeom prst="rect">
            <a:avLst/>
          </a:prstGeom>
          <a:gradFill>
            <a:gsLst>
              <a:gs pos="0">
                <a:schemeClr val="accent1"/>
              </a:gs>
              <a:gs pos="100000">
                <a:schemeClr val="accent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
        <p:nvSpPr>
          <p:cNvPr id="167" name="Google Shape;167;p2"/>
          <p:cNvSpPr txBox="1"/>
          <p:nvPr/>
        </p:nvSpPr>
        <p:spPr>
          <a:xfrm>
            <a:off x="1149550" y="4965675"/>
            <a:ext cx="2513400" cy="87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700" b="1">
                <a:solidFill>
                  <a:schemeClr val="lt1"/>
                </a:solidFill>
                <a:latin typeface="Poppins"/>
                <a:ea typeface="Poppins"/>
                <a:cs typeface="Poppins"/>
                <a:sym typeface="Poppins"/>
              </a:rPr>
              <a:t>Tunazzinur Rahman </a:t>
            </a:r>
            <a:endParaRPr sz="1700" b="1">
              <a:solidFill>
                <a:schemeClr val="lt1"/>
              </a:solidFill>
              <a:latin typeface="Poppins"/>
              <a:ea typeface="Poppins"/>
              <a:cs typeface="Poppins"/>
              <a:sym typeface="Poppins"/>
            </a:endParaRPr>
          </a:p>
          <a:p>
            <a:pPr marL="0" marR="0" lvl="0" indent="0" algn="l" rtl="0">
              <a:lnSpc>
                <a:spcPct val="100000"/>
              </a:lnSpc>
              <a:spcBef>
                <a:spcPts val="0"/>
              </a:spcBef>
              <a:spcAft>
                <a:spcPts val="0"/>
              </a:spcAft>
              <a:buNone/>
            </a:pPr>
            <a:r>
              <a:rPr lang="en-US" sz="1700" b="1">
                <a:solidFill>
                  <a:schemeClr val="lt1"/>
                </a:solidFill>
                <a:latin typeface="Poppins"/>
                <a:ea typeface="Poppins"/>
                <a:cs typeface="Poppins"/>
                <a:sym typeface="Poppins"/>
              </a:rPr>
              <a:t>Kabbo</a:t>
            </a:r>
            <a:endParaRPr sz="1700" b="1">
              <a:latin typeface="Poppins"/>
              <a:ea typeface="Poppins"/>
              <a:cs typeface="Poppins"/>
              <a:sym typeface="Poppins"/>
            </a:endParaRPr>
          </a:p>
          <a:p>
            <a:pPr marL="0" marR="0" lvl="0" indent="0" algn="l" rtl="0">
              <a:lnSpc>
                <a:spcPct val="100000"/>
              </a:lnSpc>
              <a:spcBef>
                <a:spcPts val="0"/>
              </a:spcBef>
              <a:spcAft>
                <a:spcPts val="0"/>
              </a:spcAft>
              <a:buNone/>
            </a:pPr>
            <a:r>
              <a:rPr lang="en-US" sz="1700" b="1">
                <a:solidFill>
                  <a:schemeClr val="lt1"/>
                </a:solidFill>
                <a:latin typeface="Poppins"/>
                <a:ea typeface="Poppins"/>
                <a:cs typeface="Poppins"/>
                <a:sym typeface="Poppins"/>
              </a:rPr>
              <a:t>ID: 19202103268</a:t>
            </a:r>
            <a:endParaRPr sz="1700" b="1">
              <a:solidFill>
                <a:schemeClr val="lt1"/>
              </a:solidFill>
              <a:latin typeface="Poppins"/>
              <a:ea typeface="Poppins"/>
              <a:cs typeface="Poppins"/>
              <a:sym typeface="Poppins"/>
            </a:endParaRPr>
          </a:p>
        </p:txBody>
      </p:sp>
      <p:sp>
        <p:nvSpPr>
          <p:cNvPr id="168" name="Google Shape;168;p2"/>
          <p:cNvSpPr txBox="1"/>
          <p:nvPr/>
        </p:nvSpPr>
        <p:spPr>
          <a:xfrm>
            <a:off x="3682512" y="4988763"/>
            <a:ext cx="25134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a:solidFill>
                  <a:schemeClr val="lt1"/>
                </a:solidFill>
                <a:latin typeface="Poppins"/>
                <a:ea typeface="Poppins"/>
                <a:cs typeface="Poppins"/>
                <a:sym typeface="Poppins"/>
              </a:rPr>
              <a:t>MD. Zobayer Hasan</a:t>
            </a:r>
            <a:endParaRPr sz="1600" b="1">
              <a:solidFill>
                <a:schemeClr val="lt1"/>
              </a:solidFill>
              <a:latin typeface="Poppins"/>
              <a:ea typeface="Poppins"/>
              <a:cs typeface="Poppins"/>
              <a:sym typeface="Poppins"/>
            </a:endParaRPr>
          </a:p>
          <a:p>
            <a:pPr marL="0" marR="0" lvl="0" indent="0" algn="l" rtl="0">
              <a:lnSpc>
                <a:spcPct val="100000"/>
              </a:lnSpc>
              <a:spcBef>
                <a:spcPts val="0"/>
              </a:spcBef>
              <a:spcAft>
                <a:spcPts val="0"/>
              </a:spcAft>
              <a:buNone/>
            </a:pPr>
            <a:r>
              <a:rPr lang="en-US" sz="1600" b="1">
                <a:solidFill>
                  <a:schemeClr val="lt1"/>
                </a:solidFill>
                <a:latin typeface="Poppins"/>
                <a:ea typeface="Poppins"/>
                <a:cs typeface="Poppins"/>
                <a:sym typeface="Poppins"/>
              </a:rPr>
              <a:t>Nayem</a:t>
            </a:r>
            <a:endParaRPr sz="1700" b="1">
              <a:latin typeface="Poppins"/>
              <a:ea typeface="Poppins"/>
              <a:cs typeface="Poppins"/>
              <a:sym typeface="Poppins"/>
            </a:endParaRPr>
          </a:p>
          <a:p>
            <a:pPr marL="0" marR="0" lvl="0" indent="0" algn="l" rtl="0">
              <a:lnSpc>
                <a:spcPct val="100000"/>
              </a:lnSpc>
              <a:spcBef>
                <a:spcPts val="0"/>
              </a:spcBef>
              <a:spcAft>
                <a:spcPts val="0"/>
              </a:spcAft>
              <a:buNone/>
            </a:pPr>
            <a:r>
              <a:rPr lang="en-US" sz="1600" b="1">
                <a:solidFill>
                  <a:schemeClr val="lt1"/>
                </a:solidFill>
                <a:latin typeface="Poppins"/>
                <a:ea typeface="Poppins"/>
                <a:cs typeface="Poppins"/>
                <a:sym typeface="Poppins"/>
              </a:rPr>
              <a:t>ID: 19202103274 </a:t>
            </a:r>
            <a:endParaRPr sz="1600" b="1">
              <a:solidFill>
                <a:schemeClr val="lt1"/>
              </a:solidFill>
              <a:latin typeface="Poppins"/>
              <a:ea typeface="Poppins"/>
              <a:cs typeface="Poppins"/>
              <a:sym typeface="Poppins"/>
            </a:endParaRPr>
          </a:p>
        </p:txBody>
      </p:sp>
      <p:sp>
        <p:nvSpPr>
          <p:cNvPr id="169" name="Google Shape;169;p2"/>
          <p:cNvSpPr txBox="1"/>
          <p:nvPr/>
        </p:nvSpPr>
        <p:spPr>
          <a:xfrm>
            <a:off x="6500419" y="4965680"/>
            <a:ext cx="2043900" cy="615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700" b="1">
                <a:solidFill>
                  <a:schemeClr val="lt1"/>
                </a:solidFill>
                <a:latin typeface="Poppins"/>
                <a:ea typeface="Poppins"/>
                <a:cs typeface="Poppins"/>
                <a:sym typeface="Poppins"/>
              </a:rPr>
              <a:t>Nayema Khatun</a:t>
            </a:r>
            <a:endParaRPr sz="1800" b="1">
              <a:latin typeface="Poppins"/>
              <a:ea typeface="Poppins"/>
              <a:cs typeface="Poppins"/>
              <a:sym typeface="Poppins"/>
            </a:endParaRPr>
          </a:p>
          <a:p>
            <a:pPr marL="0" marR="0" lvl="0" indent="0" algn="l" rtl="0">
              <a:lnSpc>
                <a:spcPct val="100000"/>
              </a:lnSpc>
              <a:spcBef>
                <a:spcPts val="0"/>
              </a:spcBef>
              <a:spcAft>
                <a:spcPts val="0"/>
              </a:spcAft>
              <a:buNone/>
            </a:pPr>
            <a:r>
              <a:rPr lang="en-US" sz="1700" b="1">
                <a:solidFill>
                  <a:schemeClr val="lt1"/>
                </a:solidFill>
                <a:latin typeface="Poppins"/>
                <a:ea typeface="Poppins"/>
                <a:cs typeface="Poppins"/>
                <a:sym typeface="Poppins"/>
              </a:rPr>
              <a:t>ID: 19202103245</a:t>
            </a:r>
            <a:endParaRPr sz="1700" b="1">
              <a:solidFill>
                <a:schemeClr val="lt1"/>
              </a:solidFill>
              <a:latin typeface="Poppins"/>
              <a:ea typeface="Poppins"/>
              <a:cs typeface="Poppins"/>
              <a:sym typeface="Poppins"/>
            </a:endParaRPr>
          </a:p>
        </p:txBody>
      </p:sp>
      <p:sp>
        <p:nvSpPr>
          <p:cNvPr id="170" name="Google Shape;170;p2"/>
          <p:cNvSpPr txBox="1"/>
          <p:nvPr/>
        </p:nvSpPr>
        <p:spPr>
          <a:xfrm>
            <a:off x="8848851" y="4965675"/>
            <a:ext cx="2513400" cy="615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700" b="1">
                <a:solidFill>
                  <a:schemeClr val="lt1"/>
                </a:solidFill>
                <a:latin typeface="Poppins"/>
                <a:ea typeface="Poppins"/>
                <a:cs typeface="Poppins"/>
                <a:sym typeface="Poppins"/>
              </a:rPr>
              <a:t>Rubaiatul Jannat </a:t>
            </a:r>
            <a:endParaRPr sz="1800" b="1">
              <a:latin typeface="Poppins"/>
              <a:ea typeface="Poppins"/>
              <a:cs typeface="Poppins"/>
              <a:sym typeface="Poppins"/>
            </a:endParaRPr>
          </a:p>
          <a:p>
            <a:pPr marL="0" marR="0" lvl="0" indent="0" algn="l" rtl="0">
              <a:lnSpc>
                <a:spcPct val="100000"/>
              </a:lnSpc>
              <a:spcBef>
                <a:spcPts val="0"/>
              </a:spcBef>
              <a:spcAft>
                <a:spcPts val="0"/>
              </a:spcAft>
              <a:buNone/>
            </a:pPr>
            <a:r>
              <a:rPr lang="en-US" sz="1700" b="1">
                <a:solidFill>
                  <a:schemeClr val="lt1"/>
                </a:solidFill>
                <a:latin typeface="Poppins"/>
                <a:ea typeface="Poppins"/>
                <a:cs typeface="Poppins"/>
                <a:sym typeface="Poppins"/>
              </a:rPr>
              <a:t>ID: 19202103249</a:t>
            </a:r>
            <a:endParaRPr sz="1700" b="1">
              <a:solidFill>
                <a:schemeClr val="lt1"/>
              </a:solidFill>
              <a:latin typeface="Poppins"/>
              <a:ea typeface="Poppins"/>
              <a:cs typeface="Poppins"/>
              <a:sym typeface="Poppins"/>
            </a:endParaRPr>
          </a:p>
        </p:txBody>
      </p:sp>
      <p:sp>
        <p:nvSpPr>
          <p:cNvPr id="171" name="Google Shape;171;p2"/>
          <p:cNvSpPr txBox="1"/>
          <p:nvPr/>
        </p:nvSpPr>
        <p:spPr>
          <a:xfrm>
            <a:off x="1673060" y="2953977"/>
            <a:ext cx="1092000" cy="769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accent1"/>
                </a:solidFill>
                <a:latin typeface="Poppins"/>
                <a:ea typeface="Poppins"/>
                <a:cs typeface="Poppins"/>
                <a:sym typeface="Poppins"/>
              </a:rPr>
              <a:t>01</a:t>
            </a:r>
            <a:endParaRPr/>
          </a:p>
        </p:txBody>
      </p:sp>
      <p:sp>
        <p:nvSpPr>
          <p:cNvPr id="172" name="Google Shape;172;p2"/>
          <p:cNvSpPr txBox="1"/>
          <p:nvPr/>
        </p:nvSpPr>
        <p:spPr>
          <a:xfrm>
            <a:off x="4265550" y="2953977"/>
            <a:ext cx="1092000" cy="769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accent1"/>
                </a:solidFill>
                <a:latin typeface="Poppins"/>
                <a:ea typeface="Poppins"/>
                <a:cs typeface="Poppins"/>
                <a:sym typeface="Poppins"/>
              </a:rPr>
              <a:t>02</a:t>
            </a:r>
            <a:endParaRPr/>
          </a:p>
        </p:txBody>
      </p:sp>
      <p:sp>
        <p:nvSpPr>
          <p:cNvPr id="173" name="Google Shape;173;p2"/>
          <p:cNvSpPr txBox="1"/>
          <p:nvPr/>
        </p:nvSpPr>
        <p:spPr>
          <a:xfrm>
            <a:off x="6858077" y="2953952"/>
            <a:ext cx="1092000" cy="769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accent1"/>
                </a:solidFill>
                <a:latin typeface="Poppins"/>
                <a:ea typeface="Poppins"/>
                <a:cs typeface="Poppins"/>
                <a:sym typeface="Poppins"/>
              </a:rPr>
              <a:t>03</a:t>
            </a:r>
            <a:endParaRPr/>
          </a:p>
        </p:txBody>
      </p:sp>
      <p:sp>
        <p:nvSpPr>
          <p:cNvPr id="174" name="Google Shape;174;p2"/>
          <p:cNvSpPr txBox="1"/>
          <p:nvPr/>
        </p:nvSpPr>
        <p:spPr>
          <a:xfrm>
            <a:off x="9450642" y="2953939"/>
            <a:ext cx="1092000" cy="769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accent1"/>
                </a:solidFill>
                <a:latin typeface="Poppins"/>
                <a:ea typeface="Poppins"/>
                <a:cs typeface="Poppins"/>
                <a:sym typeface="Poppins"/>
              </a:rPr>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8"/>
          <p:cNvSpPr txBox="1">
            <a:spLocks noGrp="1"/>
          </p:cNvSpPr>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fontScale="90000"/>
          </a:bodyPr>
          <a:lstStyle/>
          <a:p>
            <a:pPr marL="0" lvl="0" indent="0" algn="ctr" rtl="0">
              <a:lnSpc>
                <a:spcPct val="115000"/>
              </a:lnSpc>
              <a:spcBef>
                <a:spcPts val="0"/>
              </a:spcBef>
              <a:spcAft>
                <a:spcPts val="0"/>
              </a:spcAft>
              <a:buClr>
                <a:schemeClr val="lt2"/>
              </a:buClr>
              <a:buSzPct val="100000"/>
              <a:buFont typeface="Tinos"/>
              <a:buNone/>
            </a:pPr>
            <a:r>
              <a:rPr lang="en-US" sz="3500">
                <a:solidFill>
                  <a:schemeClr val="lt1"/>
                </a:solidFill>
                <a:latin typeface="Poppins SemiBold"/>
                <a:ea typeface="Poppins SemiBold"/>
                <a:cs typeface="Poppins SemiBold"/>
                <a:sym typeface="Poppins SemiBold"/>
              </a:rPr>
              <a:t>To verify admin have to maintain this Captcha.</a:t>
            </a:r>
            <a:endParaRPr sz="3500">
              <a:solidFill>
                <a:schemeClr val="lt1"/>
              </a:solidFill>
              <a:latin typeface="Poppins SemiBold"/>
              <a:ea typeface="Poppins SemiBold"/>
              <a:cs typeface="Poppins SemiBold"/>
              <a:sym typeface="Poppins SemiBold"/>
            </a:endParaRPr>
          </a:p>
          <a:p>
            <a:pPr marL="0" lvl="0" indent="0" algn="ctr" rtl="0">
              <a:lnSpc>
                <a:spcPct val="115000"/>
              </a:lnSpc>
              <a:spcBef>
                <a:spcPts val="0"/>
              </a:spcBef>
              <a:spcAft>
                <a:spcPts val="0"/>
              </a:spcAft>
              <a:buClr>
                <a:schemeClr val="lt2"/>
              </a:buClr>
              <a:buSzPct val="100000"/>
              <a:buFont typeface="Tinos"/>
              <a:buNone/>
            </a:pPr>
            <a:r>
              <a:rPr lang="en-US" sz="3500">
                <a:solidFill>
                  <a:schemeClr val="lt1"/>
                </a:solidFill>
                <a:latin typeface="Poppins SemiBold"/>
                <a:ea typeface="Poppins SemiBold"/>
                <a:cs typeface="Poppins SemiBold"/>
                <a:sym typeface="Poppins SemiBold"/>
              </a:rPr>
              <a:t>Per refresh code will be changed.</a:t>
            </a:r>
            <a:endParaRPr>
              <a:solidFill>
                <a:schemeClr val="lt1"/>
              </a:solidFill>
              <a:latin typeface="Poppins SemiBold"/>
              <a:ea typeface="Poppins SemiBold"/>
              <a:cs typeface="Poppins SemiBold"/>
              <a:sym typeface="Poppins SemiBold"/>
            </a:endParaRPr>
          </a:p>
        </p:txBody>
      </p:sp>
      <p:pic>
        <p:nvPicPr>
          <p:cNvPr id="304" name="Google Shape;304;p18"/>
          <p:cNvPicPr preferRelativeResize="0"/>
          <p:nvPr/>
        </p:nvPicPr>
        <p:blipFill rotWithShape="1">
          <a:blip r:embed="rId3">
            <a:alphaModFix/>
          </a:blip>
          <a:srcRect/>
          <a:stretch/>
        </p:blipFill>
        <p:spPr>
          <a:xfrm>
            <a:off x="3213376" y="2067283"/>
            <a:ext cx="5754600" cy="3995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9"/>
          <p:cNvSpPr txBox="1">
            <a:spLocks noGrp="1"/>
          </p:cNvSpPr>
          <p:nvPr>
            <p:ph type="title"/>
          </p:nvPr>
        </p:nvSpPr>
        <p:spPr>
          <a:xfrm>
            <a:off x="654301" y="1452425"/>
            <a:ext cx="11322900" cy="10989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Tinos"/>
              <a:buNone/>
            </a:pPr>
            <a:r>
              <a:rPr lang="en-US" sz="2400">
                <a:solidFill>
                  <a:schemeClr val="lt1"/>
                </a:solidFill>
                <a:latin typeface="Poppins SemiBold"/>
                <a:ea typeface="Poppins SemiBold"/>
                <a:cs typeface="Poppins SemiBold"/>
                <a:sym typeface="Poppins SemiBold"/>
              </a:rPr>
              <a:t>Admin can block any kind of bank and card account users and unblocking any account.</a:t>
            </a:r>
            <a:br>
              <a:rPr lang="en-US" sz="2400">
                <a:solidFill>
                  <a:schemeClr val="lt1"/>
                </a:solidFill>
                <a:latin typeface="Poppins SemiBold"/>
                <a:ea typeface="Poppins SemiBold"/>
                <a:cs typeface="Poppins SemiBold"/>
                <a:sym typeface="Poppins SemiBold"/>
              </a:rPr>
            </a:br>
            <a:r>
              <a:rPr lang="en-US" sz="2400">
                <a:solidFill>
                  <a:schemeClr val="lt1"/>
                </a:solidFill>
                <a:latin typeface="Poppins SemiBold"/>
                <a:ea typeface="Poppins SemiBold"/>
                <a:cs typeface="Poppins SemiBold"/>
                <a:sym typeface="Poppins SemiBold"/>
              </a:rPr>
              <a:t>The admin has the power to block the account user if the behavior of the account user is bad or aggressive.</a:t>
            </a:r>
            <a:endParaRPr sz="2400">
              <a:solidFill>
                <a:schemeClr val="lt1"/>
              </a:solidFill>
              <a:latin typeface="Poppins SemiBold"/>
              <a:ea typeface="Poppins SemiBold"/>
              <a:cs typeface="Poppins SemiBold"/>
              <a:sym typeface="Poppins SemiBold"/>
            </a:endParaRPr>
          </a:p>
        </p:txBody>
      </p:sp>
      <p:pic>
        <p:nvPicPr>
          <p:cNvPr id="310" name="Google Shape;310;p19"/>
          <p:cNvPicPr preferRelativeResize="0"/>
          <p:nvPr/>
        </p:nvPicPr>
        <p:blipFill rotWithShape="1">
          <a:blip r:embed="rId3">
            <a:alphaModFix/>
          </a:blip>
          <a:srcRect/>
          <a:stretch/>
        </p:blipFill>
        <p:spPr>
          <a:xfrm>
            <a:off x="654325" y="3070012"/>
            <a:ext cx="4812275" cy="3191625"/>
          </a:xfrm>
          <a:prstGeom prst="rect">
            <a:avLst/>
          </a:prstGeom>
          <a:noFill/>
          <a:ln>
            <a:noFill/>
          </a:ln>
        </p:spPr>
      </p:pic>
      <p:pic>
        <p:nvPicPr>
          <p:cNvPr id="311" name="Google Shape;311;p19"/>
          <p:cNvPicPr preferRelativeResize="0"/>
          <p:nvPr/>
        </p:nvPicPr>
        <p:blipFill rotWithShape="1">
          <a:blip r:embed="rId4">
            <a:alphaModFix/>
          </a:blip>
          <a:srcRect/>
          <a:stretch/>
        </p:blipFill>
        <p:spPr>
          <a:xfrm>
            <a:off x="6266550" y="2865925"/>
            <a:ext cx="5431278" cy="3599801"/>
          </a:xfrm>
          <a:prstGeom prst="rect">
            <a:avLst/>
          </a:prstGeom>
          <a:noFill/>
          <a:ln>
            <a:noFill/>
          </a:ln>
        </p:spPr>
      </p:pic>
      <p:sp>
        <p:nvSpPr>
          <p:cNvPr id="312" name="Google Shape;312;p19"/>
          <p:cNvSpPr/>
          <p:nvPr/>
        </p:nvSpPr>
        <p:spPr>
          <a:xfrm>
            <a:off x="5628365" y="4421161"/>
            <a:ext cx="476400" cy="489300"/>
          </a:xfrm>
          <a:prstGeom prst="rightArrow">
            <a:avLst>
              <a:gd name="adj1" fmla="val 50000"/>
              <a:gd name="adj2" fmla="val 50000"/>
            </a:avLst>
          </a:prstGeom>
          <a:solidFill>
            <a:schemeClr val="accent1"/>
          </a:solidFill>
          <a:ln w="15875" cap="rnd" cmpd="sng">
            <a:solidFill>
              <a:srgbClr val="256C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3" name="Google Shape;313;p19"/>
          <p:cNvSpPr/>
          <p:nvPr/>
        </p:nvSpPr>
        <p:spPr>
          <a:xfrm>
            <a:off x="654300" y="506925"/>
            <a:ext cx="6119700" cy="630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00" b="1">
                <a:solidFill>
                  <a:schemeClr val="accent1"/>
                </a:solidFill>
                <a:latin typeface="Poppins"/>
                <a:ea typeface="Poppins"/>
                <a:cs typeface="Poppins"/>
                <a:sym typeface="Poppins"/>
              </a:rPr>
              <a:t>BLOCKING &amp; UNBLOCKING</a:t>
            </a:r>
            <a:endParaRPr b="1">
              <a:solidFill>
                <a:schemeClr val="accent1"/>
              </a:solidFill>
              <a:latin typeface="Poppins"/>
              <a:ea typeface="Poppins"/>
              <a:cs typeface="Poppins"/>
              <a:sym typeface="Poppins"/>
            </a:endParaRPr>
          </a:p>
        </p:txBody>
      </p:sp>
      <p:sp>
        <p:nvSpPr>
          <p:cNvPr id="314" name="Google Shape;314;p19"/>
          <p:cNvSpPr/>
          <p:nvPr/>
        </p:nvSpPr>
        <p:spPr>
          <a:xfrm>
            <a:off x="6774000" y="541300"/>
            <a:ext cx="5418000" cy="4893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title"/>
          </p:nvPr>
        </p:nvSpPr>
        <p:spPr>
          <a:xfrm>
            <a:off x="7688975" y="394475"/>
            <a:ext cx="3950700" cy="9267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2"/>
              </a:buClr>
              <a:buSzPts val="4600"/>
              <a:buFont typeface="Tinos"/>
              <a:buNone/>
            </a:pPr>
            <a:r>
              <a:rPr lang="en-US" sz="4000" b="1">
                <a:solidFill>
                  <a:schemeClr val="accent1"/>
                </a:solidFill>
                <a:latin typeface="Poppins"/>
                <a:ea typeface="Poppins"/>
                <a:cs typeface="Poppins"/>
                <a:sym typeface="Poppins"/>
              </a:rPr>
              <a:t>FUTURE WORK</a:t>
            </a:r>
            <a:endParaRPr sz="4000" b="1">
              <a:solidFill>
                <a:schemeClr val="accent1"/>
              </a:solidFill>
              <a:latin typeface="Poppins"/>
              <a:ea typeface="Poppins"/>
              <a:cs typeface="Poppins"/>
              <a:sym typeface="Poppins"/>
            </a:endParaRPr>
          </a:p>
        </p:txBody>
      </p:sp>
      <p:sp>
        <p:nvSpPr>
          <p:cNvPr id="320" name="Google Shape;320;p20"/>
          <p:cNvSpPr txBox="1"/>
          <p:nvPr/>
        </p:nvSpPr>
        <p:spPr>
          <a:xfrm>
            <a:off x="898052" y="1607600"/>
            <a:ext cx="10395900" cy="26781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We want to make this software more user friendly.</a:t>
            </a:r>
            <a:endParaRPr sz="2400">
              <a:solidFill>
                <a:schemeClr val="lt1"/>
              </a:solidFill>
              <a:latin typeface="Poppins SemiBold"/>
              <a:ea typeface="Poppins SemiBold"/>
              <a:cs typeface="Poppins SemiBold"/>
              <a:sym typeface="Poppins SemiBold"/>
            </a:endParaRPr>
          </a:p>
          <a:p>
            <a:pPr marL="457200" marR="0" lvl="0" indent="0" algn="l" rtl="0">
              <a:spcBef>
                <a:spcPts val="0"/>
              </a:spcBef>
              <a:spcAft>
                <a:spcPts val="0"/>
              </a:spcAft>
              <a:buNone/>
            </a:pPr>
            <a:endParaRPr sz="2400">
              <a:solidFill>
                <a:schemeClr val="lt1"/>
              </a:solidFill>
              <a:latin typeface="Poppins SemiBold"/>
              <a:ea typeface="Poppins SemiBold"/>
              <a:cs typeface="Poppins SemiBold"/>
              <a:sym typeface="Poppins SemiBold"/>
            </a:endParaRPr>
          </a:p>
          <a:p>
            <a:pPr marL="342900" marR="0" lvl="0" indent="-342900" algn="l" rtl="0">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We will an option for reporting bugs for fixing bugs (if any) or suggestions for better support. </a:t>
            </a:r>
            <a:endParaRPr sz="2400">
              <a:solidFill>
                <a:schemeClr val="lt1"/>
              </a:solidFill>
              <a:latin typeface="Poppins SemiBold"/>
              <a:ea typeface="Poppins SemiBold"/>
              <a:cs typeface="Poppins SemiBold"/>
              <a:sym typeface="Poppins SemiBold"/>
            </a:endParaRPr>
          </a:p>
          <a:p>
            <a:pPr marL="457200" marR="0" lvl="0" indent="0" algn="l" rtl="0">
              <a:spcBef>
                <a:spcPts val="0"/>
              </a:spcBef>
              <a:spcAft>
                <a:spcPts val="0"/>
              </a:spcAft>
              <a:buNone/>
            </a:pPr>
            <a:endParaRPr sz="2400">
              <a:solidFill>
                <a:schemeClr val="lt1"/>
              </a:solidFill>
              <a:latin typeface="Poppins SemiBold"/>
              <a:ea typeface="Poppins SemiBold"/>
              <a:cs typeface="Poppins SemiBold"/>
              <a:sym typeface="Poppins SemiBold"/>
            </a:endParaRPr>
          </a:p>
          <a:p>
            <a:pPr marL="342900" marR="0" lvl="0" indent="-342900" algn="l" rtl="0">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We will add an option as “International Transfer System” for students if BUBT Authority allows us.</a:t>
            </a:r>
            <a:endParaRPr sz="2400">
              <a:latin typeface="Poppins SemiBold"/>
              <a:ea typeface="Poppins SemiBold"/>
              <a:cs typeface="Poppins SemiBold"/>
              <a:sym typeface="Poppins SemiBold"/>
            </a:endParaRPr>
          </a:p>
        </p:txBody>
      </p:sp>
      <p:sp>
        <p:nvSpPr>
          <p:cNvPr id="321" name="Google Shape;321;p20"/>
          <p:cNvSpPr/>
          <p:nvPr/>
        </p:nvSpPr>
        <p:spPr>
          <a:xfrm>
            <a:off x="0" y="567575"/>
            <a:ext cx="7592100" cy="5805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1"/>
          <p:cNvSpPr txBox="1">
            <a:spLocks noGrp="1"/>
          </p:cNvSpPr>
          <p:nvPr>
            <p:ph type="title"/>
          </p:nvPr>
        </p:nvSpPr>
        <p:spPr>
          <a:xfrm>
            <a:off x="893300" y="759750"/>
            <a:ext cx="3867600" cy="8760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2"/>
              </a:buClr>
              <a:buSzPts val="4600"/>
              <a:buFont typeface="Tinos"/>
              <a:buNone/>
            </a:pPr>
            <a:r>
              <a:rPr lang="en-US" sz="4000" b="1">
                <a:solidFill>
                  <a:schemeClr val="accent1"/>
                </a:solidFill>
                <a:latin typeface="Poppins"/>
                <a:ea typeface="Poppins"/>
                <a:cs typeface="Poppins"/>
                <a:sym typeface="Poppins"/>
              </a:rPr>
              <a:t>ADVANTAGES</a:t>
            </a:r>
            <a:endParaRPr sz="4000" b="1">
              <a:solidFill>
                <a:schemeClr val="accent1"/>
              </a:solidFill>
              <a:latin typeface="Poppins"/>
              <a:ea typeface="Poppins"/>
              <a:cs typeface="Poppins"/>
              <a:sym typeface="Poppins"/>
            </a:endParaRPr>
          </a:p>
        </p:txBody>
      </p:sp>
      <p:sp>
        <p:nvSpPr>
          <p:cNvPr id="327" name="Google Shape;327;p21"/>
          <p:cNvSpPr txBox="1"/>
          <p:nvPr/>
        </p:nvSpPr>
        <p:spPr>
          <a:xfrm>
            <a:off x="1040135" y="2061622"/>
            <a:ext cx="7019100" cy="34170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International transaction</a:t>
            </a:r>
            <a:endParaRPr sz="2400">
              <a:solidFill>
                <a:schemeClr val="lt1"/>
              </a:solidFill>
              <a:latin typeface="Poppins SemiBold"/>
              <a:ea typeface="Poppins SemiBold"/>
              <a:cs typeface="Poppins SemiBold"/>
              <a:sym typeface="Poppins SemiBold"/>
            </a:endParaRPr>
          </a:p>
          <a:p>
            <a:pPr marL="457200" marR="0" lvl="0" indent="0" algn="l" rtl="0">
              <a:spcBef>
                <a:spcPts val="0"/>
              </a:spcBef>
              <a:spcAft>
                <a:spcPts val="0"/>
              </a:spcAft>
              <a:buNone/>
            </a:pPr>
            <a:endParaRPr sz="2400">
              <a:solidFill>
                <a:schemeClr val="lt1"/>
              </a:solidFill>
              <a:latin typeface="Poppins SemiBold"/>
              <a:ea typeface="Poppins SemiBold"/>
              <a:cs typeface="Poppins SemiBold"/>
              <a:sym typeface="Poppins SemiBold"/>
            </a:endParaRPr>
          </a:p>
          <a:p>
            <a:pPr marL="342900" marR="0" lvl="0" indent="-342900" algn="l" rtl="0">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CryptoCurrency</a:t>
            </a:r>
            <a:endParaRPr sz="2400">
              <a:solidFill>
                <a:schemeClr val="lt1"/>
              </a:solidFill>
              <a:latin typeface="Poppins SemiBold"/>
              <a:ea typeface="Poppins SemiBold"/>
              <a:cs typeface="Poppins SemiBold"/>
              <a:sym typeface="Poppins SemiBold"/>
            </a:endParaRPr>
          </a:p>
          <a:p>
            <a:pPr marL="457200" marR="0" lvl="0" indent="0" algn="l" rtl="0">
              <a:spcBef>
                <a:spcPts val="0"/>
              </a:spcBef>
              <a:spcAft>
                <a:spcPts val="0"/>
              </a:spcAft>
              <a:buNone/>
            </a:pPr>
            <a:endParaRPr sz="2400">
              <a:solidFill>
                <a:schemeClr val="lt1"/>
              </a:solidFill>
              <a:latin typeface="Poppins SemiBold"/>
              <a:ea typeface="Poppins SemiBold"/>
              <a:cs typeface="Poppins SemiBold"/>
              <a:sym typeface="Poppins SemiBold"/>
            </a:endParaRPr>
          </a:p>
          <a:p>
            <a:pPr marL="342900" marR="0" lvl="0" indent="-342900" algn="l" rtl="0">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Dual currency without passport</a:t>
            </a:r>
            <a:endParaRPr sz="2400">
              <a:solidFill>
                <a:schemeClr val="lt1"/>
              </a:solidFill>
              <a:latin typeface="Poppins SemiBold"/>
              <a:ea typeface="Poppins SemiBold"/>
              <a:cs typeface="Poppins SemiBold"/>
              <a:sym typeface="Poppins SemiBold"/>
            </a:endParaRPr>
          </a:p>
          <a:p>
            <a:pPr marL="457200" marR="0" lvl="0" indent="0" algn="l" rtl="0">
              <a:spcBef>
                <a:spcPts val="0"/>
              </a:spcBef>
              <a:spcAft>
                <a:spcPts val="0"/>
              </a:spcAft>
              <a:buNone/>
            </a:pPr>
            <a:endParaRPr sz="2400">
              <a:solidFill>
                <a:schemeClr val="lt1"/>
              </a:solidFill>
              <a:latin typeface="Poppins SemiBold"/>
              <a:ea typeface="Poppins SemiBold"/>
              <a:cs typeface="Poppins SemiBold"/>
              <a:sym typeface="Poppins SemiBold"/>
            </a:endParaRPr>
          </a:p>
          <a:p>
            <a:pPr marL="342900" marR="0" lvl="0" indent="-342900" algn="l" rtl="0">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Easy transaction criteria</a:t>
            </a:r>
            <a:endParaRPr sz="2400">
              <a:solidFill>
                <a:schemeClr val="lt1"/>
              </a:solidFill>
              <a:latin typeface="Poppins SemiBold"/>
              <a:ea typeface="Poppins SemiBold"/>
              <a:cs typeface="Poppins SemiBold"/>
              <a:sym typeface="Poppins SemiBold"/>
            </a:endParaRPr>
          </a:p>
          <a:p>
            <a:pPr marL="457200" marR="0" lvl="0" indent="0" algn="l" rtl="0">
              <a:spcBef>
                <a:spcPts val="0"/>
              </a:spcBef>
              <a:spcAft>
                <a:spcPts val="0"/>
              </a:spcAft>
              <a:buNone/>
            </a:pPr>
            <a:endParaRPr sz="2400">
              <a:solidFill>
                <a:schemeClr val="lt1"/>
              </a:solidFill>
              <a:latin typeface="Poppins SemiBold"/>
              <a:ea typeface="Poppins SemiBold"/>
              <a:cs typeface="Poppins SemiBold"/>
              <a:sym typeface="Poppins SemiBold"/>
            </a:endParaRPr>
          </a:p>
          <a:p>
            <a:pPr marL="342900" marR="0" lvl="0" indent="-342900" algn="l" rtl="0">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Portable </a:t>
            </a:r>
            <a:endParaRPr sz="2400">
              <a:solidFill>
                <a:schemeClr val="lt1"/>
              </a:solidFill>
              <a:latin typeface="Poppins SemiBold"/>
              <a:ea typeface="Poppins SemiBold"/>
              <a:cs typeface="Poppins SemiBold"/>
              <a:sym typeface="Poppins SemiBold"/>
            </a:endParaRPr>
          </a:p>
        </p:txBody>
      </p:sp>
      <p:sp>
        <p:nvSpPr>
          <p:cNvPr id="328" name="Google Shape;328;p21"/>
          <p:cNvSpPr/>
          <p:nvPr/>
        </p:nvSpPr>
        <p:spPr>
          <a:xfrm>
            <a:off x="4970500" y="907500"/>
            <a:ext cx="7221600" cy="5805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2"/>
          <p:cNvSpPr txBox="1">
            <a:spLocks noGrp="1"/>
          </p:cNvSpPr>
          <p:nvPr>
            <p:ph type="title"/>
          </p:nvPr>
        </p:nvSpPr>
        <p:spPr>
          <a:xfrm>
            <a:off x="8200175" y="348700"/>
            <a:ext cx="3691200" cy="8247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2"/>
              </a:buClr>
              <a:buSzPts val="4600"/>
              <a:buFont typeface="Tinos"/>
              <a:buNone/>
            </a:pPr>
            <a:r>
              <a:rPr lang="en-US" sz="4000" b="1">
                <a:solidFill>
                  <a:schemeClr val="accent1"/>
                </a:solidFill>
                <a:latin typeface="Poppins"/>
                <a:ea typeface="Poppins"/>
                <a:cs typeface="Poppins"/>
                <a:sym typeface="Poppins"/>
              </a:rPr>
              <a:t>CONCLUSION</a:t>
            </a:r>
            <a:endParaRPr sz="4000" b="1">
              <a:solidFill>
                <a:schemeClr val="accent1"/>
              </a:solidFill>
              <a:latin typeface="Poppins"/>
              <a:ea typeface="Poppins"/>
              <a:cs typeface="Poppins"/>
              <a:sym typeface="Poppins"/>
            </a:endParaRPr>
          </a:p>
        </p:txBody>
      </p:sp>
      <p:sp>
        <p:nvSpPr>
          <p:cNvPr id="334" name="Google Shape;334;p22"/>
          <p:cNvSpPr txBox="1"/>
          <p:nvPr/>
        </p:nvSpPr>
        <p:spPr>
          <a:xfrm>
            <a:off x="857250" y="1404100"/>
            <a:ext cx="10477500" cy="4987200"/>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We were able to apply all those theoretical C# concepts taught to us in our application to make it more and more functional.</a:t>
            </a:r>
            <a:endParaRPr sz="2400">
              <a:solidFill>
                <a:schemeClr val="lt1"/>
              </a:solidFill>
              <a:latin typeface="Poppins SemiBold"/>
              <a:ea typeface="Poppins SemiBold"/>
              <a:cs typeface="Poppins SemiBold"/>
              <a:sym typeface="Poppins SemiBold"/>
            </a:endParaRPr>
          </a:p>
          <a:p>
            <a:pPr marL="457200" marR="0" lvl="0" indent="0" algn="l" rtl="0">
              <a:spcBef>
                <a:spcPts val="0"/>
              </a:spcBef>
              <a:spcAft>
                <a:spcPts val="0"/>
              </a:spcAft>
              <a:buNone/>
            </a:pPr>
            <a:endParaRPr sz="600">
              <a:solidFill>
                <a:schemeClr val="lt1"/>
              </a:solidFill>
              <a:latin typeface="Poppins SemiBold"/>
              <a:ea typeface="Poppins SemiBold"/>
              <a:cs typeface="Poppins SemiBold"/>
              <a:sym typeface="Poppins SemiBold"/>
            </a:endParaRPr>
          </a:p>
          <a:p>
            <a:pPr marL="457200" marR="0" lvl="0" indent="-381000" algn="l" rtl="0">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We learned to make the variables and constants either global or local.</a:t>
            </a:r>
            <a:endParaRPr sz="2400">
              <a:solidFill>
                <a:schemeClr val="lt1"/>
              </a:solidFill>
              <a:latin typeface="Poppins SemiBold"/>
              <a:ea typeface="Poppins SemiBold"/>
              <a:cs typeface="Poppins SemiBold"/>
              <a:sym typeface="Poppins SemiBold"/>
            </a:endParaRPr>
          </a:p>
          <a:p>
            <a:pPr marL="457200" marR="0" lvl="0" indent="0" algn="l" rtl="0">
              <a:spcBef>
                <a:spcPts val="0"/>
              </a:spcBef>
              <a:spcAft>
                <a:spcPts val="0"/>
              </a:spcAft>
              <a:buNone/>
            </a:pPr>
            <a:endParaRPr sz="600">
              <a:solidFill>
                <a:schemeClr val="lt1"/>
              </a:solidFill>
              <a:latin typeface="Poppins SemiBold"/>
              <a:ea typeface="Poppins SemiBold"/>
              <a:cs typeface="Poppins SemiBold"/>
              <a:sym typeface="Poppins SemiBold"/>
            </a:endParaRPr>
          </a:p>
          <a:p>
            <a:pPr marL="457200" marR="0" lvl="0" indent="-381000" algn="l" rtl="0">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The implementation of techniques like string comparison, function calling, recursion, array storage, using file for storage, and calling by value or reference has broaden my knowledge regarding C# language.</a:t>
            </a:r>
            <a:endParaRPr sz="2400">
              <a:solidFill>
                <a:schemeClr val="lt1"/>
              </a:solidFill>
              <a:latin typeface="Poppins SemiBold"/>
              <a:ea typeface="Poppins SemiBold"/>
              <a:cs typeface="Poppins SemiBold"/>
              <a:sym typeface="Poppins SemiBold"/>
            </a:endParaRPr>
          </a:p>
          <a:p>
            <a:pPr marL="457200" marR="0" lvl="0" indent="0" algn="l" rtl="0">
              <a:spcBef>
                <a:spcPts val="0"/>
              </a:spcBef>
              <a:spcAft>
                <a:spcPts val="0"/>
              </a:spcAft>
              <a:buNone/>
            </a:pPr>
            <a:endParaRPr sz="600">
              <a:solidFill>
                <a:schemeClr val="lt1"/>
              </a:solidFill>
              <a:latin typeface="Poppins SemiBold"/>
              <a:ea typeface="Poppins SemiBold"/>
              <a:cs typeface="Poppins SemiBold"/>
              <a:sym typeface="Poppins SemiBold"/>
            </a:endParaRPr>
          </a:p>
          <a:p>
            <a:pPr marL="457200" marR="0" lvl="0" indent="-381000" algn="l" rtl="0">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We made it more functional, compact and more user-friendly</a:t>
            </a:r>
            <a:endParaRPr sz="2400">
              <a:solidFill>
                <a:schemeClr val="lt1"/>
              </a:solidFill>
              <a:latin typeface="Poppins SemiBold"/>
              <a:ea typeface="Poppins SemiBold"/>
              <a:cs typeface="Poppins SemiBold"/>
              <a:sym typeface="Poppins SemiBold"/>
            </a:endParaRPr>
          </a:p>
          <a:p>
            <a:pPr marL="457200" marR="0" lvl="0" indent="0" algn="l" rtl="0">
              <a:spcBef>
                <a:spcPts val="0"/>
              </a:spcBef>
              <a:spcAft>
                <a:spcPts val="0"/>
              </a:spcAft>
              <a:buNone/>
            </a:pPr>
            <a:endParaRPr sz="600">
              <a:solidFill>
                <a:schemeClr val="lt1"/>
              </a:solidFill>
              <a:latin typeface="Poppins SemiBold"/>
              <a:ea typeface="Poppins SemiBold"/>
              <a:cs typeface="Poppins SemiBold"/>
              <a:sym typeface="Poppins SemiBold"/>
            </a:endParaRPr>
          </a:p>
          <a:p>
            <a:pPr marL="457200" marR="0" lvl="0" indent="-381000" algn="l" rtl="0">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Great security options</a:t>
            </a:r>
            <a:endParaRPr sz="2400">
              <a:solidFill>
                <a:schemeClr val="lt1"/>
              </a:solidFill>
              <a:latin typeface="Poppins SemiBold"/>
              <a:ea typeface="Poppins SemiBold"/>
              <a:cs typeface="Poppins SemiBold"/>
              <a:sym typeface="Poppins SemiBold"/>
            </a:endParaRPr>
          </a:p>
          <a:p>
            <a:pPr marL="457200" marR="0" lvl="0" indent="0" algn="l" rtl="0">
              <a:spcBef>
                <a:spcPts val="0"/>
              </a:spcBef>
              <a:spcAft>
                <a:spcPts val="0"/>
              </a:spcAft>
              <a:buNone/>
            </a:pPr>
            <a:endParaRPr sz="600">
              <a:solidFill>
                <a:schemeClr val="lt1"/>
              </a:solidFill>
              <a:latin typeface="Poppins SemiBold"/>
              <a:ea typeface="Poppins SemiBold"/>
              <a:cs typeface="Poppins SemiBold"/>
              <a:sym typeface="Poppins SemiBold"/>
            </a:endParaRPr>
          </a:p>
          <a:p>
            <a:pPr marL="457200" marR="0" lvl="0" indent="-381000" algn="l" rtl="0">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Helpful approach for users.</a:t>
            </a:r>
            <a:endParaRPr sz="2400">
              <a:latin typeface="Poppins SemiBold"/>
              <a:ea typeface="Poppins SemiBold"/>
              <a:cs typeface="Poppins SemiBold"/>
              <a:sym typeface="Poppins SemiBold"/>
            </a:endParaRPr>
          </a:p>
          <a:p>
            <a:pPr marL="0" marR="0" lvl="0" indent="0" algn="l" rtl="0">
              <a:spcBef>
                <a:spcPts val="0"/>
              </a:spcBef>
              <a:spcAft>
                <a:spcPts val="0"/>
              </a:spcAft>
              <a:buNone/>
            </a:pPr>
            <a:endParaRPr sz="2400">
              <a:solidFill>
                <a:schemeClr val="lt1"/>
              </a:solidFill>
              <a:latin typeface="Poppins SemiBold"/>
              <a:ea typeface="Poppins SemiBold"/>
              <a:cs typeface="Poppins SemiBold"/>
              <a:sym typeface="Poppins SemiBold"/>
            </a:endParaRPr>
          </a:p>
        </p:txBody>
      </p:sp>
      <p:sp>
        <p:nvSpPr>
          <p:cNvPr id="335" name="Google Shape;335;p22"/>
          <p:cNvSpPr/>
          <p:nvPr/>
        </p:nvSpPr>
        <p:spPr>
          <a:xfrm>
            <a:off x="0" y="482650"/>
            <a:ext cx="8200200" cy="5568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3"/>
          <p:cNvSpPr txBox="1">
            <a:spLocks noGrp="1"/>
          </p:cNvSpPr>
          <p:nvPr>
            <p:ph type="title"/>
          </p:nvPr>
        </p:nvSpPr>
        <p:spPr>
          <a:xfrm>
            <a:off x="1268700" y="2428500"/>
            <a:ext cx="9654600" cy="20010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2"/>
              </a:buClr>
              <a:buSzPts val="4600"/>
              <a:buFont typeface="Tinos"/>
              <a:buNone/>
            </a:pPr>
            <a:r>
              <a:rPr lang="en-US" sz="5700" b="1">
                <a:solidFill>
                  <a:schemeClr val="accent1"/>
                </a:solidFill>
                <a:latin typeface="Poppins"/>
                <a:ea typeface="Poppins"/>
                <a:cs typeface="Poppins"/>
                <a:sym typeface="Poppins"/>
              </a:rPr>
              <a:t>Is there any queries?</a:t>
            </a:r>
            <a:endParaRPr sz="5700" b="1">
              <a:solidFill>
                <a:schemeClr val="accent1"/>
              </a:solidFill>
              <a:latin typeface="Poppins"/>
              <a:ea typeface="Poppins"/>
              <a:cs typeface="Poppins"/>
              <a:sym typeface="Poppins"/>
            </a:endParaRPr>
          </a:p>
          <a:p>
            <a:pPr marL="0" lvl="0" indent="0" algn="ctr" rtl="0">
              <a:lnSpc>
                <a:spcPct val="90000"/>
              </a:lnSpc>
              <a:spcBef>
                <a:spcPts val="0"/>
              </a:spcBef>
              <a:spcAft>
                <a:spcPts val="0"/>
              </a:spcAft>
              <a:buClr>
                <a:schemeClr val="lt2"/>
              </a:buClr>
              <a:buSzPts val="4600"/>
              <a:buFont typeface="Tinos"/>
              <a:buNone/>
            </a:pPr>
            <a:r>
              <a:rPr lang="en-US" sz="5700" b="1">
                <a:solidFill>
                  <a:schemeClr val="accent1"/>
                </a:solidFill>
                <a:latin typeface="Poppins"/>
                <a:ea typeface="Poppins"/>
                <a:cs typeface="Poppins"/>
                <a:sym typeface="Poppins"/>
              </a:rPr>
              <a:t>Feel free to question us</a:t>
            </a:r>
            <a:endParaRPr sz="5700" b="1">
              <a:solidFill>
                <a:schemeClr val="accent1"/>
              </a:solidFill>
              <a:latin typeface="Poppins"/>
              <a:ea typeface="Poppins"/>
              <a:cs typeface="Poppins"/>
              <a:sym typeface="Poppins"/>
            </a:endParaRPr>
          </a:p>
        </p:txBody>
      </p:sp>
      <p:sp>
        <p:nvSpPr>
          <p:cNvPr id="341" name="Google Shape;341;p23"/>
          <p:cNvSpPr/>
          <p:nvPr/>
        </p:nvSpPr>
        <p:spPr>
          <a:xfrm>
            <a:off x="9332750" y="553500"/>
            <a:ext cx="2859300" cy="5805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
        <p:nvSpPr>
          <p:cNvPr id="342" name="Google Shape;342;p23"/>
          <p:cNvSpPr/>
          <p:nvPr/>
        </p:nvSpPr>
        <p:spPr>
          <a:xfrm>
            <a:off x="0" y="5823175"/>
            <a:ext cx="2859300" cy="5805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g11e409a7332_0_0"/>
          <p:cNvSpPr txBox="1">
            <a:spLocks noGrp="1"/>
          </p:cNvSpPr>
          <p:nvPr>
            <p:ph type="title"/>
          </p:nvPr>
        </p:nvSpPr>
        <p:spPr>
          <a:xfrm>
            <a:off x="1268699" y="1858048"/>
            <a:ext cx="9654600" cy="31419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2"/>
              </a:buClr>
              <a:buSzPts val="4600"/>
              <a:buFont typeface="Tinos"/>
              <a:buNone/>
            </a:pPr>
            <a:r>
              <a:rPr lang="en-US" sz="5700">
                <a:solidFill>
                  <a:schemeClr val="accent1"/>
                </a:solidFill>
                <a:latin typeface="Poppins ExtraBold"/>
                <a:ea typeface="Poppins ExtraBold"/>
                <a:cs typeface="Poppins ExtraBold"/>
                <a:sym typeface="Poppins ExtraBold"/>
              </a:rPr>
              <a:t>THANK YOU</a:t>
            </a:r>
            <a:endParaRPr sz="5700">
              <a:solidFill>
                <a:schemeClr val="accent1"/>
              </a:solidFill>
              <a:latin typeface="Poppins ExtraBold"/>
              <a:ea typeface="Poppins ExtraBold"/>
              <a:cs typeface="Poppins ExtraBold"/>
              <a:sym typeface="Poppins ExtraBold"/>
            </a:endParaRPr>
          </a:p>
        </p:txBody>
      </p:sp>
      <p:sp>
        <p:nvSpPr>
          <p:cNvPr id="349" name="Google Shape;349;g11e409a7332_0_0"/>
          <p:cNvSpPr/>
          <p:nvPr/>
        </p:nvSpPr>
        <p:spPr>
          <a:xfrm>
            <a:off x="3208799" y="4038763"/>
            <a:ext cx="5774400" cy="452137"/>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
        <p:nvSpPr>
          <p:cNvPr id="5" name="Google Shape;349;g11e409a7332_0_0">
            <a:extLst>
              <a:ext uri="{FF2B5EF4-FFF2-40B4-BE49-F238E27FC236}">
                <a16:creationId xmlns:a16="http://schemas.microsoft.com/office/drawing/2014/main" id="{2E0476F1-AE9D-40D1-8FA4-9E4E6D7F7B47}"/>
              </a:ext>
            </a:extLst>
          </p:cNvPr>
          <p:cNvSpPr/>
          <p:nvPr/>
        </p:nvSpPr>
        <p:spPr>
          <a:xfrm>
            <a:off x="3208799" y="2341566"/>
            <a:ext cx="5774400" cy="452137"/>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
          <p:cNvSpPr/>
          <p:nvPr/>
        </p:nvSpPr>
        <p:spPr>
          <a:xfrm>
            <a:off x="644125" y="1313925"/>
            <a:ext cx="5618700" cy="5208600"/>
          </a:xfrm>
          <a:prstGeom prst="rect">
            <a:avLst/>
          </a:prstGeom>
          <a:noFill/>
          <a:ln>
            <a:noFill/>
          </a:ln>
        </p:spPr>
        <p:txBody>
          <a:bodyPr spcFirstLastPara="1" wrap="square" lIns="91425" tIns="45700" rIns="91425" bIns="45700" anchor="t" anchorCtr="0">
            <a:spAutoFit/>
          </a:bodyPr>
          <a:lstStyle/>
          <a:p>
            <a:pPr marL="457200" marR="0" lvl="0" indent="-387350" algn="l" rtl="0">
              <a:spcBef>
                <a:spcPts val="0"/>
              </a:spcBef>
              <a:spcAft>
                <a:spcPts val="0"/>
              </a:spcAft>
              <a:buClr>
                <a:schemeClr val="lt1"/>
              </a:buClr>
              <a:buSzPts val="2500"/>
              <a:buFont typeface="Poppins SemiBold"/>
              <a:buChar char="➔"/>
            </a:pPr>
            <a:r>
              <a:rPr lang="en-US" sz="2500">
                <a:solidFill>
                  <a:schemeClr val="lt1"/>
                </a:solidFill>
                <a:latin typeface="Poppins SemiBold"/>
                <a:ea typeface="Poppins SemiBold"/>
                <a:cs typeface="Poppins SemiBold"/>
                <a:sym typeface="Poppins SemiBold"/>
              </a:rPr>
              <a:t>Introduction</a:t>
            </a:r>
            <a:endParaRPr sz="2500">
              <a:solidFill>
                <a:schemeClr val="lt1"/>
              </a:solidFill>
              <a:latin typeface="Poppins SemiBold"/>
              <a:ea typeface="Poppins SemiBold"/>
              <a:cs typeface="Poppins SemiBold"/>
              <a:sym typeface="Poppins SemiBold"/>
            </a:endParaRPr>
          </a:p>
          <a:p>
            <a:pPr marL="457200" marR="0" lvl="0" indent="0" algn="l" rtl="0">
              <a:spcBef>
                <a:spcPts val="0"/>
              </a:spcBef>
              <a:spcAft>
                <a:spcPts val="0"/>
              </a:spcAft>
              <a:buNone/>
            </a:pPr>
            <a:endParaRPr sz="2500">
              <a:solidFill>
                <a:schemeClr val="lt1"/>
              </a:solidFill>
              <a:latin typeface="Poppins SemiBold"/>
              <a:ea typeface="Poppins SemiBold"/>
              <a:cs typeface="Poppins SemiBold"/>
              <a:sym typeface="Poppins SemiBold"/>
            </a:endParaRPr>
          </a:p>
          <a:p>
            <a:pPr marL="457200" lvl="0" indent="-387350" algn="l" rtl="0">
              <a:spcBef>
                <a:spcPts val="0"/>
              </a:spcBef>
              <a:spcAft>
                <a:spcPts val="0"/>
              </a:spcAft>
              <a:buClr>
                <a:schemeClr val="lt1"/>
              </a:buClr>
              <a:buSzPts val="2500"/>
              <a:buFont typeface="Poppins SemiBold"/>
              <a:buChar char="➔"/>
            </a:pPr>
            <a:r>
              <a:rPr lang="en-US" sz="2500">
                <a:solidFill>
                  <a:schemeClr val="lt1"/>
                </a:solidFill>
                <a:latin typeface="Poppins SemiBold"/>
                <a:ea typeface="Poppins SemiBold"/>
                <a:cs typeface="Poppins SemiBold"/>
                <a:sym typeface="Poppins SemiBold"/>
              </a:rPr>
              <a:t>Problem Definition</a:t>
            </a:r>
            <a:endParaRPr sz="2500">
              <a:solidFill>
                <a:schemeClr val="lt1"/>
              </a:solidFill>
              <a:latin typeface="Poppins SemiBold"/>
              <a:ea typeface="Poppins SemiBold"/>
              <a:cs typeface="Poppins SemiBold"/>
              <a:sym typeface="Poppins SemiBold"/>
            </a:endParaRPr>
          </a:p>
          <a:p>
            <a:pPr marL="457200" lvl="0" indent="0" algn="l" rtl="0">
              <a:spcBef>
                <a:spcPts val="0"/>
              </a:spcBef>
              <a:spcAft>
                <a:spcPts val="0"/>
              </a:spcAft>
              <a:buNone/>
            </a:pPr>
            <a:endParaRPr sz="2500">
              <a:solidFill>
                <a:schemeClr val="lt1"/>
              </a:solidFill>
              <a:latin typeface="Poppins SemiBold"/>
              <a:ea typeface="Poppins SemiBold"/>
              <a:cs typeface="Poppins SemiBold"/>
              <a:sym typeface="Poppins SemiBold"/>
            </a:endParaRPr>
          </a:p>
          <a:p>
            <a:pPr marL="457200" lvl="0" indent="-406400" algn="l" rtl="0">
              <a:spcBef>
                <a:spcPts val="0"/>
              </a:spcBef>
              <a:spcAft>
                <a:spcPts val="0"/>
              </a:spcAft>
              <a:buClr>
                <a:schemeClr val="lt1"/>
              </a:buClr>
              <a:buSzPts val="2800"/>
              <a:buFont typeface="Poppins SemiBold"/>
              <a:buChar char="➔"/>
            </a:pPr>
            <a:r>
              <a:rPr lang="en-US" sz="2800">
                <a:solidFill>
                  <a:schemeClr val="lt1"/>
                </a:solidFill>
                <a:latin typeface="Poppins SemiBold"/>
                <a:ea typeface="Poppins SemiBold"/>
                <a:cs typeface="Poppins SemiBold"/>
                <a:sym typeface="Poppins SemiBold"/>
              </a:rPr>
              <a:t>Efficiency of this project</a:t>
            </a:r>
            <a:endParaRPr sz="2800">
              <a:solidFill>
                <a:schemeClr val="lt1"/>
              </a:solidFill>
              <a:latin typeface="Poppins SemiBold"/>
              <a:ea typeface="Poppins SemiBold"/>
              <a:cs typeface="Poppins SemiBold"/>
              <a:sym typeface="Poppins SemiBold"/>
            </a:endParaRPr>
          </a:p>
          <a:p>
            <a:pPr marL="457200" lvl="0" indent="0" algn="l" rtl="0">
              <a:spcBef>
                <a:spcPts val="0"/>
              </a:spcBef>
              <a:spcAft>
                <a:spcPts val="0"/>
              </a:spcAft>
              <a:buNone/>
            </a:pPr>
            <a:endParaRPr sz="2800">
              <a:solidFill>
                <a:schemeClr val="lt1"/>
              </a:solidFill>
              <a:latin typeface="Poppins SemiBold"/>
              <a:ea typeface="Poppins SemiBold"/>
              <a:cs typeface="Poppins SemiBold"/>
              <a:sym typeface="Poppins SemiBold"/>
            </a:endParaRPr>
          </a:p>
          <a:p>
            <a:pPr marL="457200" lvl="0" indent="-387350" algn="l" rtl="0">
              <a:spcBef>
                <a:spcPts val="0"/>
              </a:spcBef>
              <a:spcAft>
                <a:spcPts val="0"/>
              </a:spcAft>
              <a:buClr>
                <a:schemeClr val="lt1"/>
              </a:buClr>
              <a:buSzPts val="2500"/>
              <a:buFont typeface="Poppins SemiBold"/>
              <a:buChar char="➔"/>
            </a:pPr>
            <a:r>
              <a:rPr lang="en-US" sz="2500">
                <a:solidFill>
                  <a:schemeClr val="lt1"/>
                </a:solidFill>
                <a:latin typeface="Poppins SemiBold"/>
                <a:ea typeface="Poppins SemiBold"/>
                <a:cs typeface="Poppins SemiBold"/>
                <a:sym typeface="Poppins SemiBold"/>
              </a:rPr>
              <a:t>System Requirement</a:t>
            </a:r>
            <a:endParaRPr sz="2500">
              <a:solidFill>
                <a:schemeClr val="lt1"/>
              </a:solidFill>
              <a:latin typeface="Poppins SemiBold"/>
              <a:ea typeface="Poppins SemiBold"/>
              <a:cs typeface="Poppins SemiBold"/>
              <a:sym typeface="Poppins SemiBold"/>
            </a:endParaRPr>
          </a:p>
          <a:p>
            <a:pPr marL="457200" lvl="0" indent="0" algn="l" rtl="0">
              <a:spcBef>
                <a:spcPts val="0"/>
              </a:spcBef>
              <a:spcAft>
                <a:spcPts val="0"/>
              </a:spcAft>
              <a:buNone/>
            </a:pPr>
            <a:endParaRPr sz="2500">
              <a:solidFill>
                <a:schemeClr val="lt1"/>
              </a:solidFill>
              <a:latin typeface="Poppins SemiBold"/>
              <a:ea typeface="Poppins SemiBold"/>
              <a:cs typeface="Poppins SemiBold"/>
              <a:sym typeface="Poppins SemiBold"/>
            </a:endParaRPr>
          </a:p>
          <a:p>
            <a:pPr marL="457200" lvl="0" indent="-387350" algn="l" rtl="0">
              <a:spcBef>
                <a:spcPts val="0"/>
              </a:spcBef>
              <a:spcAft>
                <a:spcPts val="0"/>
              </a:spcAft>
              <a:buClr>
                <a:schemeClr val="lt1"/>
              </a:buClr>
              <a:buSzPts val="2500"/>
              <a:buFont typeface="Poppins SemiBold"/>
              <a:buChar char="➔"/>
            </a:pPr>
            <a:r>
              <a:rPr lang="en-US" sz="2500">
                <a:solidFill>
                  <a:schemeClr val="lt1"/>
                </a:solidFill>
                <a:latin typeface="Poppins SemiBold"/>
                <a:ea typeface="Poppins SemiBold"/>
                <a:cs typeface="Poppins SemiBold"/>
                <a:sym typeface="Poppins SemiBold"/>
              </a:rPr>
              <a:t>Program Feature</a:t>
            </a:r>
            <a:endParaRPr sz="2500">
              <a:solidFill>
                <a:schemeClr val="lt1"/>
              </a:solidFill>
              <a:latin typeface="Poppins SemiBold"/>
              <a:ea typeface="Poppins SemiBold"/>
              <a:cs typeface="Poppins SemiBold"/>
              <a:sym typeface="Poppins SemiBold"/>
            </a:endParaRPr>
          </a:p>
          <a:p>
            <a:pPr marL="457200" lvl="0" indent="0" algn="l" rtl="0">
              <a:spcBef>
                <a:spcPts val="0"/>
              </a:spcBef>
              <a:spcAft>
                <a:spcPts val="0"/>
              </a:spcAft>
              <a:buNone/>
            </a:pPr>
            <a:endParaRPr sz="2500">
              <a:solidFill>
                <a:schemeClr val="lt1"/>
              </a:solidFill>
              <a:latin typeface="Poppins SemiBold"/>
              <a:ea typeface="Poppins SemiBold"/>
              <a:cs typeface="Poppins SemiBold"/>
              <a:sym typeface="Poppins SemiBold"/>
            </a:endParaRPr>
          </a:p>
          <a:p>
            <a:pPr marL="457200" lvl="0" indent="-387350" algn="l" rtl="0">
              <a:spcBef>
                <a:spcPts val="0"/>
              </a:spcBef>
              <a:spcAft>
                <a:spcPts val="0"/>
              </a:spcAft>
              <a:buClr>
                <a:schemeClr val="lt1"/>
              </a:buClr>
              <a:buSzPts val="2500"/>
              <a:buFont typeface="Poppins SemiBold"/>
              <a:buChar char="➔"/>
            </a:pPr>
            <a:r>
              <a:rPr lang="en-US" sz="2500">
                <a:solidFill>
                  <a:schemeClr val="lt1"/>
                </a:solidFill>
                <a:latin typeface="Poppins SemiBold"/>
                <a:ea typeface="Poppins SemiBold"/>
                <a:cs typeface="Poppins SemiBold"/>
                <a:sym typeface="Poppins SemiBold"/>
              </a:rPr>
              <a:t>Feature Details Advantages</a:t>
            </a:r>
            <a:endParaRPr sz="2500">
              <a:solidFill>
                <a:schemeClr val="lt1"/>
              </a:solidFill>
              <a:latin typeface="Poppins SemiBold"/>
              <a:ea typeface="Poppins SemiBold"/>
              <a:cs typeface="Poppins SemiBold"/>
              <a:sym typeface="Poppins SemiBold"/>
            </a:endParaRPr>
          </a:p>
          <a:p>
            <a:pPr marL="457200" lvl="0" indent="0" algn="l" rtl="0">
              <a:spcBef>
                <a:spcPts val="0"/>
              </a:spcBef>
              <a:spcAft>
                <a:spcPts val="0"/>
              </a:spcAft>
              <a:buNone/>
            </a:pPr>
            <a:endParaRPr sz="2500">
              <a:solidFill>
                <a:schemeClr val="lt1"/>
              </a:solidFill>
              <a:latin typeface="Poppins SemiBold"/>
              <a:ea typeface="Poppins SemiBold"/>
              <a:cs typeface="Poppins SemiBold"/>
              <a:sym typeface="Poppins SemiBold"/>
            </a:endParaRPr>
          </a:p>
          <a:p>
            <a:pPr marL="457200" lvl="0" indent="-387350" algn="l" rtl="0">
              <a:spcBef>
                <a:spcPts val="0"/>
              </a:spcBef>
              <a:spcAft>
                <a:spcPts val="0"/>
              </a:spcAft>
              <a:buClr>
                <a:schemeClr val="lt1"/>
              </a:buClr>
              <a:buSzPts val="2500"/>
              <a:buFont typeface="Poppins SemiBold"/>
              <a:buChar char="➔"/>
            </a:pPr>
            <a:r>
              <a:rPr lang="en-US" sz="2500">
                <a:solidFill>
                  <a:schemeClr val="lt1"/>
                </a:solidFill>
                <a:latin typeface="Poppins SemiBold"/>
                <a:ea typeface="Poppins SemiBold"/>
                <a:cs typeface="Poppins SemiBold"/>
                <a:sym typeface="Poppins SemiBold"/>
              </a:rPr>
              <a:t>Conclusion</a:t>
            </a:r>
            <a:endParaRPr sz="2500">
              <a:solidFill>
                <a:schemeClr val="lt1"/>
              </a:solidFill>
              <a:latin typeface="Poppins SemiBold"/>
              <a:ea typeface="Poppins SemiBold"/>
              <a:cs typeface="Poppins SemiBold"/>
              <a:sym typeface="Poppins SemiBold"/>
            </a:endParaRPr>
          </a:p>
        </p:txBody>
      </p:sp>
      <p:sp>
        <p:nvSpPr>
          <p:cNvPr id="180" name="Google Shape;180;p3"/>
          <p:cNvSpPr txBox="1"/>
          <p:nvPr/>
        </p:nvSpPr>
        <p:spPr>
          <a:xfrm>
            <a:off x="502250" y="420350"/>
            <a:ext cx="49716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chemeClr val="accent1"/>
                </a:solidFill>
                <a:latin typeface="Poppins"/>
                <a:ea typeface="Poppins"/>
                <a:cs typeface="Poppins"/>
                <a:sym typeface="Poppins"/>
              </a:rPr>
              <a:t>PROJECT REVIEW</a:t>
            </a:r>
            <a:endParaRPr/>
          </a:p>
        </p:txBody>
      </p:sp>
      <p:sp>
        <p:nvSpPr>
          <p:cNvPr id="181" name="Google Shape;181;p3"/>
          <p:cNvSpPr/>
          <p:nvPr/>
        </p:nvSpPr>
        <p:spPr>
          <a:xfrm>
            <a:off x="5683550" y="520850"/>
            <a:ext cx="6508500" cy="5685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4"/>
          <p:cNvSpPr/>
          <p:nvPr/>
        </p:nvSpPr>
        <p:spPr>
          <a:xfrm>
            <a:off x="7578225" y="423500"/>
            <a:ext cx="41133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accent1"/>
                </a:solidFill>
                <a:latin typeface="Poppins"/>
                <a:ea typeface="Poppins"/>
                <a:cs typeface="Poppins"/>
                <a:sym typeface="Poppins"/>
              </a:rPr>
              <a:t>INTRODUCTION</a:t>
            </a:r>
            <a:endParaRPr sz="4000" b="1" cap="none">
              <a:solidFill>
                <a:schemeClr val="accent1"/>
              </a:solidFill>
              <a:latin typeface="Poppins"/>
              <a:ea typeface="Poppins"/>
              <a:cs typeface="Poppins"/>
              <a:sym typeface="Poppins"/>
            </a:endParaRPr>
          </a:p>
        </p:txBody>
      </p:sp>
      <p:sp>
        <p:nvSpPr>
          <p:cNvPr id="187" name="Google Shape;187;p4"/>
          <p:cNvSpPr/>
          <p:nvPr/>
        </p:nvSpPr>
        <p:spPr>
          <a:xfrm>
            <a:off x="2488800" y="1514750"/>
            <a:ext cx="7214400" cy="4462500"/>
          </a:xfrm>
          <a:prstGeom prst="rect">
            <a:avLst/>
          </a:prstGeom>
          <a:noFill/>
          <a:ln>
            <a:noFill/>
          </a:ln>
        </p:spPr>
        <p:txBody>
          <a:bodyPr spcFirstLastPara="1" wrap="square" lIns="91425" tIns="45700" rIns="91425" bIns="45700" anchor="t" anchorCtr="0">
            <a:spAutoFit/>
          </a:bodyPr>
          <a:lstStyle/>
          <a:p>
            <a:pPr marL="457200" marR="0" lvl="0" indent="-387350" algn="l" rtl="0">
              <a:spcBef>
                <a:spcPts val="0"/>
              </a:spcBef>
              <a:spcAft>
                <a:spcPts val="0"/>
              </a:spcAft>
              <a:buClr>
                <a:schemeClr val="accent1"/>
              </a:buClr>
              <a:buSzPts val="2500"/>
              <a:buFont typeface="Poppins SemiBold"/>
              <a:buChar char="❏"/>
            </a:pPr>
            <a:r>
              <a:rPr lang="en-US" sz="2500" dirty="0">
                <a:solidFill>
                  <a:schemeClr val="lt1"/>
                </a:solidFill>
                <a:latin typeface="Poppins SemiBold"/>
                <a:ea typeface="Poppins SemiBold"/>
                <a:cs typeface="Poppins SemiBold"/>
                <a:sym typeface="Poppins SemiBold"/>
              </a:rPr>
              <a:t>Efficient Management</a:t>
            </a:r>
            <a:endParaRPr sz="2500" dirty="0">
              <a:solidFill>
                <a:schemeClr val="lt1"/>
              </a:solidFill>
              <a:latin typeface="Poppins SemiBold"/>
              <a:ea typeface="Poppins SemiBold"/>
              <a:cs typeface="Poppins SemiBold"/>
              <a:sym typeface="Poppins SemiBold"/>
            </a:endParaRPr>
          </a:p>
          <a:p>
            <a:pPr marL="457200" marR="0" lvl="0" indent="0" algn="l" rtl="0">
              <a:spcBef>
                <a:spcPts val="0"/>
              </a:spcBef>
              <a:spcAft>
                <a:spcPts val="0"/>
              </a:spcAft>
              <a:buNone/>
            </a:pPr>
            <a:endParaRPr sz="2500" dirty="0">
              <a:solidFill>
                <a:schemeClr val="lt1"/>
              </a:solidFill>
              <a:latin typeface="Poppins SemiBold"/>
              <a:ea typeface="Poppins SemiBold"/>
              <a:cs typeface="Poppins SemiBold"/>
              <a:sym typeface="Poppins SemiBold"/>
            </a:endParaRPr>
          </a:p>
          <a:p>
            <a:pPr marL="457200" lvl="0" indent="-387350" algn="l" rtl="0">
              <a:spcBef>
                <a:spcPts val="0"/>
              </a:spcBef>
              <a:spcAft>
                <a:spcPts val="0"/>
              </a:spcAft>
              <a:buClr>
                <a:schemeClr val="accent1"/>
              </a:buClr>
              <a:buSzPts val="2500"/>
              <a:buFont typeface="Poppins SemiBold"/>
              <a:buChar char="❏"/>
            </a:pPr>
            <a:r>
              <a:rPr lang="en-US" sz="2500" dirty="0">
                <a:solidFill>
                  <a:schemeClr val="lt1"/>
                </a:solidFill>
                <a:latin typeface="Poppins SemiBold"/>
                <a:ea typeface="Poppins SemiBold"/>
                <a:cs typeface="Poppins SemiBold"/>
                <a:sym typeface="Poppins SemiBold"/>
              </a:rPr>
              <a:t>Proper Money Transfer System</a:t>
            </a:r>
            <a:endParaRPr sz="2500" dirty="0">
              <a:solidFill>
                <a:schemeClr val="lt1"/>
              </a:solidFill>
              <a:latin typeface="Poppins SemiBold"/>
              <a:ea typeface="Poppins SemiBold"/>
              <a:cs typeface="Poppins SemiBold"/>
              <a:sym typeface="Poppins SemiBold"/>
            </a:endParaRPr>
          </a:p>
          <a:p>
            <a:pPr marL="457200" lvl="0" indent="0" algn="l" rtl="0">
              <a:spcBef>
                <a:spcPts val="0"/>
              </a:spcBef>
              <a:spcAft>
                <a:spcPts val="0"/>
              </a:spcAft>
              <a:buNone/>
            </a:pPr>
            <a:endParaRPr sz="2500" dirty="0">
              <a:solidFill>
                <a:schemeClr val="lt1"/>
              </a:solidFill>
              <a:latin typeface="Poppins SemiBold"/>
              <a:ea typeface="Poppins SemiBold"/>
              <a:cs typeface="Poppins SemiBold"/>
              <a:sym typeface="Poppins SemiBold"/>
            </a:endParaRPr>
          </a:p>
          <a:p>
            <a:pPr marL="457200" lvl="0" indent="-387350" algn="l" rtl="0">
              <a:spcBef>
                <a:spcPts val="0"/>
              </a:spcBef>
              <a:spcAft>
                <a:spcPts val="0"/>
              </a:spcAft>
              <a:buClr>
                <a:schemeClr val="accent1"/>
              </a:buClr>
              <a:buSzPts val="2500"/>
              <a:buFont typeface="Poppins SemiBold"/>
              <a:buChar char="❏"/>
            </a:pPr>
            <a:r>
              <a:rPr lang="en-US" sz="2500" dirty="0">
                <a:solidFill>
                  <a:schemeClr val="lt1"/>
                </a:solidFill>
                <a:latin typeface="Poppins SemiBold"/>
                <a:ea typeface="Poppins SemiBold"/>
                <a:cs typeface="Poppins SemiBold"/>
                <a:sym typeface="Poppins SemiBold"/>
              </a:rPr>
              <a:t>Proper Use of Computer Technology</a:t>
            </a:r>
            <a:endParaRPr sz="2500" dirty="0">
              <a:solidFill>
                <a:schemeClr val="lt1"/>
              </a:solidFill>
              <a:latin typeface="Poppins SemiBold"/>
              <a:ea typeface="Poppins SemiBold"/>
              <a:cs typeface="Poppins SemiBold"/>
              <a:sym typeface="Poppins SemiBold"/>
            </a:endParaRPr>
          </a:p>
          <a:p>
            <a:pPr marL="457200" lvl="0" indent="0" algn="l" rtl="0">
              <a:spcBef>
                <a:spcPts val="0"/>
              </a:spcBef>
              <a:spcAft>
                <a:spcPts val="0"/>
              </a:spcAft>
              <a:buNone/>
            </a:pPr>
            <a:endParaRPr sz="2500" dirty="0">
              <a:solidFill>
                <a:schemeClr val="lt1"/>
              </a:solidFill>
              <a:latin typeface="Poppins SemiBold"/>
              <a:ea typeface="Poppins SemiBold"/>
              <a:cs typeface="Poppins SemiBold"/>
              <a:sym typeface="Poppins SemiBold"/>
            </a:endParaRPr>
          </a:p>
          <a:p>
            <a:pPr marL="457200" lvl="0" indent="-387350" algn="l" rtl="0">
              <a:spcBef>
                <a:spcPts val="0"/>
              </a:spcBef>
              <a:spcAft>
                <a:spcPts val="0"/>
              </a:spcAft>
              <a:buClr>
                <a:schemeClr val="accent1"/>
              </a:buClr>
              <a:buSzPts val="2500"/>
              <a:buFont typeface="Poppins SemiBold"/>
              <a:buChar char="❏"/>
            </a:pPr>
            <a:r>
              <a:rPr lang="en-US" sz="2500" dirty="0">
                <a:solidFill>
                  <a:schemeClr val="lt1"/>
                </a:solidFill>
                <a:latin typeface="Poppins SemiBold"/>
                <a:ea typeface="Poppins SemiBold"/>
                <a:cs typeface="Poppins SemiBold"/>
                <a:sym typeface="Poppins SemiBold"/>
              </a:rPr>
              <a:t>Opening Bank and Card account instant</a:t>
            </a:r>
            <a:endParaRPr sz="2500" dirty="0">
              <a:solidFill>
                <a:schemeClr val="lt1"/>
              </a:solidFill>
              <a:latin typeface="Poppins SemiBold"/>
              <a:ea typeface="Poppins SemiBold"/>
              <a:cs typeface="Poppins SemiBold"/>
              <a:sym typeface="Poppins SemiBold"/>
            </a:endParaRPr>
          </a:p>
          <a:p>
            <a:pPr marL="457200" lvl="0" indent="0" algn="l" rtl="0">
              <a:spcBef>
                <a:spcPts val="0"/>
              </a:spcBef>
              <a:spcAft>
                <a:spcPts val="0"/>
              </a:spcAft>
              <a:buNone/>
            </a:pPr>
            <a:endParaRPr sz="2500" dirty="0">
              <a:solidFill>
                <a:schemeClr val="lt1"/>
              </a:solidFill>
              <a:latin typeface="Poppins SemiBold"/>
              <a:ea typeface="Poppins SemiBold"/>
              <a:cs typeface="Poppins SemiBold"/>
              <a:sym typeface="Poppins SemiBold"/>
            </a:endParaRPr>
          </a:p>
          <a:p>
            <a:pPr marL="457200" lvl="0" indent="-387350" algn="l" rtl="0">
              <a:spcBef>
                <a:spcPts val="0"/>
              </a:spcBef>
              <a:spcAft>
                <a:spcPts val="0"/>
              </a:spcAft>
              <a:buClr>
                <a:schemeClr val="accent1"/>
              </a:buClr>
              <a:buSzPts val="2500"/>
              <a:buFont typeface="Poppins SemiBold"/>
              <a:buChar char="❏"/>
            </a:pPr>
            <a:r>
              <a:rPr lang="en-US" sz="2500" dirty="0">
                <a:solidFill>
                  <a:schemeClr val="lt1"/>
                </a:solidFill>
                <a:latin typeface="Poppins SemiBold"/>
                <a:ea typeface="Poppins SemiBold"/>
                <a:cs typeface="Poppins SemiBold"/>
                <a:sym typeface="Poppins SemiBold"/>
              </a:rPr>
              <a:t>Included Crypto-Currency</a:t>
            </a:r>
            <a:endParaRPr sz="2500" dirty="0">
              <a:solidFill>
                <a:schemeClr val="lt1"/>
              </a:solidFill>
              <a:latin typeface="Poppins SemiBold"/>
              <a:ea typeface="Poppins SemiBold"/>
              <a:cs typeface="Poppins SemiBold"/>
              <a:sym typeface="Poppins SemiBold"/>
            </a:endParaRPr>
          </a:p>
          <a:p>
            <a:pPr marL="457200" lvl="0" indent="0" algn="l" rtl="0">
              <a:spcBef>
                <a:spcPts val="0"/>
              </a:spcBef>
              <a:spcAft>
                <a:spcPts val="0"/>
              </a:spcAft>
              <a:buNone/>
            </a:pPr>
            <a:endParaRPr sz="2500" dirty="0">
              <a:solidFill>
                <a:schemeClr val="lt1"/>
              </a:solidFill>
              <a:latin typeface="Poppins SemiBold"/>
              <a:ea typeface="Poppins SemiBold"/>
              <a:cs typeface="Poppins SemiBold"/>
              <a:sym typeface="Poppins SemiBold"/>
            </a:endParaRPr>
          </a:p>
          <a:p>
            <a:pPr marL="457200" lvl="0" indent="-387350" algn="l" rtl="0">
              <a:spcBef>
                <a:spcPts val="0"/>
              </a:spcBef>
              <a:spcAft>
                <a:spcPts val="0"/>
              </a:spcAft>
              <a:buClr>
                <a:schemeClr val="accent1"/>
              </a:buClr>
              <a:buSzPts val="2500"/>
              <a:buFont typeface="Poppins SemiBold"/>
              <a:buChar char="❏"/>
            </a:pPr>
            <a:r>
              <a:rPr lang="en-US" sz="2500" dirty="0">
                <a:solidFill>
                  <a:schemeClr val="lt1"/>
                </a:solidFill>
                <a:latin typeface="Poppins SemiBold"/>
                <a:ea typeface="Poppins SemiBold"/>
                <a:cs typeface="Poppins SemiBold"/>
                <a:sym typeface="Poppins SemiBold"/>
              </a:rPr>
              <a:t>Details about ATM</a:t>
            </a:r>
            <a:endParaRPr sz="2500" dirty="0">
              <a:solidFill>
                <a:schemeClr val="lt1"/>
              </a:solidFill>
              <a:latin typeface="Poppins SemiBold"/>
              <a:ea typeface="Poppins SemiBold"/>
              <a:cs typeface="Poppins SemiBold"/>
              <a:sym typeface="Poppins SemiBold"/>
            </a:endParaRPr>
          </a:p>
        </p:txBody>
      </p:sp>
      <p:sp>
        <p:nvSpPr>
          <p:cNvPr id="188" name="Google Shape;188;p4"/>
          <p:cNvSpPr/>
          <p:nvPr/>
        </p:nvSpPr>
        <p:spPr>
          <a:xfrm>
            <a:off x="0" y="508425"/>
            <a:ext cx="7214400" cy="5685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
          <p:cNvSpPr/>
          <p:nvPr/>
        </p:nvSpPr>
        <p:spPr>
          <a:xfrm>
            <a:off x="2792628" y="520175"/>
            <a:ext cx="65745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chemeClr val="accent1"/>
                </a:solidFill>
                <a:latin typeface="Poppins"/>
                <a:ea typeface="Poppins"/>
                <a:cs typeface="Poppins"/>
                <a:sym typeface="Poppins"/>
              </a:rPr>
              <a:t>PROBLEM DEFINITION</a:t>
            </a:r>
            <a:endParaRPr sz="4000" b="1" cap="none">
              <a:solidFill>
                <a:schemeClr val="accent1"/>
              </a:solidFill>
              <a:latin typeface="Poppins"/>
              <a:ea typeface="Poppins"/>
              <a:cs typeface="Poppins"/>
              <a:sym typeface="Poppins"/>
            </a:endParaRPr>
          </a:p>
        </p:txBody>
      </p:sp>
      <p:sp>
        <p:nvSpPr>
          <p:cNvPr id="194" name="Google Shape;194;p5"/>
          <p:cNvSpPr/>
          <p:nvPr/>
        </p:nvSpPr>
        <p:spPr>
          <a:xfrm>
            <a:off x="1258800" y="1773450"/>
            <a:ext cx="9674400" cy="3553500"/>
          </a:xfrm>
          <a:prstGeom prst="rect">
            <a:avLst/>
          </a:prstGeom>
          <a:noFill/>
          <a:ln>
            <a:noFill/>
          </a:ln>
        </p:spPr>
        <p:txBody>
          <a:bodyPr spcFirstLastPara="1" wrap="square" lIns="91425" tIns="45700" rIns="91425" bIns="45700" anchor="t" anchorCtr="0">
            <a:spAutoFit/>
          </a:bodyPr>
          <a:lstStyle/>
          <a:p>
            <a:pPr marL="457200" marR="0" lvl="0" indent="-393700" algn="l" rtl="0">
              <a:spcBef>
                <a:spcPts val="0"/>
              </a:spcBef>
              <a:spcAft>
                <a:spcPts val="0"/>
              </a:spcAft>
              <a:buClr>
                <a:schemeClr val="lt1"/>
              </a:buClr>
              <a:buSzPts val="2600"/>
              <a:buFont typeface="Poppins SemiBold"/>
              <a:buChar char="➔"/>
            </a:pPr>
            <a:r>
              <a:rPr lang="en-US" sz="2600">
                <a:solidFill>
                  <a:schemeClr val="lt1"/>
                </a:solidFill>
                <a:latin typeface="Poppins SemiBold"/>
                <a:ea typeface="Poppins SemiBold"/>
                <a:cs typeface="Poppins SemiBold"/>
                <a:sym typeface="Poppins SemiBold"/>
              </a:rPr>
              <a:t>An Automated Teller Machine (ATM) allows customers to perform banking transactions anywhere and at anytime without the need of human teller. </a:t>
            </a:r>
            <a:endParaRPr sz="1600">
              <a:latin typeface="Poppins SemiBold"/>
              <a:ea typeface="Poppins SemiBold"/>
              <a:cs typeface="Poppins SemiBold"/>
              <a:sym typeface="Poppins SemiBold"/>
            </a:endParaRPr>
          </a:p>
          <a:p>
            <a:pPr marL="457200" marR="0" lvl="0" indent="0" algn="l" rtl="0">
              <a:spcBef>
                <a:spcPts val="0"/>
              </a:spcBef>
              <a:spcAft>
                <a:spcPts val="0"/>
              </a:spcAft>
              <a:buNone/>
            </a:pPr>
            <a:endParaRPr sz="2600">
              <a:solidFill>
                <a:schemeClr val="lt1"/>
              </a:solidFill>
              <a:latin typeface="Poppins SemiBold"/>
              <a:ea typeface="Poppins SemiBold"/>
              <a:cs typeface="Poppins SemiBold"/>
              <a:sym typeface="Poppins SemiBold"/>
            </a:endParaRPr>
          </a:p>
          <a:p>
            <a:pPr marL="457200" marR="0" lvl="0" indent="-393700" algn="l" rtl="0">
              <a:spcBef>
                <a:spcPts val="0"/>
              </a:spcBef>
              <a:spcAft>
                <a:spcPts val="0"/>
              </a:spcAft>
              <a:buClr>
                <a:schemeClr val="lt1"/>
              </a:buClr>
              <a:buSzPts val="2600"/>
              <a:buFont typeface="Poppins SemiBold"/>
              <a:buChar char="➔"/>
            </a:pPr>
            <a:r>
              <a:rPr lang="en-US" sz="2600">
                <a:solidFill>
                  <a:schemeClr val="lt1"/>
                </a:solidFill>
                <a:latin typeface="Poppins SemiBold"/>
                <a:ea typeface="Poppins SemiBold"/>
                <a:cs typeface="Poppins SemiBold"/>
                <a:sym typeface="Poppins SemiBold"/>
              </a:rPr>
              <a:t>By using a debit or ATM card at an ATM, individuals can withdraw cash from checking or savings accounts, make a deposit or transfer money from one account to another or perform other functions.</a:t>
            </a:r>
            <a:endParaRPr sz="4800" b="1" cap="none">
              <a:solidFill>
                <a:schemeClr val="lt1"/>
              </a:solidFill>
              <a:latin typeface="Tinos"/>
              <a:ea typeface="Tinos"/>
              <a:cs typeface="Tinos"/>
              <a:sym typeface="Tinos"/>
            </a:endParaRPr>
          </a:p>
        </p:txBody>
      </p:sp>
      <p:sp>
        <p:nvSpPr>
          <p:cNvPr id="195" name="Google Shape;195;p5"/>
          <p:cNvSpPr/>
          <p:nvPr/>
        </p:nvSpPr>
        <p:spPr>
          <a:xfrm>
            <a:off x="2112119" y="1773460"/>
            <a:ext cx="49977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4000" b="1" cap="none">
              <a:solidFill>
                <a:schemeClr val="lt1"/>
              </a:solidFill>
              <a:latin typeface="Tinos"/>
              <a:ea typeface="Tinos"/>
              <a:cs typeface="Tinos"/>
              <a:sym typeface="Tinos"/>
            </a:endParaRPr>
          </a:p>
        </p:txBody>
      </p:sp>
      <p:sp>
        <p:nvSpPr>
          <p:cNvPr id="196" name="Google Shape;196;p5"/>
          <p:cNvSpPr/>
          <p:nvPr/>
        </p:nvSpPr>
        <p:spPr>
          <a:xfrm>
            <a:off x="0" y="606975"/>
            <a:ext cx="2792700" cy="5343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
        <p:nvSpPr>
          <p:cNvPr id="197" name="Google Shape;197;p5"/>
          <p:cNvSpPr/>
          <p:nvPr/>
        </p:nvSpPr>
        <p:spPr>
          <a:xfrm>
            <a:off x="9367125" y="606975"/>
            <a:ext cx="2792700" cy="5343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6"/>
          <p:cNvSpPr txBox="1">
            <a:spLocks noGrp="1"/>
          </p:cNvSpPr>
          <p:nvPr>
            <p:ph type="title"/>
          </p:nvPr>
        </p:nvSpPr>
        <p:spPr>
          <a:xfrm>
            <a:off x="704325" y="609600"/>
            <a:ext cx="3867600" cy="6906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2"/>
              </a:buClr>
              <a:buSzPts val="4140"/>
              <a:buFont typeface="Tinos"/>
              <a:buNone/>
            </a:pPr>
            <a:r>
              <a:rPr lang="en-US" sz="4040" b="1">
                <a:solidFill>
                  <a:schemeClr val="accent1"/>
                </a:solidFill>
                <a:latin typeface="Poppins"/>
                <a:ea typeface="Poppins"/>
                <a:cs typeface="Poppins"/>
                <a:sym typeface="Poppins"/>
              </a:rPr>
              <a:t>DESCRIPTION</a:t>
            </a:r>
            <a:endParaRPr sz="4040" b="1">
              <a:solidFill>
                <a:schemeClr val="accent1"/>
              </a:solidFill>
              <a:latin typeface="Poppins"/>
              <a:ea typeface="Poppins"/>
              <a:cs typeface="Poppins"/>
              <a:sym typeface="Poppins"/>
            </a:endParaRPr>
          </a:p>
        </p:txBody>
      </p:sp>
      <p:sp>
        <p:nvSpPr>
          <p:cNvPr id="203" name="Google Shape;203;p6"/>
          <p:cNvSpPr txBox="1"/>
          <p:nvPr/>
        </p:nvSpPr>
        <p:spPr>
          <a:xfrm>
            <a:off x="788225" y="1866900"/>
            <a:ext cx="10809600" cy="3786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lt1"/>
                </a:solidFill>
                <a:latin typeface="Poppins SemiBold"/>
                <a:ea typeface="Poppins SemiBold"/>
                <a:cs typeface="Poppins SemiBold"/>
                <a:sym typeface="Poppins SemiBold"/>
              </a:rPr>
              <a:t>An automated teller machine (ATM) or cash machine (in British English) is an electronic telecommunications device that enables customers of financial institutions to perform financial transactions, such as cash withdrawals, deposits, funds transfers, balance inquiries or account information inquiries, at any time and without the need for direct interaction with bank staff. </a:t>
            </a:r>
            <a:endParaRPr>
              <a:latin typeface="Poppins SemiBold"/>
              <a:ea typeface="Poppins SemiBold"/>
              <a:cs typeface="Poppins SemiBold"/>
              <a:sym typeface="Poppins SemiBold"/>
            </a:endParaRPr>
          </a:p>
          <a:p>
            <a:pPr marL="0" marR="0" lvl="0" indent="0" algn="l" rtl="0">
              <a:spcBef>
                <a:spcPts val="0"/>
              </a:spcBef>
              <a:spcAft>
                <a:spcPts val="0"/>
              </a:spcAft>
              <a:buNone/>
            </a:pPr>
            <a:endParaRPr sz="2400">
              <a:solidFill>
                <a:schemeClr val="lt1"/>
              </a:solidFill>
              <a:latin typeface="Poppins SemiBold"/>
              <a:ea typeface="Poppins SemiBold"/>
              <a:cs typeface="Poppins SemiBold"/>
              <a:sym typeface="Poppins SemiBold"/>
            </a:endParaRPr>
          </a:p>
          <a:p>
            <a:pPr marL="0" marR="0" lvl="0" indent="0" algn="l" rtl="0">
              <a:spcBef>
                <a:spcPts val="0"/>
              </a:spcBef>
              <a:spcAft>
                <a:spcPts val="0"/>
              </a:spcAft>
              <a:buNone/>
            </a:pPr>
            <a:r>
              <a:rPr lang="en-US" sz="2400">
                <a:solidFill>
                  <a:schemeClr val="lt1"/>
                </a:solidFill>
                <a:latin typeface="Poppins SemiBold"/>
                <a:ea typeface="Poppins SemiBold"/>
                <a:cs typeface="Poppins SemiBold"/>
                <a:sym typeface="Poppins SemiBold"/>
              </a:rPr>
              <a:t>We also included in our project the international money transfer system, dual currency without passport, CryptoCurrency transactions etc.</a:t>
            </a:r>
            <a:endParaRPr>
              <a:latin typeface="Poppins SemiBold"/>
              <a:ea typeface="Poppins SemiBold"/>
              <a:cs typeface="Poppins SemiBold"/>
              <a:sym typeface="Poppins SemiBold"/>
            </a:endParaRPr>
          </a:p>
        </p:txBody>
      </p:sp>
      <p:sp>
        <p:nvSpPr>
          <p:cNvPr id="204" name="Google Shape;204;p6"/>
          <p:cNvSpPr/>
          <p:nvPr/>
        </p:nvSpPr>
        <p:spPr>
          <a:xfrm>
            <a:off x="4571925" y="724950"/>
            <a:ext cx="7612200" cy="4599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7"/>
          <p:cNvSpPr txBox="1"/>
          <p:nvPr/>
        </p:nvSpPr>
        <p:spPr>
          <a:xfrm>
            <a:off x="1437150" y="1512400"/>
            <a:ext cx="9317700" cy="1293000"/>
          </a:xfrm>
          <a:prstGeom prst="rect">
            <a:avLst/>
          </a:prstGeom>
          <a:noFill/>
          <a:ln>
            <a:noFill/>
          </a:ln>
        </p:spPr>
        <p:txBody>
          <a:bodyPr spcFirstLastPara="1" wrap="square" lIns="91425" tIns="45700" rIns="91425" bIns="45700" anchor="t" anchorCtr="0">
            <a:spAutoFit/>
          </a:bodyPr>
          <a:lstStyle/>
          <a:p>
            <a:pPr marL="457200" marR="0" lvl="0" indent="-393700" algn="l" rtl="0">
              <a:spcBef>
                <a:spcPts val="0"/>
              </a:spcBef>
              <a:spcAft>
                <a:spcPts val="0"/>
              </a:spcAft>
              <a:buClr>
                <a:schemeClr val="lt1"/>
              </a:buClr>
              <a:buSzPts val="2600"/>
              <a:buFont typeface="Poppins SemiBold"/>
              <a:buChar char="●"/>
            </a:pPr>
            <a:r>
              <a:rPr lang="en-US" sz="2600">
                <a:solidFill>
                  <a:schemeClr val="lt1"/>
                </a:solidFill>
                <a:latin typeface="Poppins SemiBold"/>
                <a:ea typeface="Poppins SemiBold"/>
                <a:cs typeface="Poppins SemiBold"/>
                <a:sym typeface="Poppins SemiBold"/>
              </a:rPr>
              <a:t>Anyone can create an account by giving proper information and will get a check (for bank account) and will get a card (for card registration).</a:t>
            </a:r>
            <a:endParaRPr sz="1200">
              <a:latin typeface="Poppins SemiBold"/>
              <a:ea typeface="Poppins SemiBold"/>
              <a:cs typeface="Poppins SemiBold"/>
              <a:sym typeface="Poppins SemiBold"/>
            </a:endParaRPr>
          </a:p>
        </p:txBody>
      </p:sp>
      <p:pic>
        <p:nvPicPr>
          <p:cNvPr id="210" name="Google Shape;210;p7" descr="No description available."/>
          <p:cNvPicPr preferRelativeResize="0"/>
          <p:nvPr/>
        </p:nvPicPr>
        <p:blipFill rotWithShape="1">
          <a:blip r:embed="rId3">
            <a:alphaModFix/>
          </a:blip>
          <a:srcRect/>
          <a:stretch/>
        </p:blipFill>
        <p:spPr>
          <a:xfrm>
            <a:off x="1195472" y="3348506"/>
            <a:ext cx="4929881" cy="2437941"/>
          </a:xfrm>
          <a:prstGeom prst="rect">
            <a:avLst/>
          </a:prstGeom>
          <a:noFill/>
          <a:ln>
            <a:noFill/>
          </a:ln>
        </p:spPr>
      </p:pic>
      <p:pic>
        <p:nvPicPr>
          <p:cNvPr id="211" name="Google Shape;211;p7" descr="No description available."/>
          <p:cNvPicPr preferRelativeResize="0"/>
          <p:nvPr/>
        </p:nvPicPr>
        <p:blipFill rotWithShape="1">
          <a:blip r:embed="rId4">
            <a:alphaModFix/>
          </a:blip>
          <a:srcRect/>
          <a:stretch/>
        </p:blipFill>
        <p:spPr>
          <a:xfrm>
            <a:off x="7068568" y="3367316"/>
            <a:ext cx="4086225" cy="2400301"/>
          </a:xfrm>
          <a:prstGeom prst="rect">
            <a:avLst/>
          </a:prstGeom>
          <a:noFill/>
          <a:ln>
            <a:noFill/>
          </a:ln>
        </p:spPr>
      </p:pic>
      <p:sp>
        <p:nvSpPr>
          <p:cNvPr id="212" name="Google Shape;212;p7"/>
          <p:cNvSpPr/>
          <p:nvPr/>
        </p:nvSpPr>
        <p:spPr>
          <a:xfrm>
            <a:off x="2330850" y="601125"/>
            <a:ext cx="7530300" cy="70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a:solidFill>
                  <a:schemeClr val="accent1"/>
                </a:solidFill>
                <a:latin typeface="Poppins"/>
                <a:ea typeface="Poppins"/>
                <a:cs typeface="Poppins"/>
                <a:sym typeface="Poppins"/>
              </a:rPr>
              <a:t>EFFICIENCY OF THIS PROJECT</a:t>
            </a:r>
            <a:endParaRPr sz="4000" b="1" cap="none">
              <a:solidFill>
                <a:schemeClr val="accent1"/>
              </a:solidFill>
              <a:latin typeface="Poppins"/>
              <a:ea typeface="Poppins"/>
              <a:cs typeface="Poppins"/>
              <a:sym typeface="Poppins"/>
            </a:endParaRPr>
          </a:p>
        </p:txBody>
      </p:sp>
      <p:sp>
        <p:nvSpPr>
          <p:cNvPr id="213" name="Google Shape;213;p7"/>
          <p:cNvSpPr/>
          <p:nvPr/>
        </p:nvSpPr>
        <p:spPr>
          <a:xfrm>
            <a:off x="0" y="687975"/>
            <a:ext cx="2202000" cy="5343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
        <p:nvSpPr>
          <p:cNvPr id="214" name="Google Shape;214;p7"/>
          <p:cNvSpPr/>
          <p:nvPr/>
        </p:nvSpPr>
        <p:spPr>
          <a:xfrm>
            <a:off x="9990000" y="687975"/>
            <a:ext cx="2202000" cy="5343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8"/>
          <p:cNvSpPr txBox="1">
            <a:spLocks noGrp="1"/>
          </p:cNvSpPr>
          <p:nvPr>
            <p:ph type="title"/>
          </p:nvPr>
        </p:nvSpPr>
        <p:spPr>
          <a:xfrm>
            <a:off x="4700125" y="454950"/>
            <a:ext cx="7191300" cy="7839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2"/>
              </a:buClr>
              <a:buSzPts val="4600"/>
              <a:buFont typeface="Tinos"/>
              <a:buNone/>
            </a:pPr>
            <a:r>
              <a:rPr lang="en-US" sz="4000" b="1">
                <a:solidFill>
                  <a:schemeClr val="accent1"/>
                </a:solidFill>
                <a:latin typeface="Poppins"/>
                <a:ea typeface="Poppins"/>
                <a:cs typeface="Poppins"/>
                <a:sym typeface="Poppins"/>
              </a:rPr>
              <a:t>HARDWARE REQUIREMENTS</a:t>
            </a:r>
            <a:endParaRPr sz="4000">
              <a:solidFill>
                <a:schemeClr val="accent1"/>
              </a:solidFill>
              <a:latin typeface="Poppins"/>
              <a:ea typeface="Poppins"/>
              <a:cs typeface="Poppins"/>
              <a:sym typeface="Poppins"/>
            </a:endParaRPr>
          </a:p>
        </p:txBody>
      </p:sp>
      <p:sp>
        <p:nvSpPr>
          <p:cNvPr id="220" name="Google Shape;220;p8"/>
          <p:cNvSpPr/>
          <p:nvPr/>
        </p:nvSpPr>
        <p:spPr>
          <a:xfrm>
            <a:off x="898150" y="1595375"/>
            <a:ext cx="9095400" cy="4130100"/>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HARDWARE (Minimum Requirement)</a:t>
            </a:r>
            <a:endParaRPr>
              <a:latin typeface="Poppins SemiBold"/>
              <a:ea typeface="Poppins SemiBold"/>
              <a:cs typeface="Poppins SemiBold"/>
              <a:sym typeface="Poppins SemiBold"/>
            </a:endParaRPr>
          </a:p>
          <a:p>
            <a:pPr marL="0" marR="0" lvl="0" indent="0" algn="l" rtl="0">
              <a:spcBef>
                <a:spcPts val="0"/>
              </a:spcBef>
              <a:spcAft>
                <a:spcPts val="0"/>
              </a:spcAft>
              <a:buNone/>
            </a:pPr>
            <a:r>
              <a:rPr lang="en-US" sz="2400">
                <a:solidFill>
                  <a:schemeClr val="lt1"/>
                </a:solidFill>
                <a:latin typeface="Poppins SemiBold"/>
                <a:ea typeface="Poppins SemiBold"/>
                <a:cs typeface="Poppins SemiBold"/>
                <a:sym typeface="Poppins SemiBold"/>
              </a:rPr>
              <a:t>Minimum RAM: 1GB or more</a:t>
            </a:r>
            <a:endParaRPr>
              <a:latin typeface="Poppins SemiBold"/>
              <a:ea typeface="Poppins SemiBold"/>
              <a:cs typeface="Poppins SemiBold"/>
              <a:sym typeface="Poppins SemiBold"/>
            </a:endParaRPr>
          </a:p>
          <a:p>
            <a:pPr marL="0" marR="0" lvl="0" indent="0" algn="l" rtl="0">
              <a:spcBef>
                <a:spcPts val="0"/>
              </a:spcBef>
              <a:spcAft>
                <a:spcPts val="0"/>
              </a:spcAft>
              <a:buNone/>
            </a:pPr>
            <a:r>
              <a:rPr lang="en-US" sz="2400">
                <a:solidFill>
                  <a:schemeClr val="lt1"/>
                </a:solidFill>
                <a:latin typeface="Poppins SemiBold"/>
                <a:ea typeface="Poppins SemiBold"/>
                <a:cs typeface="Poppins SemiBold"/>
                <a:sym typeface="Poppins SemiBold"/>
              </a:rPr>
              <a:t>Hard Disk: 40 GB or more</a:t>
            </a:r>
            <a:endParaRPr>
              <a:latin typeface="Poppins SemiBold"/>
              <a:ea typeface="Poppins SemiBold"/>
              <a:cs typeface="Poppins SemiBold"/>
              <a:sym typeface="Poppins SemiBold"/>
            </a:endParaRPr>
          </a:p>
          <a:p>
            <a:pPr marL="0" marR="0" lvl="0" indent="0" algn="l" rtl="0">
              <a:spcBef>
                <a:spcPts val="0"/>
              </a:spcBef>
              <a:spcAft>
                <a:spcPts val="0"/>
              </a:spcAft>
              <a:buNone/>
            </a:pPr>
            <a:r>
              <a:rPr lang="en-US" sz="2400">
                <a:solidFill>
                  <a:schemeClr val="lt1"/>
                </a:solidFill>
                <a:latin typeface="Poppins SemiBold"/>
                <a:ea typeface="Poppins SemiBold"/>
                <a:cs typeface="Poppins SemiBold"/>
                <a:sym typeface="Poppins SemiBold"/>
              </a:rPr>
              <a:t>Processor: Intel Pentium 3 or above</a:t>
            </a:r>
            <a:endParaRPr sz="2400">
              <a:solidFill>
                <a:schemeClr val="lt1"/>
              </a:solidFill>
              <a:latin typeface="Poppins SemiBold"/>
              <a:ea typeface="Poppins SemiBold"/>
              <a:cs typeface="Poppins SemiBold"/>
              <a:sym typeface="Poppins SemiBold"/>
            </a:endParaRPr>
          </a:p>
          <a:p>
            <a:pPr marL="0" marR="0" lvl="0" indent="0" algn="l" rtl="0">
              <a:spcBef>
                <a:spcPts val="0"/>
              </a:spcBef>
              <a:spcAft>
                <a:spcPts val="0"/>
              </a:spcAft>
              <a:buNone/>
            </a:pPr>
            <a:endParaRPr sz="2400">
              <a:solidFill>
                <a:schemeClr val="lt1"/>
              </a:solidFill>
              <a:latin typeface="Poppins SemiBold"/>
              <a:ea typeface="Poppins SemiBold"/>
              <a:cs typeface="Poppins SemiBold"/>
              <a:sym typeface="Poppins SemiBold"/>
            </a:endParaRPr>
          </a:p>
          <a:p>
            <a:pPr marL="457200" marR="0" lvl="0" indent="-381000" algn="l" rtl="0">
              <a:spcBef>
                <a:spcPts val="0"/>
              </a:spcBef>
              <a:spcAft>
                <a:spcPts val="0"/>
              </a:spcAft>
              <a:buClr>
                <a:schemeClr val="accent1"/>
              </a:buClr>
              <a:buSzPts val="2400"/>
              <a:buFont typeface="Poppins SemiBold"/>
              <a:buChar char="❏"/>
            </a:pPr>
            <a:r>
              <a:rPr lang="en-US" sz="2400">
                <a:solidFill>
                  <a:schemeClr val="lt1"/>
                </a:solidFill>
                <a:latin typeface="Poppins SemiBold"/>
                <a:ea typeface="Poppins SemiBold"/>
                <a:cs typeface="Poppins SemiBold"/>
                <a:sym typeface="Poppins SemiBold"/>
              </a:rPr>
              <a:t>SOFTWARE (Minimum Requirement)</a:t>
            </a:r>
            <a:endParaRPr sz="2400">
              <a:solidFill>
                <a:schemeClr val="lt1"/>
              </a:solidFill>
              <a:latin typeface="Poppins SemiBold"/>
              <a:ea typeface="Poppins SemiBold"/>
              <a:cs typeface="Poppins SemiBold"/>
              <a:sym typeface="Poppins SemiBold"/>
            </a:endParaRPr>
          </a:p>
          <a:p>
            <a:pPr marL="0" marR="0" lvl="0" indent="0" algn="l" rtl="0">
              <a:spcBef>
                <a:spcPts val="0"/>
              </a:spcBef>
              <a:spcAft>
                <a:spcPts val="0"/>
              </a:spcAft>
              <a:buNone/>
            </a:pPr>
            <a:r>
              <a:rPr lang="en-US" sz="2400">
                <a:solidFill>
                  <a:schemeClr val="lt1"/>
                </a:solidFill>
                <a:latin typeface="Poppins SemiBold"/>
                <a:ea typeface="Poppins SemiBold"/>
                <a:cs typeface="Poppins SemiBold"/>
                <a:sym typeface="Poppins SemiBold"/>
              </a:rPr>
              <a:t>Operating system: Windows 2000 / 2008 / 2010 / 2020 / XP / Vista</a:t>
            </a:r>
            <a:endParaRPr>
              <a:latin typeface="Poppins SemiBold"/>
              <a:ea typeface="Poppins SemiBold"/>
              <a:cs typeface="Poppins SemiBold"/>
              <a:sym typeface="Poppins SemiBold"/>
            </a:endParaRPr>
          </a:p>
          <a:p>
            <a:pPr marL="0" marR="0" lvl="0" indent="0" algn="l" rtl="0">
              <a:spcBef>
                <a:spcPts val="0"/>
              </a:spcBef>
              <a:spcAft>
                <a:spcPts val="0"/>
              </a:spcAft>
              <a:buNone/>
            </a:pPr>
            <a:r>
              <a:rPr lang="en-US" sz="2400">
                <a:solidFill>
                  <a:schemeClr val="lt1"/>
                </a:solidFill>
                <a:latin typeface="Poppins SemiBold"/>
                <a:ea typeface="Poppins SemiBold"/>
                <a:cs typeface="Poppins SemiBold"/>
                <a:sym typeface="Poppins SemiBold"/>
              </a:rPr>
              <a:t>Analyzing Software: Dev C#, Visual Studio, Xampp</a:t>
            </a:r>
            <a:endParaRPr>
              <a:latin typeface="Poppins SemiBold"/>
              <a:ea typeface="Poppins SemiBold"/>
              <a:cs typeface="Poppins SemiBold"/>
              <a:sym typeface="Poppins SemiBold"/>
            </a:endParaRPr>
          </a:p>
          <a:p>
            <a:pPr marL="0" marR="0" lvl="0" indent="0" algn="l" rtl="0">
              <a:spcBef>
                <a:spcPts val="0"/>
              </a:spcBef>
              <a:spcAft>
                <a:spcPts val="0"/>
              </a:spcAft>
              <a:buNone/>
            </a:pPr>
            <a:r>
              <a:rPr lang="en-US" sz="2400">
                <a:solidFill>
                  <a:schemeClr val="lt1"/>
                </a:solidFill>
                <a:latin typeface="Poppins SemiBold"/>
                <a:ea typeface="Poppins SemiBold"/>
                <a:cs typeface="Poppins SemiBold"/>
                <a:sym typeface="Poppins SemiBold"/>
              </a:rPr>
              <a:t>Compiler : Standard C#</a:t>
            </a:r>
            <a:endParaRPr>
              <a:latin typeface="Poppins SemiBold"/>
              <a:ea typeface="Poppins SemiBold"/>
              <a:cs typeface="Poppins SemiBold"/>
              <a:sym typeface="Poppins SemiBold"/>
            </a:endParaRPr>
          </a:p>
          <a:p>
            <a:pPr marL="0" marR="0" lvl="0" indent="0" algn="l" rtl="0">
              <a:spcBef>
                <a:spcPts val="0"/>
              </a:spcBef>
              <a:spcAft>
                <a:spcPts val="0"/>
              </a:spcAft>
              <a:buNone/>
            </a:pPr>
            <a:r>
              <a:rPr lang="en-US" sz="2400">
                <a:solidFill>
                  <a:schemeClr val="lt1"/>
                </a:solidFill>
                <a:latin typeface="Poppins SemiBold"/>
                <a:ea typeface="Poppins SemiBold"/>
                <a:cs typeface="Poppins SemiBold"/>
                <a:sym typeface="Poppins SemiBold"/>
              </a:rPr>
              <a:t>Compiler Data Composer : Microsoft</a:t>
            </a:r>
            <a:r>
              <a:rPr lang="en-US">
                <a:latin typeface="Poppins SemiBold"/>
                <a:ea typeface="Poppins SemiBold"/>
                <a:cs typeface="Poppins SemiBold"/>
                <a:sym typeface="Poppins SemiBold"/>
              </a:rPr>
              <a:t> </a:t>
            </a:r>
            <a:r>
              <a:rPr lang="en-US" sz="2400">
                <a:solidFill>
                  <a:schemeClr val="lt1"/>
                </a:solidFill>
                <a:latin typeface="Poppins SemiBold"/>
                <a:ea typeface="Poppins SemiBold"/>
                <a:cs typeface="Poppins SemiBold"/>
                <a:sym typeface="Poppins SemiBold"/>
              </a:rPr>
              <a:t>Office Program</a:t>
            </a:r>
            <a:endParaRPr>
              <a:latin typeface="Poppins SemiBold"/>
              <a:ea typeface="Poppins SemiBold"/>
              <a:cs typeface="Poppins SemiBold"/>
              <a:sym typeface="Poppins SemiBold"/>
            </a:endParaRPr>
          </a:p>
        </p:txBody>
      </p:sp>
      <p:sp>
        <p:nvSpPr>
          <p:cNvPr id="221" name="Google Shape;221;p8"/>
          <p:cNvSpPr/>
          <p:nvPr/>
        </p:nvSpPr>
        <p:spPr>
          <a:xfrm>
            <a:off x="0" y="616950"/>
            <a:ext cx="4700100" cy="459900"/>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4"/>
          <p:cNvSpPr/>
          <p:nvPr/>
        </p:nvSpPr>
        <p:spPr>
          <a:xfrm>
            <a:off x="8569452" y="423500"/>
            <a:ext cx="3362719"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cap="none" dirty="0">
                <a:solidFill>
                  <a:schemeClr val="accent1"/>
                </a:solidFill>
                <a:latin typeface="Poppins"/>
                <a:ea typeface="Poppins"/>
                <a:cs typeface="Poppins"/>
                <a:sym typeface="Poppins"/>
              </a:rPr>
              <a:t>ER DIAGRAM</a:t>
            </a:r>
            <a:endParaRPr sz="4000" b="1" cap="none" dirty="0">
              <a:solidFill>
                <a:schemeClr val="accent1"/>
              </a:solidFill>
              <a:latin typeface="Poppins"/>
              <a:ea typeface="Poppins"/>
              <a:cs typeface="Poppins"/>
              <a:sym typeface="Poppins"/>
            </a:endParaRPr>
          </a:p>
        </p:txBody>
      </p:sp>
      <p:sp>
        <p:nvSpPr>
          <p:cNvPr id="188" name="Google Shape;188;p4"/>
          <p:cNvSpPr/>
          <p:nvPr/>
        </p:nvSpPr>
        <p:spPr>
          <a:xfrm>
            <a:off x="-1" y="540316"/>
            <a:ext cx="8334531" cy="474214"/>
          </a:xfrm>
          <a:prstGeom prst="rect">
            <a:avLst/>
          </a:prstGeom>
          <a:gradFill>
            <a:gsLst>
              <a:gs pos="0">
                <a:schemeClr val="accent1"/>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Poppins"/>
              <a:ea typeface="Poppins"/>
              <a:cs typeface="Poppins"/>
              <a:sym typeface="Poppins"/>
            </a:endParaRPr>
          </a:p>
        </p:txBody>
      </p:sp>
      <p:pic>
        <p:nvPicPr>
          <p:cNvPr id="3" name="Picture 2">
            <a:extLst>
              <a:ext uri="{FF2B5EF4-FFF2-40B4-BE49-F238E27FC236}">
                <a16:creationId xmlns:a16="http://schemas.microsoft.com/office/drawing/2014/main" id="{88AD003D-0C18-4886-AF9D-FE704C4C3164}"/>
              </a:ext>
            </a:extLst>
          </p:cNvPr>
          <p:cNvPicPr>
            <a:picLocks noChangeAspect="1"/>
          </p:cNvPicPr>
          <p:nvPr/>
        </p:nvPicPr>
        <p:blipFill>
          <a:blip r:embed="rId3"/>
          <a:stretch>
            <a:fillRect/>
          </a:stretch>
        </p:blipFill>
        <p:spPr>
          <a:xfrm>
            <a:off x="2325048" y="1355059"/>
            <a:ext cx="7536753" cy="523311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26448642"/>
      </p:ext>
    </p:extLst>
  </p:cSld>
  <p:clrMapOvr>
    <a:masterClrMapping/>
  </p:clrMapOvr>
</p:sld>
</file>

<file path=ppt/theme/theme1.xml><?xml version="1.0" encoding="utf-8"?>
<a:theme xmlns:a="http://schemas.openxmlformats.org/drawingml/2006/main" name="SlateVTI">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957</Words>
  <Application>Microsoft Office PowerPoint</Application>
  <PresentationFormat>Widescreen</PresentationFormat>
  <Paragraphs>139</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Poppins SemiBold</vt:lpstr>
      <vt:lpstr>Tinos</vt:lpstr>
      <vt:lpstr>Noto Sans Symbols</vt:lpstr>
      <vt:lpstr>Poppins</vt:lpstr>
      <vt:lpstr>Poppins ExtraBold</vt:lpstr>
      <vt:lpstr>Arial</vt:lpstr>
      <vt:lpstr>SlateVTI</vt:lpstr>
      <vt:lpstr>PowerPoint Presentation</vt:lpstr>
      <vt:lpstr>PowerPoint Presentation</vt:lpstr>
      <vt:lpstr>PowerPoint Presentation</vt:lpstr>
      <vt:lpstr>PowerPoint Presentation</vt:lpstr>
      <vt:lpstr>PowerPoint Presentation</vt:lpstr>
      <vt:lpstr>DESCRIPTION</vt:lpstr>
      <vt:lpstr>PowerPoint Presentation</vt:lpstr>
      <vt:lpstr>HARDWARE REQUIREMENTS</vt:lpstr>
      <vt:lpstr>PowerPoint Presentation</vt:lpstr>
      <vt:lpstr>PowerPoint Presentation</vt:lpstr>
      <vt:lpstr>PROGRAM FEATURES</vt:lpstr>
      <vt:lpstr>ADMIN PANEL</vt:lpstr>
      <vt:lpstr>HOME PAGE</vt:lpstr>
      <vt:lpstr>REGISTRATION FORM (BANK &amp; CARD)</vt:lpstr>
      <vt:lpstr>LOGIN CONSOLE</vt:lpstr>
      <vt:lpstr>PowerPoint Presentation</vt:lpstr>
      <vt:lpstr>CRYPTOCURRENCY</vt:lpstr>
      <vt:lpstr>ADD MONEY</vt:lpstr>
      <vt:lpstr>User can also update his/her profile. He can also change Pin and his user information</vt:lpstr>
      <vt:lpstr>To verify admin have to maintain this Captcha. Per refresh code will be changed.</vt:lpstr>
      <vt:lpstr>Admin can block any kind of bank and card account users and unblocking any account. The admin has the power to block the account user if the behavior of the account user is bad or aggressive.</vt:lpstr>
      <vt:lpstr>FUTURE WORK</vt:lpstr>
      <vt:lpstr>ADVANTAGES</vt:lpstr>
      <vt:lpstr>CONCLUSION</vt:lpstr>
      <vt:lpstr>Is there any queries? Feel free to question us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Zobayer Hasan</dc:creator>
  <cp:lastModifiedBy>Zobayer Hasan</cp:lastModifiedBy>
  <cp:revision>5</cp:revision>
  <dcterms:created xsi:type="dcterms:W3CDTF">2022-03-17T09:24:01Z</dcterms:created>
  <dcterms:modified xsi:type="dcterms:W3CDTF">2022-03-20T08:49:57Z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