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  <p:sldId id="274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>
        <p:scale>
          <a:sx n="66" d="100"/>
          <a:sy n="66" d="100"/>
        </p:scale>
        <p:origin x="1330" y="32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4/24/2025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471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307" y="1889957"/>
            <a:ext cx="9039385" cy="2387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"Optimizing Manufacturing Process" Performance Tracking in Nestlé Morocco’s Dairy Department via Power BI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8088736" cy="384048"/>
          </a:xfrm>
        </p:spPr>
        <p:txBody>
          <a:bodyPr/>
          <a:lstStyle/>
          <a:p>
            <a:r>
              <a:rPr lang="en-US" dirty="0"/>
              <a:t>Internship presentation by Achraf Kabbour, April 2025</a:t>
            </a:r>
          </a:p>
          <a:p>
            <a:endParaRPr lang="en-PK" dirty="0"/>
          </a:p>
        </p:txBody>
      </p:sp>
      <p:pic>
        <p:nvPicPr>
          <p:cNvPr id="3" name="Image 2" descr="Une image contenant clipart, Police, dessin, croquis&#10;&#10;Le contenu généré par l’IA peut être incorrect.">
            <a:extLst>
              <a:ext uri="{FF2B5EF4-FFF2-40B4-BE49-F238E27FC236}">
                <a16:creationId xmlns:a16="http://schemas.microsoft.com/office/drawing/2014/main" id="{27130706-94B9-DF20-7EC4-9837D0FE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40" y="335725"/>
            <a:ext cx="1134319" cy="11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5460936" cy="1682749"/>
          </a:xfrm>
        </p:spPr>
        <p:txBody>
          <a:bodyPr/>
          <a:lstStyle/>
          <a:p>
            <a:r>
              <a:rPr lang="en-US" dirty="0"/>
              <a:t>Internship Reflections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002536" y="7653891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9888" y="7550879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8945" y="7796148"/>
            <a:ext cx="4754880" cy="941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73736" y="8144429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682483-E574-35C6-6C61-907ADDF70E1D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21920" y="1316269"/>
            <a:ext cx="5852161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 Master Power BI, enhance transparency, gain management experience.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Achievements: Functional dashboard, $20,000 theoretical savings.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Lessons: Flexibility and persuasion are key; digital transformation needs cultural shifts.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Future: Prepared for management roles and Industry 4.0 contributions in Morocco.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2" y="163451"/>
            <a:ext cx="6675120" cy="1702816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5A5F03-59F0-4051-0C4A-F7038F5A77A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0" y="1763236"/>
            <a:ext cx="10000528" cy="368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Summary: Power BI dashboard improved transparency, addressed inefficiencies, and aligned with Industry 4.0.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Impact: Enhanced operational efficiency, supported Nestlé’s sustainability goals, and set a model for Morocco’s dairy sector.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Call to Action: Nestlé should adopt recommendations to stay competitive and lead in digital transformation.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Closing: “Thank you for your attention! Let’s drive innovation together.”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7514"/>
            <a:ext cx="3298785" cy="5084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144" y="2698869"/>
            <a:ext cx="7470648" cy="32965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Executive Summary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Nestlé and Dairy Context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Business Problem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Power BI Solution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Key Findings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C1419A-F243-5C2A-E00F-21E631B13645}"/>
              </a:ext>
            </a:extLst>
          </p:cNvPr>
          <p:cNvSpPr txBox="1"/>
          <p:nvPr/>
        </p:nvSpPr>
        <p:spPr>
          <a:xfrm>
            <a:off x="7729748" y="2536824"/>
            <a:ext cx="6134582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6.Implementation Challenges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7.Recommendations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8.Internship Reflections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9.Conclusion</a:t>
            </a: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3464" y="2760828"/>
            <a:ext cx="11259312" cy="3500659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Internship at Nestlé Morocco’s Dairy Department, spring 2025.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Goal: Address inefficient manual tracking of Nestlé Continuous Excellence (NCE)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Solution: Developed a Power BI dashboard for real-time tracking of 7 Key Success Requirements (KSRs) and 4 Digital Tools (DTs).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Impact: Improved visibility, identified 35 overdue tasks, and proposed Industry 4.0-aligned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stat: KRONES line at 86% KSR compliance vs. OCTABINE at 37%.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571" y="1963185"/>
            <a:ext cx="4525701" cy="1682749"/>
          </a:xfrm>
        </p:spPr>
        <p:txBody>
          <a:bodyPr/>
          <a:lstStyle/>
          <a:p>
            <a:r>
              <a:rPr lang="en-US" sz="4000" dirty="0"/>
              <a:t>Nestlé and Dairy Context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8663" y="6612731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75B0FCF-5133-CCBF-691C-A1A8A5E83731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503130" y="3290501"/>
            <a:ext cx="76039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Nestlé Global: World’s largest food &amp; beverage company, USD 91.2B revenue (2023), 180+ countries.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Nestlé Morocco: Nido, top-selling powdered milk, drives revenue in USD 2B dairy sector.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Dairy Market Trends: Growing demand (USD 729.8B by 2030), digitalization, sustainability challenges.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Morocco’s Industry 4.0: Government push for digitization aligns with project goals.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4566" y="7795550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4631" y="6954175"/>
            <a:ext cx="4754880" cy="1682750"/>
          </a:xfrm>
        </p:spPr>
        <p:txBody>
          <a:bodyPr/>
          <a:lstStyle/>
          <a:p>
            <a:endParaRPr lang="en-US" i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A55A70-AA4A-5F6A-EBD2-B89D854D3821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-1" y="2835444"/>
            <a:ext cx="11632557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Issue: Manual Excel tracking of NCE (7 KSRs: Safety, Quality, etc.; 4 DTs: POKA, DMO, etc.) led to: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Delays: 3-day reporting lag.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Errors: Inaccurate data risking safety/quality.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Non-simultaneous reviews: Hindered decision-making.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 Threatened Nido’s quality compliance and operational efficiency.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Relevance: Aligns with Nestlé’s digitization goals and Morocco’s Industry 4.0 initiative.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5144" y="2758250"/>
            <a:ext cx="4828032" cy="4905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3193" y="6858000"/>
            <a:ext cx="8379220" cy="9752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517C86D-FB70-6ADB-2DEC-9D78F059B3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70485" y="7557574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AB5A844-1AA6-AA81-FC3B-1551FC4A5299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-9376" y="3003519"/>
            <a:ext cx="12107119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Sourcing: Extracted ~300 tasks from Excel.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Transformation: Cleansed data, added fields (e.g., “Days Remaining”).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 Used DAX for stats (e.g., avg KSR progress).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Dashboard: Built KPIs, slicers, and visualizations (bar charts, tables).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Key Features: Real-time tracking, drill-downs for 5 production lines (SCHMUKER, OPTIMA, KRONES,      OCTABINE, MATEER BURT).</a:t>
            </a:r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578" y="1249140"/>
            <a:ext cx="4129847" cy="1682749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7949" y="6858000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0280" y="7348538"/>
            <a:ext cx="4754880" cy="1682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B85D86F-BAAB-A460-A0A1-5223B6E38FE6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717894" y="2180500"/>
            <a:ext cx="64741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KSR Compliance: Quality (82%) strong, Maintenance (50%) weak.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Digital Tools: Low adoption (35% avg), PROMETHEUS at 0%.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 Performance: KRONES (86%) excels, OCTABINE (37%) lags.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Overdue Tasks: 35, mostly Tagging (KSR3) and POKA (DT1).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Insight: Maintenance and digital tool gaps risk downtime and efficiency losses.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Challenges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066" y="7027777"/>
            <a:ext cx="3282696" cy="11064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1066" y="3406660"/>
            <a:ext cx="11407430" cy="5425437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Live Data: Manual Excel updates slowed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Operator Resistance: Preference for Excel, viewed Power BI as complex.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Resource Constraints: Production prioritized over dashboard adoption.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Tech Skills Gap: Operators needed training (e.g., POKA at 45% progress).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Mitigation: Conducted training and town halls, but time constraints persisted.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4148" y="7317145"/>
            <a:ext cx="3282696" cy="11064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13304" y="7725673"/>
            <a:ext cx="3282696" cy="11064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65156" y="7448309"/>
            <a:ext cx="3282696" cy="9752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11DAD9-A178-7BEF-53E0-C6CE800AF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460" y="7158941"/>
            <a:ext cx="3282696" cy="9752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Recommendations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252381" y="7694271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90719" y="7552769"/>
            <a:ext cx="4828032" cy="4905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0855" y="6619330"/>
            <a:ext cx="5111496" cy="1682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C1D39-5003-2B48-EA54-5CC2E07ADDEE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77963" y="2385130"/>
            <a:ext cx="11614037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 Power BI Integration: Live data by Q3 2025.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Resource Reallocation: Shift from KRONES to OCTABINE by May 2025.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Digital Tools: 100% POKA compliance by Q2 2025, plan PROMETHEUS for Q3.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Maintenance Committee: Form by June 2025 to address 50% compliance.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Feedback System: Weekly via Power BI by May 2025.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Alignment: Supports Nestlé’s sustainability and Morocco’s Industry 4.0 goals</a:t>
            </a: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71</TotalTime>
  <Words>722</Words>
  <Application>Microsoft Office PowerPoint</Application>
  <PresentationFormat>Grand écran</PresentationFormat>
  <Paragraphs>84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"Optimizing Manufacturing Process" Performance Tracking in Nestlé Morocco’s Dairy Department via Power BI</vt:lpstr>
      <vt:lpstr>Outline:</vt:lpstr>
      <vt:lpstr>Executive Summary</vt:lpstr>
      <vt:lpstr>Nestlé and Dairy Context  </vt:lpstr>
      <vt:lpstr>Business Problem  </vt:lpstr>
      <vt:lpstr>Power BI Solution</vt:lpstr>
      <vt:lpstr>Key Findings</vt:lpstr>
      <vt:lpstr>Implementation Challenges </vt:lpstr>
      <vt:lpstr>Strategic Recommendations</vt:lpstr>
      <vt:lpstr>Internship Reflections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Achraf Kabbour &lt; 100587 &gt;</dc:creator>
  <cp:lastModifiedBy>Achraf Kabbour &lt; 100587 &gt;</cp:lastModifiedBy>
  <cp:revision>1</cp:revision>
  <dcterms:created xsi:type="dcterms:W3CDTF">2025-04-24T13:15:13Z</dcterms:created>
  <dcterms:modified xsi:type="dcterms:W3CDTF">2025-04-24T14:27:11Z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