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3355" autoAdjust="0"/>
  </p:normalViewPr>
  <p:slideViewPr>
    <p:cSldViewPr>
      <p:cViewPr varScale="1">
        <p:scale>
          <a:sx n="79" d="100"/>
          <a:sy n="79" d="100"/>
        </p:scale>
        <p:origin x="-936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21088-53C8-4B4D-ABE2-8A3A39CCA7A9}" type="datetimeFigureOut">
              <a:rPr lang="en-US" smtClean="0"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235A5-94A4-4DEA-B9C3-3662E75FE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503238"/>
            <a:ext cx="3140075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2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1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0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66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HUMANS ARE THE MOST DANGEROUS SPECIES ON THE PLANET EARTH  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4144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1910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36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 Animals</a:t>
            </a:r>
            <a:endParaRPr lang="en-US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914400"/>
            <a:ext cx="3429000" cy="2281843"/>
          </a:xfrm>
          <a:effectLst>
            <a:softEdge rad="127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35100"/>
            <a:ext cx="4876800" cy="4691063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92D050"/>
                </a:solidFill>
              </a:rPr>
              <a:t>Hunting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92D050"/>
                </a:solidFill>
              </a:rPr>
              <a:t>Zoo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 smtClean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sz="2000" b="1" dirty="0">
              <a:solidFill>
                <a:srgbClr val="92D05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nimals in Danger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192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 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28956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05400"/>
            <a:ext cx="1295400" cy="154121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308353"/>
            <a:ext cx="2002840" cy="133826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7" y="4953000"/>
            <a:ext cx="2353195" cy="156594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574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92D050"/>
                </a:solidFill>
              </a:rPr>
              <a:t>Overfishing</a:t>
            </a:r>
          </a:p>
          <a:p>
            <a:pPr marL="285750" lvl="0" indent="-285750">
              <a:lnSpc>
                <a:spcPct val="2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800" b="1" dirty="0">
                <a:solidFill>
                  <a:srgbClr val="92D050"/>
                </a:solidFill>
              </a:rPr>
              <a:t>Marine </a:t>
            </a:r>
            <a:r>
              <a:rPr lang="en-US" sz="1800" b="1" dirty="0" smtClean="0">
                <a:solidFill>
                  <a:srgbClr val="92D050"/>
                </a:solidFill>
              </a:rPr>
              <a:t>pollution</a:t>
            </a:r>
          </a:p>
          <a:p>
            <a:pPr marL="285750" lvl="0" indent="-285750">
              <a:lnSpc>
                <a:spcPct val="250000"/>
              </a:lnSpc>
              <a:buFont typeface="Wingdings" pitchFamily="2" charset="2"/>
              <a:buChar char="Ø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Ocean acidification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6482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36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 Aquatic Life</a:t>
            </a:r>
            <a:endParaRPr lang="en-US" sz="2700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375611" y="5454316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23" y="4525628"/>
            <a:ext cx="2466975" cy="18573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3200"/>
            <a:ext cx="3302000" cy="16002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023" y="1114425"/>
            <a:ext cx="2962275" cy="154305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390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4201032"/>
            <a:ext cx="2639015" cy="2313561"/>
          </a:xfrm>
          <a:effectLst>
            <a:softEdge rad="1270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371600"/>
            <a:ext cx="3008313" cy="4691063"/>
          </a:xfrm>
        </p:spPr>
        <p:txBody>
          <a:bodyPr/>
          <a:lstStyle/>
          <a:p>
            <a:pPr marL="285750" lvl="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rgbClr val="92D050"/>
                </a:solidFill>
              </a:rPr>
              <a:t>Air Pollution</a:t>
            </a:r>
            <a:endParaRPr lang="en-US" sz="1800" b="1" dirty="0" smtClean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ü"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20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rgbClr val="92D050"/>
                </a:solidFill>
              </a:rPr>
              <a:t>Deforestation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ü"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Climate change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257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36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 Earth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838200"/>
            <a:ext cx="3657600" cy="244316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32" y="3297404"/>
            <a:ext cx="2634680" cy="191133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12573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>
              <a:solidFill>
                <a:srgbClr val="898989"/>
              </a:solidFill>
            </a:endParaRPr>
          </a:p>
          <a:p>
            <a:pPr marL="0" indent="0" algn="r">
              <a:buNone/>
            </a:pPr>
            <a:endParaRPr lang="en-US" sz="2000" dirty="0" smtClean="0">
              <a:solidFill>
                <a:srgbClr val="898989"/>
              </a:solidFill>
            </a:endParaRPr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331552"/>
            <a:ext cx="2905125" cy="134692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00200"/>
            <a:ext cx="3008313" cy="4691063"/>
          </a:xfrm>
        </p:spPr>
        <p:txBody>
          <a:bodyPr>
            <a:normAutofit/>
          </a:bodyPr>
          <a:lstStyle/>
          <a:p>
            <a:pPr marL="285750" lvl="0" indent="-28575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92D050"/>
                </a:solidFill>
              </a:rPr>
              <a:t>Weapons</a:t>
            </a:r>
            <a:endParaRPr lang="en-US" sz="1800" dirty="0">
              <a:solidFill>
                <a:srgbClr val="92D050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v"/>
            </a:pPr>
            <a:endParaRPr lang="en-US" sz="1800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rgbClr val="92D050"/>
                </a:solidFill>
              </a:rPr>
              <a:t>Traffic Accidents</a:t>
            </a:r>
          </a:p>
          <a:p>
            <a:pPr>
              <a:lnSpc>
                <a:spcPct val="250000"/>
              </a:lnSpc>
            </a:pPr>
            <a:endParaRPr lang="en-US" sz="18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v"/>
            </a:pPr>
            <a:r>
              <a:rPr 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Wars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v"/>
            </a:pPr>
            <a:endParaRPr lang="en-US" sz="16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16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rgbClr val="92D05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5257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36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For</a:t>
            </a:r>
            <a:r>
              <a:rPr lang="en-US" sz="3600" u="sng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Humans</a:t>
            </a:r>
            <a:endParaRPr lang="en-US" u="sng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84105"/>
            <a:ext cx="1676400" cy="169148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601" y="4800600"/>
            <a:ext cx="2795380" cy="157162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1066800" y="5357813"/>
            <a:ext cx="77724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  </a:t>
            </a:r>
          </a:p>
          <a:p>
            <a:pPr algn="r"/>
            <a:endParaRPr lang="en-US" dirty="0"/>
          </a:p>
          <a:p>
            <a:pPr marL="0" indent="0" algn="r">
              <a:buNone/>
            </a:pPr>
            <a:r>
              <a:rPr lang="en-US" sz="2000" dirty="0" smtClean="0">
                <a:solidFill>
                  <a:srgbClr val="898989"/>
                </a:solidFill>
              </a:rPr>
              <a:t>By: KABEER AHMED</a:t>
            </a:r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384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105400"/>
            <a:ext cx="7772400" cy="1500187"/>
          </a:xfrm>
        </p:spPr>
        <p:txBody>
          <a:bodyPr/>
          <a:lstStyle/>
          <a:p>
            <a:pPr algn="r"/>
            <a:r>
              <a:rPr lang="en-US" dirty="0" smtClean="0"/>
              <a:t>  By: KABEER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ened_picture_background_with_fullcolor_circ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02011646 Darkened picture background with full-color circle NEW.potx" id="{7364EFBA-6F30-4956-8D9C-6921ECFD07B5}" vid="{40D181AA-1051-4200-A3FF-FC2E8F4C4F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Darkened_picture_background_with_fullcolor_circle</Template>
  <TotalTime>393</TotalTime>
  <Words>52</Words>
  <Application>Microsoft Office PowerPoint</Application>
  <PresentationFormat>On-screen Show (4:3)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Darkened_picture_background_with_fullcolor_circle</vt:lpstr>
      <vt:lpstr>HUMANS ARE THE MOST DANGEROUS SPECIES ON THE PLANET EARTH  </vt:lpstr>
      <vt:lpstr>  For Animals</vt:lpstr>
      <vt:lpstr>  For Aquatic Life</vt:lpstr>
      <vt:lpstr>  For Earth</vt:lpstr>
      <vt:lpstr>  For Humans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</dc:creator>
  <cp:lastModifiedBy>fc</cp:lastModifiedBy>
  <cp:revision>17</cp:revision>
  <dcterms:created xsi:type="dcterms:W3CDTF">2019-12-08T07:06:00Z</dcterms:created>
  <dcterms:modified xsi:type="dcterms:W3CDTF">2019-12-17T10:46:29Z</dcterms:modified>
</cp:coreProperties>
</file>