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355" autoAdjust="0"/>
  </p:normalViewPr>
  <p:slideViewPr>
    <p:cSldViewPr>
      <p:cViewPr varScale="1">
        <p:scale>
          <a:sx n="79" d="100"/>
          <a:sy n="79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Pakistan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America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Australia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92160"/>
        <c:axId val="144093696"/>
      </c:lineChart>
      <c:catAx>
        <c:axId val="8009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093696"/>
        <c:crosses val="autoZero"/>
        <c:auto val="1"/>
        <c:lblAlgn val="ctr"/>
        <c:lblOffset val="100"/>
        <c:noMultiLvlLbl val="0"/>
      </c:catAx>
      <c:valAx>
        <c:axId val="14409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09216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DBF16-CD6E-4F3A-A77C-305CA4A1FFF8}" type="doc">
      <dgm:prSet loTypeId="urn:microsoft.com/office/officeart/2005/8/layout/pyramid4" loCatId="pyramid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7221E-31D7-4542-91F9-A5A30C7A3A93}">
      <dgm:prSet phldrT="[Text]"/>
      <dgm:spPr/>
      <dgm:t>
        <a:bodyPr/>
        <a:lstStyle/>
        <a:p>
          <a:r>
            <a:rPr lang="en-US" b="1" dirty="0" smtClean="0"/>
            <a:t>Greenhouse Gas</a:t>
          </a:r>
          <a:endParaRPr lang="en-US" dirty="0"/>
        </a:p>
      </dgm:t>
    </dgm:pt>
    <dgm:pt modelId="{7F372C79-F237-4950-8761-992BA4CF7766}" type="parTrans" cxnId="{2DB1E597-52B4-4BD4-A5C8-44DF1B305443}">
      <dgm:prSet/>
      <dgm:spPr/>
      <dgm:t>
        <a:bodyPr/>
        <a:lstStyle/>
        <a:p>
          <a:endParaRPr lang="en-US"/>
        </a:p>
      </dgm:t>
    </dgm:pt>
    <dgm:pt modelId="{3ECEA0B2-14BE-4AA7-9C2A-25628426F834}" type="sibTrans" cxnId="{2DB1E597-52B4-4BD4-A5C8-44DF1B305443}">
      <dgm:prSet/>
      <dgm:spPr/>
      <dgm:t>
        <a:bodyPr/>
        <a:lstStyle/>
        <a:p>
          <a:endParaRPr lang="en-US"/>
        </a:p>
      </dgm:t>
    </dgm:pt>
    <dgm:pt modelId="{5F2FE6AB-0180-40CB-AA47-59CAD8501659}">
      <dgm:prSet phldrT="[Text]"/>
      <dgm:spPr/>
      <dgm:t>
        <a:bodyPr/>
        <a:lstStyle/>
        <a:p>
          <a:r>
            <a:rPr lang="en-US" b="1" smtClean="0"/>
            <a:t>Air Pollution</a:t>
          </a:r>
          <a:endParaRPr lang="en-US" dirty="0"/>
        </a:p>
      </dgm:t>
    </dgm:pt>
    <dgm:pt modelId="{379F581C-D7AC-498E-9D12-788352D33CA8}" type="parTrans" cxnId="{99424D15-83AD-4B74-A2F5-675A37E60681}">
      <dgm:prSet/>
      <dgm:spPr/>
      <dgm:t>
        <a:bodyPr/>
        <a:lstStyle/>
        <a:p>
          <a:endParaRPr lang="en-US"/>
        </a:p>
      </dgm:t>
    </dgm:pt>
    <dgm:pt modelId="{8327E1E2-F602-42E1-8C81-6161552489E1}" type="sibTrans" cxnId="{99424D15-83AD-4B74-A2F5-675A37E60681}">
      <dgm:prSet/>
      <dgm:spPr/>
      <dgm:t>
        <a:bodyPr/>
        <a:lstStyle/>
        <a:p>
          <a:endParaRPr lang="en-US"/>
        </a:p>
      </dgm:t>
    </dgm:pt>
    <dgm:pt modelId="{14A4B36E-CD28-460B-8245-7BF588325E75}">
      <dgm:prSet phldrT="[Text]"/>
      <dgm:spPr/>
      <dgm:t>
        <a:bodyPr/>
        <a:lstStyle/>
        <a:p>
          <a:r>
            <a:rPr lang="en-US" b="1" smtClean="0"/>
            <a:t>Waste</a:t>
          </a:r>
          <a:endParaRPr lang="en-US" dirty="0"/>
        </a:p>
      </dgm:t>
    </dgm:pt>
    <dgm:pt modelId="{29F47710-7FD0-4031-8F51-C4093833967D}" type="parTrans" cxnId="{82DCCE2F-6153-49D7-8709-1D6903CD26E2}">
      <dgm:prSet/>
      <dgm:spPr/>
      <dgm:t>
        <a:bodyPr/>
        <a:lstStyle/>
        <a:p>
          <a:endParaRPr lang="en-US"/>
        </a:p>
      </dgm:t>
    </dgm:pt>
    <dgm:pt modelId="{88EFDE9A-DB13-4C85-9369-EED87B8E38F5}" type="sibTrans" cxnId="{82DCCE2F-6153-49D7-8709-1D6903CD26E2}">
      <dgm:prSet/>
      <dgm:spPr/>
      <dgm:t>
        <a:bodyPr/>
        <a:lstStyle/>
        <a:p>
          <a:endParaRPr lang="en-US"/>
        </a:p>
      </dgm:t>
    </dgm:pt>
    <dgm:pt modelId="{515B1588-6AD9-4CA8-BD02-911BF14246EC}">
      <dgm:prSet phldrT="[Text]"/>
      <dgm:spPr/>
      <dgm:t>
        <a:bodyPr/>
        <a:lstStyle/>
        <a:p>
          <a:r>
            <a:rPr lang="en-US" b="1" dirty="0" smtClean="0"/>
            <a:t>Deforestation</a:t>
          </a:r>
          <a:endParaRPr lang="en-US" dirty="0"/>
        </a:p>
      </dgm:t>
    </dgm:pt>
    <dgm:pt modelId="{B7062D17-3949-4CD8-8FA6-4E6B6744B674}" type="parTrans" cxnId="{B0AD1C71-1815-42B5-BC6D-09789B33AC48}">
      <dgm:prSet/>
      <dgm:spPr/>
      <dgm:t>
        <a:bodyPr/>
        <a:lstStyle/>
        <a:p>
          <a:endParaRPr lang="en-US"/>
        </a:p>
      </dgm:t>
    </dgm:pt>
    <dgm:pt modelId="{4F2E76E1-A4F5-41D6-AA37-75377A4D7013}" type="sibTrans" cxnId="{B0AD1C71-1815-42B5-BC6D-09789B33AC48}">
      <dgm:prSet/>
      <dgm:spPr/>
      <dgm:t>
        <a:bodyPr/>
        <a:lstStyle/>
        <a:p>
          <a:endParaRPr lang="en-US"/>
        </a:p>
      </dgm:t>
    </dgm:pt>
    <dgm:pt modelId="{E3C6B22A-0EC7-46E1-B222-AC01BB00FD1C}" type="pres">
      <dgm:prSet presAssocID="{56EDBF16-CD6E-4F3A-A77C-305CA4A1FFF8}" presName="compositeShape" presStyleCnt="0">
        <dgm:presLayoutVars>
          <dgm:chMax val="9"/>
          <dgm:dir/>
          <dgm:resizeHandles val="exact"/>
        </dgm:presLayoutVars>
      </dgm:prSet>
      <dgm:spPr/>
    </dgm:pt>
    <dgm:pt modelId="{87BD3033-1764-46AE-B0D0-6D53CACDFC83}" type="pres">
      <dgm:prSet presAssocID="{56EDBF16-CD6E-4F3A-A77C-305CA4A1FFF8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8A9D-49B2-46C3-9C6C-42830B114A24}" type="pres">
      <dgm:prSet presAssocID="{56EDBF16-CD6E-4F3A-A77C-305CA4A1FFF8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F109B-BBD0-400F-80C8-2051E39A4E56}" type="pres">
      <dgm:prSet presAssocID="{56EDBF16-CD6E-4F3A-A77C-305CA4A1FFF8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3A0CE-5D5E-4EC8-A1FA-C3B74B196D8F}" type="pres">
      <dgm:prSet presAssocID="{56EDBF16-CD6E-4F3A-A77C-305CA4A1FFF8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56E3C-E210-4CBC-A61B-950564C053E5}" type="presOf" srcId="{56EDBF16-CD6E-4F3A-A77C-305CA4A1FFF8}" destId="{E3C6B22A-0EC7-46E1-B222-AC01BB00FD1C}" srcOrd="0" destOrd="0" presId="urn:microsoft.com/office/officeart/2005/8/layout/pyramid4"/>
    <dgm:cxn modelId="{ABCA2618-C8A1-453D-94DD-298EF90CE339}" type="presOf" srcId="{E957221E-31D7-4542-91F9-A5A30C7A3A93}" destId="{87BD3033-1764-46AE-B0D0-6D53CACDFC83}" srcOrd="0" destOrd="0" presId="urn:microsoft.com/office/officeart/2005/8/layout/pyramid4"/>
    <dgm:cxn modelId="{2DB1E597-52B4-4BD4-A5C8-44DF1B305443}" srcId="{56EDBF16-CD6E-4F3A-A77C-305CA4A1FFF8}" destId="{E957221E-31D7-4542-91F9-A5A30C7A3A93}" srcOrd="0" destOrd="0" parTransId="{7F372C79-F237-4950-8761-992BA4CF7766}" sibTransId="{3ECEA0B2-14BE-4AA7-9C2A-25628426F834}"/>
    <dgm:cxn modelId="{1FE1DE27-1DFA-4C8C-9E5E-6FAF29667429}" type="presOf" srcId="{5F2FE6AB-0180-40CB-AA47-59CAD8501659}" destId="{3D7E8A9D-49B2-46C3-9C6C-42830B114A24}" srcOrd="0" destOrd="0" presId="urn:microsoft.com/office/officeart/2005/8/layout/pyramid4"/>
    <dgm:cxn modelId="{82DCCE2F-6153-49D7-8709-1D6903CD26E2}" srcId="{56EDBF16-CD6E-4F3A-A77C-305CA4A1FFF8}" destId="{14A4B36E-CD28-460B-8245-7BF588325E75}" srcOrd="2" destOrd="0" parTransId="{29F47710-7FD0-4031-8F51-C4093833967D}" sibTransId="{88EFDE9A-DB13-4C85-9369-EED87B8E38F5}"/>
    <dgm:cxn modelId="{F2E674D2-FC3D-483E-8566-32CC5B07E082}" type="presOf" srcId="{515B1588-6AD9-4CA8-BD02-911BF14246EC}" destId="{2E83A0CE-5D5E-4EC8-A1FA-C3B74B196D8F}" srcOrd="0" destOrd="0" presId="urn:microsoft.com/office/officeart/2005/8/layout/pyramid4"/>
    <dgm:cxn modelId="{B0AD1C71-1815-42B5-BC6D-09789B33AC48}" srcId="{56EDBF16-CD6E-4F3A-A77C-305CA4A1FFF8}" destId="{515B1588-6AD9-4CA8-BD02-911BF14246EC}" srcOrd="3" destOrd="0" parTransId="{B7062D17-3949-4CD8-8FA6-4E6B6744B674}" sibTransId="{4F2E76E1-A4F5-41D6-AA37-75377A4D7013}"/>
    <dgm:cxn modelId="{A0D6CB57-B149-42A5-8217-35647A442D00}" type="presOf" srcId="{14A4B36E-CD28-460B-8245-7BF588325E75}" destId="{DE8F109B-BBD0-400F-80C8-2051E39A4E56}" srcOrd="0" destOrd="0" presId="urn:microsoft.com/office/officeart/2005/8/layout/pyramid4"/>
    <dgm:cxn modelId="{99424D15-83AD-4B74-A2F5-675A37E60681}" srcId="{56EDBF16-CD6E-4F3A-A77C-305CA4A1FFF8}" destId="{5F2FE6AB-0180-40CB-AA47-59CAD8501659}" srcOrd="1" destOrd="0" parTransId="{379F581C-D7AC-498E-9D12-788352D33CA8}" sibTransId="{8327E1E2-F602-42E1-8C81-6161552489E1}"/>
    <dgm:cxn modelId="{CCCB9E4B-965B-41E1-96F5-C6F1943E89E8}" type="presParOf" srcId="{E3C6B22A-0EC7-46E1-B222-AC01BB00FD1C}" destId="{87BD3033-1764-46AE-B0D0-6D53CACDFC83}" srcOrd="0" destOrd="0" presId="urn:microsoft.com/office/officeart/2005/8/layout/pyramid4"/>
    <dgm:cxn modelId="{99482778-CD27-4B7B-9A76-D1B74A4B5D86}" type="presParOf" srcId="{E3C6B22A-0EC7-46E1-B222-AC01BB00FD1C}" destId="{3D7E8A9D-49B2-46C3-9C6C-42830B114A24}" srcOrd="1" destOrd="0" presId="urn:microsoft.com/office/officeart/2005/8/layout/pyramid4"/>
    <dgm:cxn modelId="{543D08A0-490D-465F-8D72-D1AB860BEA8B}" type="presParOf" srcId="{E3C6B22A-0EC7-46E1-B222-AC01BB00FD1C}" destId="{DE8F109B-BBD0-400F-80C8-2051E39A4E56}" srcOrd="2" destOrd="0" presId="urn:microsoft.com/office/officeart/2005/8/layout/pyramid4"/>
    <dgm:cxn modelId="{1BB214E6-41A5-4AC9-8608-2403E0955E37}" type="presParOf" srcId="{E3C6B22A-0EC7-46E1-B222-AC01BB00FD1C}" destId="{2E83A0CE-5D5E-4EC8-A1FA-C3B74B196D8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D3033-1764-46AE-B0D0-6D53CACDFC83}">
      <dsp:nvSpPr>
        <dsp:cNvPr id="0" name=""/>
        <dsp:cNvSpPr/>
      </dsp:nvSpPr>
      <dsp:spPr>
        <a:xfrm>
          <a:off x="1022350" y="0"/>
          <a:ext cx="1689100" cy="16891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Greenhouse Gas</a:t>
          </a:r>
          <a:endParaRPr lang="en-US" sz="900" kern="1200" dirty="0"/>
        </a:p>
      </dsp:txBody>
      <dsp:txXfrm>
        <a:off x="1444625" y="844550"/>
        <a:ext cx="844550" cy="844550"/>
      </dsp:txXfrm>
    </dsp:sp>
    <dsp:sp modelId="{3D7E8A9D-49B2-46C3-9C6C-42830B114A24}">
      <dsp:nvSpPr>
        <dsp:cNvPr id="0" name=""/>
        <dsp:cNvSpPr/>
      </dsp:nvSpPr>
      <dsp:spPr>
        <a:xfrm>
          <a:off x="177800" y="1689100"/>
          <a:ext cx="1689100" cy="16891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Air Pollution</a:t>
          </a:r>
          <a:endParaRPr lang="en-US" sz="900" kern="1200" dirty="0"/>
        </a:p>
      </dsp:txBody>
      <dsp:txXfrm>
        <a:off x="600075" y="2533650"/>
        <a:ext cx="844550" cy="844550"/>
      </dsp:txXfrm>
    </dsp:sp>
    <dsp:sp modelId="{DE8F109B-BBD0-400F-80C8-2051E39A4E56}">
      <dsp:nvSpPr>
        <dsp:cNvPr id="0" name=""/>
        <dsp:cNvSpPr/>
      </dsp:nvSpPr>
      <dsp:spPr>
        <a:xfrm rot="10800000">
          <a:off x="1022350" y="1689100"/>
          <a:ext cx="1689100" cy="16891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Waste</a:t>
          </a:r>
          <a:endParaRPr lang="en-US" sz="900" kern="1200" dirty="0"/>
        </a:p>
      </dsp:txBody>
      <dsp:txXfrm rot="10800000">
        <a:off x="1444625" y="1689100"/>
        <a:ext cx="844550" cy="844550"/>
      </dsp:txXfrm>
    </dsp:sp>
    <dsp:sp modelId="{2E83A0CE-5D5E-4EC8-A1FA-C3B74B196D8F}">
      <dsp:nvSpPr>
        <dsp:cNvPr id="0" name=""/>
        <dsp:cNvSpPr/>
      </dsp:nvSpPr>
      <dsp:spPr>
        <a:xfrm>
          <a:off x="1866900" y="1689100"/>
          <a:ext cx="1689100" cy="16891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Deforestation</a:t>
          </a:r>
          <a:endParaRPr lang="en-US" sz="900" kern="1200" dirty="0"/>
        </a:p>
      </dsp:txBody>
      <dsp:txXfrm>
        <a:off x="2289175" y="2533650"/>
        <a:ext cx="844550" cy="84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21088-53C8-4B4D-ABE2-8A3A39CCA7A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35A5-94A4-4DEA-B9C3-3662E75F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6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370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CLIMATE CHANGE IN </a:t>
            </a:r>
            <a:b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PAKISTAN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14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191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27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What is Climate Change</a:t>
            </a:r>
            <a:r>
              <a:rPr lang="en-US" sz="27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en-US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066800"/>
            <a:ext cx="3619500" cy="5429250"/>
          </a:xfrm>
          <a:effectLst>
            <a:softEdge rad="127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0"/>
            <a:ext cx="4876800" cy="469106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According to the BBC Climate Asia report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/>
              <a:t>53% of Pakistanis felt that their lives had become worse off than they were five years ago.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/>
              <a:t>ascribed changes in climate and extreme weather events to the will of God."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/>
              <a:t>According to the Pakistan Economic Survey of </a:t>
            </a:r>
            <a:r>
              <a:rPr lang="en-US" sz="1600" b="1" dirty="0" smtClean="0"/>
              <a:t>2014-15,</a:t>
            </a:r>
            <a:endParaRPr lang="en-US" sz="1600" dirty="0" smtClean="0"/>
          </a:p>
          <a:p>
            <a:endParaRPr lang="en-US" dirty="0"/>
          </a:p>
          <a:p>
            <a:r>
              <a:rPr lang="en-US" dirty="0"/>
              <a:t>"increase in frequency and intensity of extreme weather events coupled with erratic monsoon </a:t>
            </a:r>
            <a:r>
              <a:rPr lang="en-US" dirty="0" smtClean="0"/>
              <a:t> rains </a:t>
            </a:r>
            <a:r>
              <a:rPr lang="en-US" dirty="0"/>
              <a:t>causing frequent and intense floods and droughts"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192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 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0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64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27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Causes Of Climate Change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3" name="Tree"/>
          <p:cNvSpPr>
            <a:spLocks noEditPoints="1" noChangeArrowheads="1"/>
          </p:cNvSpPr>
          <p:nvPr/>
        </p:nvSpPr>
        <p:spPr bwMode="auto">
          <a:xfrm>
            <a:off x="8055142" y="152400"/>
            <a:ext cx="838200" cy="7620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600716180"/>
              </p:ext>
            </p:extLst>
          </p:nvPr>
        </p:nvGraphicFramePr>
        <p:xfrm>
          <a:off x="152400" y="1752600"/>
          <a:ext cx="3733800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063956639"/>
              </p:ext>
            </p:extLst>
          </p:nvPr>
        </p:nvGraphicFramePr>
        <p:xfrm>
          <a:off x="3505200" y="2590800"/>
          <a:ext cx="5791200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908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ened_picture_background_with_fullcolor_circ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02011646 Darkened picture background with full-color circle NEW.potx" id="{7364EFBA-6F30-4956-8D9C-6921ECFD07B5}" vid="{40D181AA-1051-4200-A3FF-FC2E8F4C4F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Darkened_picture_background_with_fullcolor_circle</Template>
  <TotalTime>322</TotalTime>
  <Words>88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Darkened_picture_background_with_fullcolor_circle</vt:lpstr>
      <vt:lpstr>CLIMATE CHANGE IN  PAKISTAN</vt:lpstr>
      <vt:lpstr>  What is Climate Change?</vt:lpstr>
      <vt:lpstr>  Causes Of Climate 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</dc:creator>
  <cp:lastModifiedBy>fc</cp:lastModifiedBy>
  <cp:revision>14</cp:revision>
  <dcterms:created xsi:type="dcterms:W3CDTF">2019-12-08T07:06:00Z</dcterms:created>
  <dcterms:modified xsi:type="dcterms:W3CDTF">2020-01-14T18:36:35Z</dcterms:modified>
</cp:coreProperties>
</file>