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82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4" t="24638" r="20351" b="43841"/>
          <a:stretch/>
        </p:blipFill>
        <p:spPr bwMode="auto">
          <a:xfrm>
            <a:off x="1669774" y="1802296"/>
            <a:ext cx="8693426" cy="230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51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Kabeer Ahmed</dc:creator>
  <cp:lastModifiedBy>fc</cp:lastModifiedBy>
  <cp:revision>1</cp:revision>
  <dcterms:created xsi:type="dcterms:W3CDTF">2006-08-16T00:00:00Z</dcterms:created>
  <dcterms:modified xsi:type="dcterms:W3CDTF">2019-12-11T14:19:56Z</dcterms:modified>
</cp:coreProperties>
</file>