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2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2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F5B7-54CE-4B48-9B40-06B2904B9A7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F5E9-4B5F-4CE1-8990-E08C8C516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Compilors</a:t>
            </a:r>
            <a:r>
              <a:rPr lang="en-US" dirty="0" smtClean="0"/>
              <a:t> and </a:t>
            </a:r>
            <a:r>
              <a:rPr lang="en-US" dirty="0" err="1" smtClean="0"/>
              <a:t>Interpretors</a:t>
            </a:r>
            <a:r>
              <a:rPr lang="en-US" dirty="0" smtClean="0"/>
              <a:t> and Generation of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Assist Prof </a:t>
            </a:r>
            <a:r>
              <a:rPr lang="en-US" dirty="0" err="1" smtClean="0"/>
              <a:t>Asma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7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Verses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compiler is a translator which transforms source language (high-level language) into object language (machine language). In contrast with a compiler, an interpreter is a program which imitates the execution of programs written in a source language. Another difference between Compiler and interpreter is that Compiler converts the whole program in one go on the other hand Interpreter converts the program by taking a single line at a time</a:t>
            </a:r>
            <a:r>
              <a:rPr lang="en-US" dirty="0" smtClean="0"/>
              <a:t>.</a:t>
            </a:r>
          </a:p>
          <a:p>
            <a:r>
              <a:rPr lang="en-US" dirty="0"/>
              <a:t>A language translator is a software which translates the programs from a source language that are in human-readable form into an equivalent program in an object language. The source language is generally a high-level programming language, and the object language is typically the machine language of an actual computer.</a:t>
            </a:r>
          </a:p>
        </p:txBody>
      </p:sp>
    </p:spTree>
    <p:extLst>
      <p:ext uri="{BB962C8B-B14F-4D97-AF65-F5344CB8AC3E}">
        <p14:creationId xmlns:p14="http://schemas.microsoft.com/office/powerpoint/2010/main" val="18650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3482181"/>
            <a:ext cx="6000750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22" y="158045"/>
            <a:ext cx="6649156" cy="5322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422" y="5687306"/>
            <a:ext cx="6564489" cy="10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311" y="496710"/>
            <a:ext cx="6660444" cy="59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Compilors and Interpretors and Generation of Languages</vt:lpstr>
      <vt:lpstr>Compiler Verses Interpreter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Compilors and Interpretors and Generation of Languages</dc:title>
  <dc:creator>AsmaKhan</dc:creator>
  <cp:lastModifiedBy>AsmaKhan</cp:lastModifiedBy>
  <cp:revision>10</cp:revision>
  <dcterms:created xsi:type="dcterms:W3CDTF">2019-12-05T05:07:10Z</dcterms:created>
  <dcterms:modified xsi:type="dcterms:W3CDTF">2019-12-05T06:08:47Z</dcterms:modified>
</cp:coreProperties>
</file>