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9990-94FB-454A-8CED-6D5FC5AAAAA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620-671D-400F-8DE9-B527D3AD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9990-94FB-454A-8CED-6D5FC5AAAAA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620-671D-400F-8DE9-B527D3AD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6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9990-94FB-454A-8CED-6D5FC5AAAAA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620-671D-400F-8DE9-B527D3AD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9990-94FB-454A-8CED-6D5FC5AAAAA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620-671D-400F-8DE9-B527D3AD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9990-94FB-454A-8CED-6D5FC5AAAAA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620-671D-400F-8DE9-B527D3AD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9990-94FB-454A-8CED-6D5FC5AAAAA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620-671D-400F-8DE9-B527D3AD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0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9990-94FB-454A-8CED-6D5FC5AAAAA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620-671D-400F-8DE9-B527D3AD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9990-94FB-454A-8CED-6D5FC5AAAAA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620-671D-400F-8DE9-B527D3AD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0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9990-94FB-454A-8CED-6D5FC5AAAAA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620-671D-400F-8DE9-B527D3AD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9990-94FB-454A-8CED-6D5FC5AAAAA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620-671D-400F-8DE9-B527D3AD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9990-94FB-454A-8CED-6D5FC5AAAAA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620-671D-400F-8DE9-B527D3AD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9990-94FB-454A-8CED-6D5FC5AAAAA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3A620-671D-400F-8DE9-B527D3AD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unction" TargetMode="External"/><Relationship Id="rId2" Type="http://schemas.openxmlformats.org/officeDocument/2006/relationships/hyperlink" Target="https://www.programiz.com/python-programming/exception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Asma</a:t>
            </a:r>
            <a:r>
              <a:rPr lang="en-US" dirty="0" smtClean="0"/>
              <a:t>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3685" y="1372184"/>
            <a:ext cx="10506081" cy="28597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IOError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If the file cannot be opened.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ImportError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If python cannot find the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ValueError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aised when a built-in operation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orfunction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receives an argument that has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the right type but an inappropriate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KeyboardInterrupt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aised when the user hits the interrupt key (normally Control-C or Delete)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EOFError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Raised when one of the built-in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(input() 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raw_input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()) hits an end-of-file condition (EOF) without reading any 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2733" y="848451"/>
            <a:ext cx="8449429" cy="37830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except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IOError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print('An error occurred trying to read the file.')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except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ValueError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print('Non-numeric data found in the file.')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except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ImportError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print "NO module found"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except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EOFError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print('Why did you do an EOF on me?')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except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KeyboardInterrupt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print('You cancelled the operation.') </a:t>
            </a:r>
          </a:p>
        </p:txBody>
      </p:sp>
    </p:spTree>
    <p:extLst>
      <p:ext uri="{BB962C8B-B14F-4D97-AF65-F5344CB8AC3E}">
        <p14:creationId xmlns:p14="http://schemas.microsoft.com/office/powerpoint/2010/main" val="3482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78040" y="28813"/>
            <a:ext cx="7783285" cy="5937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try: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print 1/0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except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ZeroDivisionError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print "You can't divide by zero, you're silly.“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 smtClean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333333"/>
                </a:solidFill>
                <a:latin typeface="Helvetica Neue"/>
              </a:rPr>
              <a:t>Example: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import sys print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"Lets fix the previous code with exception handling"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try: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number = </a:t>
            </a:r>
            <a:r>
              <a:rPr lang="en-US" altLang="en-US" sz="2000" dirty="0" err="1">
                <a:solidFill>
                  <a:srgbClr val="333333"/>
                </a:solidFill>
                <a:latin typeface="Helvetica Neue"/>
              </a:rPr>
              <a:t>int</a:t>
            </a: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(input("Enter a number between 1 - 10 "))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333333"/>
              </a:solidFill>
              <a:latin typeface="Helvetica Neu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except </a:t>
            </a:r>
            <a:r>
              <a:rPr lang="en-US" altLang="en-US" sz="2000" dirty="0" err="1">
                <a:solidFill>
                  <a:srgbClr val="333333"/>
                </a:solidFill>
                <a:latin typeface="Helvetica Neue"/>
              </a:rPr>
              <a:t>ValueError</a:t>
            </a: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	print "Err.. numbers only"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altLang="en-US" sz="2000" dirty="0" err="1">
                <a:solidFill>
                  <a:srgbClr val="333333"/>
                </a:solidFill>
                <a:latin typeface="Helvetica Neue"/>
              </a:rPr>
              <a:t>sys.exit</a:t>
            </a: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print "you entered number ", number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20417" y="4677081"/>
            <a:ext cx="65" cy="4590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0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45465" y="1205471"/>
            <a:ext cx="74053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smtClean="0"/>
              <a:t>sys</a:t>
            </a:r>
          </a:p>
          <a:p>
            <a:r>
              <a:rPr lang="en-US" dirty="0" err="1" smtClean="0"/>
              <a:t>randomList</a:t>
            </a:r>
            <a:r>
              <a:rPr lang="en-US" dirty="0" smtClean="0"/>
              <a:t> </a:t>
            </a:r>
            <a:r>
              <a:rPr lang="en-US" dirty="0"/>
              <a:t>= ['a', 0, 2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 </a:t>
            </a:r>
            <a:r>
              <a:rPr lang="en-US" dirty="0"/>
              <a:t>entry in </a:t>
            </a:r>
            <a:r>
              <a:rPr lang="en-US" dirty="0" err="1"/>
              <a:t>randomList</a:t>
            </a:r>
            <a:r>
              <a:rPr lang="en-US" dirty="0"/>
              <a:t>: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try</a:t>
            </a:r>
            <a:r>
              <a:rPr lang="en-US" dirty="0"/>
              <a:t>: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print</a:t>
            </a:r>
            <a:r>
              <a:rPr lang="en-US" dirty="0"/>
              <a:t>("The entry is", entry)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/>
              <a:t>r = 1/</a:t>
            </a:r>
            <a:r>
              <a:rPr lang="en-US" dirty="0" err="1"/>
              <a:t>int</a:t>
            </a:r>
            <a:r>
              <a:rPr lang="en-US" dirty="0"/>
              <a:t>(entry)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break    </a:t>
            </a:r>
          </a:p>
          <a:p>
            <a:r>
              <a:rPr lang="en-US" dirty="0" smtClean="0"/>
              <a:t>               except</a:t>
            </a:r>
            <a:r>
              <a:rPr lang="en-US" dirty="0"/>
              <a:t>: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print("Oops!",</a:t>
            </a:r>
            <a:r>
              <a:rPr lang="en-US" dirty="0" err="1"/>
              <a:t>sys.exc_info</a:t>
            </a:r>
            <a:r>
              <a:rPr lang="en-US" dirty="0"/>
              <a:t>()[0],"</a:t>
            </a:r>
            <a:r>
              <a:rPr lang="en-US" dirty="0" err="1"/>
              <a:t>occured</a:t>
            </a:r>
            <a:r>
              <a:rPr lang="en-US" dirty="0"/>
              <a:t>.")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print("Next entry.")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print()</a:t>
            </a:r>
          </a:p>
          <a:p>
            <a:r>
              <a:rPr lang="en-US" dirty="0" smtClean="0"/>
              <a:t>print</a:t>
            </a:r>
            <a:r>
              <a:rPr lang="en-US" dirty="0"/>
              <a:t>("The reciprocal </a:t>
            </a:r>
            <a:r>
              <a:rPr lang="en-US" dirty="0" err="1"/>
              <a:t>of",entry,"is",r</a:t>
            </a:r>
            <a:r>
              <a:rPr lang="en-US" dirty="0"/>
              <a:t>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5755409"/>
            <a:ext cx="34586391" cy="430887"/>
          </a:xfrm>
          <a:prstGeom prst="rect">
            <a:avLst/>
          </a:prstGeom>
          <a:solidFill>
            <a:srgbClr val="EF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The entry is a Oops! &lt;class '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'&gt;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occured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. Next entry. The entry is 0 Oops! &lt;class '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' 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occured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. Next entry. The entry is 2 The reciprocal of 2 is 0.5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3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1977" y="-773386"/>
            <a:ext cx="8641723" cy="904863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enlo"/>
              </a:rPr>
              <a:t># our main program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enlo"/>
              </a:rPr>
              <a:t># user guesses a number until he/she gets it right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enlo"/>
              </a:rPr>
              <a:t># you need to guess this number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number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10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while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True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try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i_num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(input(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"Enter a number: 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))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i_num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&lt; number: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elif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i_num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&gt; number: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except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ValueTooSmallError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"This value is too small, try again!"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except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ValueTooLargeError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"This value is too large, try again!"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"Congratulations! You guessed it correctly."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break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raise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ValueTooLargeError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Menlo"/>
              </a:rPr>
              <a:t>raise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ValueTooSmallError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0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Try Except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7744" y="2758502"/>
            <a:ext cx="10779554" cy="181588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lets you test a block of code for errors.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lets you handle the error.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lets you execute code, regardless of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result of the try- and except blocks.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879" y="1690688"/>
            <a:ext cx="12766315" cy="8284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An exception is an error that happens during execution of a program. When that error occurs,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Python generate an exception that can be handled, which avoids your program to crash.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Exception Handling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71130"/>
            <a:ext cx="10155729" cy="565790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an error occurs, or exception as we call it, Python will normally stop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generate an error message.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exceptions can be handled using the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000" dirty="0"/>
              <a:t>try: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print(x)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except: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print("An exception </a:t>
            </a:r>
            <a:r>
              <a:rPr lang="en-US" sz="2000" dirty="0" smtClean="0"/>
              <a:t>occurred“)</a:t>
            </a:r>
            <a:endParaRPr lang="en-US" sz="2000" dirty="0"/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will generate an exception, because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not defined: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000" dirty="0"/>
              <a:t>Since the try block raises an error, the except block will be executed.</a:t>
            </a:r>
          </a:p>
          <a:p>
            <a:r>
              <a:rPr lang="en-US" sz="2000" dirty="0"/>
              <a:t>Without the try block, the program will crash and raise an error: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3600" dirty="0"/>
          </a:p>
          <a:p>
            <a:pPr marL="0" lvl="0" indent="0">
              <a:lnSpc>
                <a:spcPct val="100000"/>
              </a:lnSpc>
              <a:buNone/>
            </a:pPr>
            <a:endParaRPr lang="en-US" altLang="en-US" sz="2000" dirty="0"/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4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as many exception blocks as you want, e.g. if you want to execute a special block of code for a special kind of error</a:t>
            </a:r>
            <a:r>
              <a:rPr lang="en-US" dirty="0" smtClean="0"/>
              <a:t>:</a:t>
            </a:r>
          </a:p>
          <a:p>
            <a:r>
              <a:rPr lang="en-US" dirty="0"/>
              <a:t>try: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except </a:t>
            </a:r>
            <a:r>
              <a:rPr lang="en-US" dirty="0" err="1"/>
              <a:t>NameError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print("Variable x is not defined")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except: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print("Something else went wrong")</a:t>
            </a:r>
          </a:p>
        </p:txBody>
      </p:sp>
    </p:spTree>
    <p:extLst>
      <p:ext uri="{BB962C8B-B14F-4D97-AF65-F5344CB8AC3E}">
        <p14:creationId xmlns:p14="http://schemas.microsoft.com/office/powerpoint/2010/main" val="39463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Else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606581"/>
            <a:ext cx="11091562" cy="278942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the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to define a block of code to be executed if no errors were raised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800" dirty="0"/>
              <a:t>try:</a:t>
            </a:r>
            <a:br>
              <a:rPr lang="en-US" sz="1800" dirty="0"/>
            </a:br>
            <a:r>
              <a:rPr lang="en-US" sz="1800" dirty="0"/>
              <a:t>  print("Hello")</a:t>
            </a:r>
            <a:br>
              <a:rPr lang="en-US" sz="1800" dirty="0"/>
            </a:br>
            <a:r>
              <a:rPr lang="en-US" sz="1800" dirty="0"/>
              <a:t>except:</a:t>
            </a:r>
            <a:br>
              <a:rPr lang="en-US" sz="1800" dirty="0"/>
            </a:br>
            <a:r>
              <a:rPr lang="en-US" sz="1800" dirty="0"/>
              <a:t>  print("Something went wrong")</a:t>
            </a:r>
            <a:br>
              <a:rPr lang="en-US" sz="1800" dirty="0"/>
            </a:br>
            <a:r>
              <a:rPr lang="en-US" sz="1800" dirty="0"/>
              <a:t>else:</a:t>
            </a:r>
            <a:br>
              <a:rPr lang="en-US" sz="1800" dirty="0"/>
            </a:br>
            <a:r>
              <a:rPr lang="en-US" sz="1800" dirty="0"/>
              <a:t>  print("Nothing went wrong")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to open and write to a file that is not writable: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f = open("demofile.txt")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err="1"/>
              <a:t>f.write</a:t>
            </a:r>
            <a:r>
              <a:rPr lang="en-US" dirty="0"/>
              <a:t>("</a:t>
            </a:r>
            <a:r>
              <a:rPr lang="en-US" dirty="0" err="1"/>
              <a:t>Lorum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except: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print("Something went wrong when writing to the file")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finally: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err="1"/>
              <a:t>f.close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program can continue, without leaving the file object open.</a:t>
            </a:r>
          </a:p>
        </p:txBody>
      </p:sp>
    </p:spTree>
    <p:extLst>
      <p:ext uri="{BB962C8B-B14F-4D97-AF65-F5344CB8AC3E}">
        <p14:creationId xmlns:p14="http://schemas.microsoft.com/office/powerpoint/2010/main" val="33088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 an exception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981" y="117695"/>
            <a:ext cx="12200776" cy="784830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Python also provides the </a:t>
            </a:r>
            <a:r>
              <a:rPr lang="en-US" sz="2400" b="1" dirty="0"/>
              <a:t>raise</a:t>
            </a:r>
            <a:r>
              <a:rPr lang="en-US" sz="2400" dirty="0"/>
              <a:t> keyword to be used in the context of exception handling.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causes an exception to be generated explicitly. Built-in errors are raised implicitly. </a:t>
            </a:r>
            <a:endParaRPr lang="en-US" sz="2400" dirty="0" smtClean="0"/>
          </a:p>
          <a:p>
            <a:r>
              <a:rPr lang="en-US" sz="2400" dirty="0" smtClean="0"/>
              <a:t>However</a:t>
            </a:r>
            <a:r>
              <a:rPr lang="en-US" sz="2400" dirty="0"/>
              <a:t>, a built-in or custom exception can be forced during execution.</a:t>
            </a:r>
          </a:p>
          <a:p>
            <a:r>
              <a:rPr lang="en-US" sz="2400" dirty="0"/>
              <a:t>The following code accepts a number from the user. The try block raises a </a:t>
            </a:r>
            <a:r>
              <a:rPr lang="en-US" sz="2400" dirty="0" err="1"/>
              <a:t>ValueError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exception </a:t>
            </a:r>
            <a:r>
              <a:rPr lang="en-US" sz="2400" dirty="0"/>
              <a:t>if the number is outside the allowed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Python developer you can choose to throw an exception if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condition occurs.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throw (or raise) an exception, use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Raise an error and stop the program if x is lower than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r>
              <a:rPr lang="en-US" sz="2400" dirty="0"/>
              <a:t>x = -1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if x &lt; 0: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raise Exception("Sorry, no numbers below zero</a:t>
            </a:r>
            <a:r>
              <a:rPr lang="en-US" sz="2400" dirty="0" smtClean="0"/>
              <a:t>")</a:t>
            </a:r>
          </a:p>
          <a:p>
            <a:pPr lvl="0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is used to raise an exception.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define what kind of error to raise, and the text to print to the user</a:t>
            </a:r>
            <a:endParaRPr lang="en-US" altLang="en-US" sz="2400" dirty="0" smtClean="0"/>
          </a:p>
          <a:p>
            <a:pPr lvl="0"/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12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Raise a </a:t>
            </a:r>
            <a:r>
              <a:rPr lang="en-US" dirty="0" err="1"/>
              <a:t>TypeError</a:t>
            </a:r>
            <a:r>
              <a:rPr lang="en-US" dirty="0"/>
              <a:t> if x is not an integer: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 "hello"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not type(x) is </a:t>
            </a:r>
            <a:r>
              <a:rPr lang="en-US" dirty="0" err="1"/>
              <a:t>int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raise </a:t>
            </a:r>
            <a:r>
              <a:rPr lang="en-US" dirty="0" err="1"/>
              <a:t>TypeError</a:t>
            </a:r>
            <a:r>
              <a:rPr lang="en-US" dirty="0"/>
              <a:t>("Only integers are allowed")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9093" y="883387"/>
            <a:ext cx="10444766" cy="486287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What are exceptions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in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Python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Python has many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B6DAD"/>
                </a:solidFill>
                <a:effectLst/>
                <a:latin typeface="Open Sans"/>
                <a:hlinkClick r:id="rId2" tooltip="Python built-in exceptions"/>
              </a:rPr>
              <a:t>built-in exceptions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which forces your program to output an error when something in it goes wrong.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When these exceptions occur, it causes the current process to stop and passes it to the calling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 until it is handled. If not handled, our program will crash.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For example, if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B6DAD"/>
                </a:solidFill>
                <a:effectLst/>
                <a:latin typeface="Open Sans"/>
                <a:hlinkClick r:id="rId3" tooltip="Python function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calls function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which in turn calls function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and an exception occurs in function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If it is not handled in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, the exception passes to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and then to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If never handled, an error message is spit out and our program come to a sudden, unexpected halt.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061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488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Helvetica Neue</vt:lpstr>
      <vt:lpstr>Menlo</vt:lpstr>
      <vt:lpstr>Open Sans</vt:lpstr>
      <vt:lpstr>Segoe UI</vt:lpstr>
      <vt:lpstr>Verdana</vt:lpstr>
      <vt:lpstr>Office Theme</vt:lpstr>
      <vt:lpstr>Exception Handling in Python</vt:lpstr>
      <vt:lpstr>Python Try Except </vt:lpstr>
      <vt:lpstr>Exception Handling </vt:lpstr>
      <vt:lpstr>Many Exception</vt:lpstr>
      <vt:lpstr>Else</vt:lpstr>
      <vt:lpstr>Try to open and write to a file that is not writable:</vt:lpstr>
      <vt:lpstr>Raise an exception </vt:lpstr>
      <vt:lpstr>Example Raise a TypeError if x is not an integer: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Python</dc:title>
  <dc:creator>AsmaKhan</dc:creator>
  <cp:lastModifiedBy>AsmaKhan</cp:lastModifiedBy>
  <cp:revision>33</cp:revision>
  <dcterms:created xsi:type="dcterms:W3CDTF">2019-12-19T05:02:27Z</dcterms:created>
  <dcterms:modified xsi:type="dcterms:W3CDTF">2019-12-23T09:57:12Z</dcterms:modified>
</cp:coreProperties>
</file>