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64" r:id="rId4"/>
    <p:sldId id="270" r:id="rId5"/>
    <p:sldId id="275" r:id="rId6"/>
    <p:sldId id="266" r:id="rId7"/>
    <p:sldId id="274" r:id="rId8"/>
    <p:sldId id="263" r:id="rId9"/>
    <p:sldId id="262" r:id="rId10"/>
    <p:sldId id="260" r:id="rId11"/>
    <p:sldId id="265" r:id="rId12"/>
    <p:sldId id="269" r:id="rId13"/>
    <p:sldId id="271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F99FF"/>
    <a:srgbClr val="CC0000"/>
    <a:srgbClr val="FFFF00"/>
    <a:srgbClr val="FF0066"/>
    <a:srgbClr val="FF3300"/>
    <a:srgbClr val="FF7C8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78B57-D44B-45E3-BF7E-9CF1BD658F34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97E2B8-C401-464A-B98B-D7A3B4E51392}">
      <dgm:prSet phldrT="[Text]"/>
      <dgm:spPr/>
      <dgm:t>
        <a:bodyPr/>
        <a:lstStyle/>
        <a:p>
          <a:r>
            <a:rPr lang="en-US" dirty="0" smtClean="0"/>
            <a:t>Language Fundamentals</a:t>
          </a:r>
          <a:endParaRPr lang="en-US" dirty="0"/>
        </a:p>
      </dgm:t>
    </dgm:pt>
    <dgm:pt modelId="{74460941-6D6C-4D66-9CEC-BDE541DC3FE6}" type="parTrans" cxnId="{D74FA7CB-F903-406B-87C4-8FAA7189E3E7}">
      <dgm:prSet/>
      <dgm:spPr/>
      <dgm:t>
        <a:bodyPr/>
        <a:lstStyle/>
        <a:p>
          <a:endParaRPr lang="en-US"/>
        </a:p>
      </dgm:t>
    </dgm:pt>
    <dgm:pt modelId="{43D2D9F6-B987-4B2B-9D47-45CD412AC043}" type="sibTrans" cxnId="{D74FA7CB-F903-406B-87C4-8FAA7189E3E7}">
      <dgm:prSet/>
      <dgm:spPr/>
      <dgm:t>
        <a:bodyPr/>
        <a:lstStyle/>
        <a:p>
          <a:endParaRPr lang="en-US"/>
        </a:p>
      </dgm:t>
    </dgm:pt>
    <dgm:pt modelId="{B269F0B8-BD03-45F5-A743-025F175BEC3C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940F3014-2D03-46E1-91B1-2810C3B8DD6F}" type="parTrans" cxnId="{0CFB61C3-7849-49A4-B25D-794C2E563C81}">
      <dgm:prSet/>
      <dgm:spPr/>
      <dgm:t>
        <a:bodyPr/>
        <a:lstStyle/>
        <a:p>
          <a:endParaRPr lang="en-US"/>
        </a:p>
      </dgm:t>
    </dgm:pt>
    <dgm:pt modelId="{F2039591-DFAF-4437-B375-55D7D30F3F14}" type="sibTrans" cxnId="{0CFB61C3-7849-49A4-B25D-794C2E563C81}">
      <dgm:prSet/>
      <dgm:spPr/>
      <dgm:t>
        <a:bodyPr/>
        <a:lstStyle/>
        <a:p>
          <a:endParaRPr lang="en-US"/>
        </a:p>
      </dgm:t>
    </dgm:pt>
    <dgm:pt modelId="{38FFCF60-2693-4DD2-88DB-67D728A2A65D}">
      <dgm:prSet phldrT="[Text]"/>
      <dgm:spPr/>
      <dgm:t>
        <a:bodyPr/>
        <a:lstStyle/>
        <a:p>
          <a:r>
            <a:rPr lang="en-US" dirty="0" smtClean="0"/>
            <a:t>Definitions</a:t>
          </a:r>
          <a:endParaRPr lang="en-US" dirty="0"/>
        </a:p>
      </dgm:t>
    </dgm:pt>
    <dgm:pt modelId="{311BCB7E-EDBB-4E04-A6C8-BFB1F4AF433F}" type="parTrans" cxnId="{C7DF8A58-5AF0-4647-A36F-B76C08B8BD1D}">
      <dgm:prSet/>
      <dgm:spPr/>
      <dgm:t>
        <a:bodyPr/>
        <a:lstStyle/>
        <a:p>
          <a:endParaRPr lang="en-US"/>
        </a:p>
      </dgm:t>
    </dgm:pt>
    <dgm:pt modelId="{C14E74D3-0742-41F7-B35D-7E810C11A432}" type="sibTrans" cxnId="{C7DF8A58-5AF0-4647-A36F-B76C08B8BD1D}">
      <dgm:prSet/>
      <dgm:spPr/>
      <dgm:t>
        <a:bodyPr/>
        <a:lstStyle/>
        <a:p>
          <a:endParaRPr lang="en-US"/>
        </a:p>
      </dgm:t>
    </dgm:pt>
    <dgm:pt modelId="{E99E4E10-7009-4B6F-8CA4-ABC829258244}">
      <dgm:prSet phldrT="[Text]"/>
      <dgm:spPr/>
      <dgm:t>
        <a:bodyPr/>
        <a:lstStyle/>
        <a:p>
          <a:r>
            <a:rPr lang="en-US" dirty="0" smtClean="0"/>
            <a:t>Decision Controls</a:t>
          </a:r>
          <a:endParaRPr lang="en-US" dirty="0"/>
        </a:p>
      </dgm:t>
    </dgm:pt>
    <dgm:pt modelId="{C69990A7-0E4A-4F78-9253-05CEF7CA2107}" type="parTrans" cxnId="{380F6859-2AD6-4F95-B0B2-4E19175A8E86}">
      <dgm:prSet/>
      <dgm:spPr/>
      <dgm:t>
        <a:bodyPr/>
        <a:lstStyle/>
        <a:p>
          <a:endParaRPr lang="en-US"/>
        </a:p>
      </dgm:t>
    </dgm:pt>
    <dgm:pt modelId="{E6618C99-2773-4469-896E-A0CDDC6A29CD}" type="sibTrans" cxnId="{380F6859-2AD6-4F95-B0B2-4E19175A8E86}">
      <dgm:prSet/>
      <dgm:spPr/>
      <dgm:t>
        <a:bodyPr/>
        <a:lstStyle/>
        <a:p>
          <a:endParaRPr lang="en-US"/>
        </a:p>
      </dgm:t>
    </dgm:pt>
    <dgm:pt modelId="{87FD6262-D324-4F00-B40C-1AA0BD344E97}">
      <dgm:prSet phldrT="[Text]"/>
      <dgm:spPr/>
      <dgm:t>
        <a:bodyPr/>
        <a:lstStyle/>
        <a:p>
          <a:r>
            <a:rPr lang="en-US" dirty="0" smtClean="0"/>
            <a:t>If else </a:t>
          </a:r>
          <a:endParaRPr lang="en-US" dirty="0"/>
        </a:p>
      </dgm:t>
    </dgm:pt>
    <dgm:pt modelId="{77570823-1610-4FA8-BAFA-007B36DFB73E}" type="parTrans" cxnId="{755C1822-2087-4066-95D1-B2EB1ADE51DF}">
      <dgm:prSet/>
      <dgm:spPr/>
      <dgm:t>
        <a:bodyPr/>
        <a:lstStyle/>
        <a:p>
          <a:endParaRPr lang="en-US"/>
        </a:p>
      </dgm:t>
    </dgm:pt>
    <dgm:pt modelId="{5D812249-E52F-4C80-AD3D-B074F798D57F}" type="sibTrans" cxnId="{755C1822-2087-4066-95D1-B2EB1ADE51DF}">
      <dgm:prSet/>
      <dgm:spPr/>
      <dgm:t>
        <a:bodyPr/>
        <a:lstStyle/>
        <a:p>
          <a:endParaRPr lang="en-US"/>
        </a:p>
      </dgm:t>
    </dgm:pt>
    <dgm:pt modelId="{A5CBA1EB-37BD-430D-9407-CFAEFF722D64}">
      <dgm:prSet phldrT="[Text]"/>
      <dgm:spPr/>
      <dgm:t>
        <a:bodyPr/>
        <a:lstStyle/>
        <a:p>
          <a:r>
            <a:rPr lang="en-US" dirty="0" smtClean="0"/>
            <a:t>conditions</a:t>
          </a:r>
          <a:endParaRPr lang="en-US" dirty="0"/>
        </a:p>
      </dgm:t>
    </dgm:pt>
    <dgm:pt modelId="{915D87A3-23B8-4F98-82D4-74430DE24CDF}" type="parTrans" cxnId="{7E291103-7D10-43F4-977A-1218DA5AA7B7}">
      <dgm:prSet/>
      <dgm:spPr/>
      <dgm:t>
        <a:bodyPr/>
        <a:lstStyle/>
        <a:p>
          <a:endParaRPr lang="en-US"/>
        </a:p>
      </dgm:t>
    </dgm:pt>
    <dgm:pt modelId="{D9BEBEAA-251D-4335-AC11-4861813D5D4B}" type="sibTrans" cxnId="{7E291103-7D10-43F4-977A-1218DA5AA7B7}">
      <dgm:prSet/>
      <dgm:spPr/>
      <dgm:t>
        <a:bodyPr/>
        <a:lstStyle/>
        <a:p>
          <a:endParaRPr lang="en-US"/>
        </a:p>
      </dgm:t>
    </dgm:pt>
    <dgm:pt modelId="{F2B57D74-8C13-468F-A659-0B317B2C78FC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442886C-500C-4F81-BF20-CC116B88D430}" type="parTrans" cxnId="{944E9DEE-D41D-4637-AABA-CCBB1761A344}">
      <dgm:prSet/>
      <dgm:spPr/>
      <dgm:t>
        <a:bodyPr/>
        <a:lstStyle/>
        <a:p>
          <a:endParaRPr lang="en-US"/>
        </a:p>
      </dgm:t>
    </dgm:pt>
    <dgm:pt modelId="{6E36C6B4-7D52-4465-907A-2DD544500F73}" type="sibTrans" cxnId="{944E9DEE-D41D-4637-AABA-CCBB1761A344}">
      <dgm:prSet/>
      <dgm:spPr/>
      <dgm:t>
        <a:bodyPr/>
        <a:lstStyle/>
        <a:p>
          <a:endParaRPr lang="en-US"/>
        </a:p>
      </dgm:t>
    </dgm:pt>
    <dgm:pt modelId="{1C14F613-03F6-4228-A010-32BA60D82345}">
      <dgm:prSet phldrT="[Text]"/>
      <dgm:spPr/>
      <dgm:t>
        <a:bodyPr/>
        <a:lstStyle/>
        <a:p>
          <a:r>
            <a:rPr lang="en-US" dirty="0" smtClean="0"/>
            <a:t>For loop</a:t>
          </a:r>
          <a:endParaRPr lang="en-US" dirty="0"/>
        </a:p>
      </dgm:t>
    </dgm:pt>
    <dgm:pt modelId="{D72D09FB-2913-42E0-AB03-556A4542C5C7}" type="parTrans" cxnId="{77FD2DC1-EF73-434B-B2BA-83222D4D1ED9}">
      <dgm:prSet/>
      <dgm:spPr/>
      <dgm:t>
        <a:bodyPr/>
        <a:lstStyle/>
        <a:p>
          <a:endParaRPr lang="en-US"/>
        </a:p>
      </dgm:t>
    </dgm:pt>
    <dgm:pt modelId="{1E12A8D5-A6A5-410F-803B-2290B2215E26}" type="sibTrans" cxnId="{77FD2DC1-EF73-434B-B2BA-83222D4D1ED9}">
      <dgm:prSet/>
      <dgm:spPr/>
      <dgm:t>
        <a:bodyPr/>
        <a:lstStyle/>
        <a:p>
          <a:endParaRPr lang="en-US"/>
        </a:p>
      </dgm:t>
    </dgm:pt>
    <dgm:pt modelId="{D152B21A-13E7-43FE-B9E3-FF2756B5AE7B}">
      <dgm:prSet phldrT="[Text]"/>
      <dgm:spPr/>
      <dgm:t>
        <a:bodyPr/>
        <a:lstStyle/>
        <a:p>
          <a:r>
            <a:rPr lang="en-US" dirty="0" smtClean="0"/>
            <a:t>While loop</a:t>
          </a:r>
          <a:endParaRPr lang="en-US" dirty="0"/>
        </a:p>
      </dgm:t>
    </dgm:pt>
    <dgm:pt modelId="{5D7BA919-05BD-48F8-8337-23D1969F6ECE}" type="parTrans" cxnId="{605E9F33-1000-4DA3-ACF6-D1CCE8A1F279}">
      <dgm:prSet/>
      <dgm:spPr/>
      <dgm:t>
        <a:bodyPr/>
        <a:lstStyle/>
        <a:p>
          <a:endParaRPr lang="en-US"/>
        </a:p>
      </dgm:t>
    </dgm:pt>
    <dgm:pt modelId="{2BF678F3-8B3D-49A8-A53B-801D275D64BB}" type="sibTrans" cxnId="{605E9F33-1000-4DA3-ACF6-D1CCE8A1F279}">
      <dgm:prSet/>
      <dgm:spPr/>
      <dgm:t>
        <a:bodyPr/>
        <a:lstStyle/>
        <a:p>
          <a:endParaRPr lang="en-US"/>
        </a:p>
      </dgm:t>
    </dgm:pt>
    <dgm:pt modelId="{73B2DEBE-7648-48C8-A7BC-11A10BA00AD8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FC3FE008-4270-4BF5-9535-6CA1779916A5}" type="parTrans" cxnId="{C55F16F3-ED0F-4BB2-87DD-485BC7D23C75}">
      <dgm:prSet/>
      <dgm:spPr/>
      <dgm:t>
        <a:bodyPr/>
        <a:lstStyle/>
        <a:p>
          <a:endParaRPr lang="en-US"/>
        </a:p>
      </dgm:t>
    </dgm:pt>
    <dgm:pt modelId="{D382D2D2-9458-49BC-93FB-B5C61E836F5E}" type="sibTrans" cxnId="{C55F16F3-ED0F-4BB2-87DD-485BC7D23C75}">
      <dgm:prSet/>
      <dgm:spPr/>
      <dgm:t>
        <a:bodyPr/>
        <a:lstStyle/>
        <a:p>
          <a:endParaRPr lang="en-US"/>
        </a:p>
      </dgm:t>
    </dgm:pt>
    <dgm:pt modelId="{D28DB9C1-64AD-48C6-83A6-19DBD8AC4B79}">
      <dgm:prSet phldrT="[Text]"/>
      <dgm:spPr/>
      <dgm:t>
        <a:bodyPr/>
        <a:lstStyle/>
        <a:p>
          <a:r>
            <a:rPr lang="en-US" dirty="0" smtClean="0"/>
            <a:t>Arrays</a:t>
          </a:r>
          <a:endParaRPr lang="en-US" dirty="0"/>
        </a:p>
      </dgm:t>
    </dgm:pt>
    <dgm:pt modelId="{5EB2E4F7-E1E8-45E5-AD39-0DF4C228EA9B}" type="parTrans" cxnId="{DA320FF3-A1AC-4AFE-B447-479D34C0E306}">
      <dgm:prSet/>
      <dgm:spPr/>
      <dgm:t>
        <a:bodyPr/>
        <a:lstStyle/>
        <a:p>
          <a:endParaRPr lang="en-US"/>
        </a:p>
      </dgm:t>
    </dgm:pt>
    <dgm:pt modelId="{D5DD1EE2-1EF0-481B-B44F-3932C2C87E82}" type="sibTrans" cxnId="{DA320FF3-A1AC-4AFE-B447-479D34C0E306}">
      <dgm:prSet/>
      <dgm:spPr/>
      <dgm:t>
        <a:bodyPr/>
        <a:lstStyle/>
        <a:p>
          <a:endParaRPr lang="en-US"/>
        </a:p>
      </dgm:t>
    </dgm:pt>
    <dgm:pt modelId="{B8331DD1-FCC6-4174-9250-EB07D84A879B}">
      <dgm:prSet phldrT="[Text]"/>
      <dgm:spPr/>
      <dgm:t>
        <a:bodyPr/>
        <a:lstStyle/>
        <a:p>
          <a:r>
            <a:rPr lang="en-US" dirty="0" smtClean="0"/>
            <a:t>Body of functions</a:t>
          </a:r>
          <a:endParaRPr lang="en-US" dirty="0"/>
        </a:p>
      </dgm:t>
    </dgm:pt>
    <dgm:pt modelId="{C76D9A7F-BADB-40A5-8CBE-50D74852F17F}" type="parTrans" cxnId="{388B3F30-6496-4FCB-9F2A-68D9E2020100}">
      <dgm:prSet/>
      <dgm:spPr/>
      <dgm:t>
        <a:bodyPr/>
        <a:lstStyle/>
        <a:p>
          <a:endParaRPr lang="en-US"/>
        </a:p>
      </dgm:t>
    </dgm:pt>
    <dgm:pt modelId="{50645970-FB51-49C9-B50A-6369DBC2DA5F}" type="sibTrans" cxnId="{388B3F30-6496-4FCB-9F2A-68D9E2020100}">
      <dgm:prSet/>
      <dgm:spPr/>
      <dgm:t>
        <a:bodyPr/>
        <a:lstStyle/>
        <a:p>
          <a:endParaRPr lang="en-US"/>
        </a:p>
      </dgm:t>
    </dgm:pt>
    <dgm:pt modelId="{CB5BDBCF-DCA9-4216-8FAC-924C3F89B056}">
      <dgm:prSet phldrT="[Text]"/>
      <dgm:spPr/>
      <dgm:t>
        <a:bodyPr/>
        <a:lstStyle/>
        <a:p>
          <a:r>
            <a:rPr lang="en-US" dirty="0" smtClean="0"/>
            <a:t>Writing of functions</a:t>
          </a:r>
          <a:endParaRPr lang="en-US" dirty="0"/>
        </a:p>
      </dgm:t>
    </dgm:pt>
    <dgm:pt modelId="{903B596E-1F72-4458-8C73-7DDA1123ACA7}" type="parTrans" cxnId="{41E2DFEA-9084-4617-A9BC-3E915F80F8FA}">
      <dgm:prSet/>
      <dgm:spPr/>
      <dgm:t>
        <a:bodyPr/>
        <a:lstStyle/>
        <a:p>
          <a:endParaRPr lang="en-US"/>
        </a:p>
      </dgm:t>
    </dgm:pt>
    <dgm:pt modelId="{1FAA62FD-F62A-40A7-9C5E-ADA5E2D9DC39}" type="sibTrans" cxnId="{41E2DFEA-9084-4617-A9BC-3E915F80F8FA}">
      <dgm:prSet/>
      <dgm:spPr/>
      <dgm:t>
        <a:bodyPr/>
        <a:lstStyle/>
        <a:p>
          <a:endParaRPr lang="en-US"/>
        </a:p>
      </dgm:t>
    </dgm:pt>
    <dgm:pt modelId="{0D758F41-118A-4236-808E-2A2A0482B085}">
      <dgm:prSet phldrT="[Text]"/>
      <dgm:spPr/>
      <dgm:t>
        <a:bodyPr/>
        <a:lstStyle/>
        <a:p>
          <a:r>
            <a:rPr lang="en-US" dirty="0" smtClean="0"/>
            <a:t>1D and 2D arrays</a:t>
          </a:r>
          <a:endParaRPr lang="en-US" dirty="0"/>
        </a:p>
      </dgm:t>
    </dgm:pt>
    <dgm:pt modelId="{7FF71FC8-F7DE-4B21-84F6-C22D234EE735}" type="parTrans" cxnId="{3BAB541C-DF5C-49D4-A5BF-82C287025270}">
      <dgm:prSet/>
      <dgm:spPr/>
      <dgm:t>
        <a:bodyPr/>
        <a:lstStyle/>
        <a:p>
          <a:endParaRPr lang="en-US"/>
        </a:p>
      </dgm:t>
    </dgm:pt>
    <dgm:pt modelId="{8CD9D285-A775-4EB5-9D2E-630C27966422}" type="sibTrans" cxnId="{3BAB541C-DF5C-49D4-A5BF-82C287025270}">
      <dgm:prSet/>
      <dgm:spPr/>
      <dgm:t>
        <a:bodyPr/>
        <a:lstStyle/>
        <a:p>
          <a:endParaRPr lang="en-US"/>
        </a:p>
      </dgm:t>
    </dgm:pt>
    <dgm:pt modelId="{1C9AF0C0-490B-4A13-9683-F02AE00AC7F6}">
      <dgm:prSet phldrT="[Text]"/>
      <dgm:spPr/>
      <dgm:t>
        <a:bodyPr/>
        <a:lstStyle/>
        <a:p>
          <a:r>
            <a:rPr lang="en-US" dirty="0" smtClean="0"/>
            <a:t>Concepts</a:t>
          </a:r>
          <a:endParaRPr lang="en-US" dirty="0"/>
        </a:p>
      </dgm:t>
    </dgm:pt>
    <dgm:pt modelId="{E3E2DFEA-D5D5-4400-8BDB-D73691DD9981}" type="parTrans" cxnId="{F4F05FAB-6C9F-40C2-996F-0CD0834B5043}">
      <dgm:prSet/>
      <dgm:spPr/>
      <dgm:t>
        <a:bodyPr/>
        <a:lstStyle/>
        <a:p>
          <a:endParaRPr lang="en-US"/>
        </a:p>
      </dgm:t>
    </dgm:pt>
    <dgm:pt modelId="{8CA486D3-7D5C-405D-BB24-EE69FE718789}" type="sibTrans" cxnId="{F4F05FAB-6C9F-40C2-996F-0CD0834B5043}">
      <dgm:prSet/>
      <dgm:spPr/>
      <dgm:t>
        <a:bodyPr/>
        <a:lstStyle/>
        <a:p>
          <a:endParaRPr lang="en-US"/>
        </a:p>
      </dgm:t>
    </dgm:pt>
    <dgm:pt modelId="{A3916777-5A1D-44EB-9396-79924978BF7F}" type="pres">
      <dgm:prSet presAssocID="{0DD78B57-D44B-45E3-BF7E-9CF1BD658F3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BCC7B6-DE08-4EB9-87F0-C68E5B003936}" type="pres">
      <dgm:prSet presAssocID="{E997E2B8-C401-464A-B98B-D7A3B4E51392}" presName="horFlow" presStyleCnt="0"/>
      <dgm:spPr/>
    </dgm:pt>
    <dgm:pt modelId="{87B009B3-8ED8-43EE-8D2B-58E1DC7CDCB7}" type="pres">
      <dgm:prSet presAssocID="{E997E2B8-C401-464A-B98B-D7A3B4E51392}" presName="bigChev" presStyleLbl="node1" presStyleIdx="0" presStyleCnt="5"/>
      <dgm:spPr/>
      <dgm:t>
        <a:bodyPr/>
        <a:lstStyle/>
        <a:p>
          <a:endParaRPr lang="en-US"/>
        </a:p>
      </dgm:t>
    </dgm:pt>
    <dgm:pt modelId="{6A420F08-70DF-44FE-948F-8384F4B1CC4B}" type="pres">
      <dgm:prSet presAssocID="{940F3014-2D03-46E1-91B1-2810C3B8DD6F}" presName="parTrans" presStyleCnt="0"/>
      <dgm:spPr/>
    </dgm:pt>
    <dgm:pt modelId="{2A27BF7E-C841-46A0-8FC1-55136523546E}" type="pres">
      <dgm:prSet presAssocID="{B269F0B8-BD03-45F5-A743-025F175BEC3C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9CBB-6A55-413B-9203-49D4060CEBDD}" type="pres">
      <dgm:prSet presAssocID="{F2039591-DFAF-4437-B375-55D7D30F3F14}" presName="sibTrans" presStyleCnt="0"/>
      <dgm:spPr/>
    </dgm:pt>
    <dgm:pt modelId="{4C6F9B47-8658-4590-A4BA-116B55F0F421}" type="pres">
      <dgm:prSet presAssocID="{38FFCF60-2693-4DD2-88DB-67D728A2A65D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836C-1F9D-4DE9-9032-CFD49F8FC707}" type="pres">
      <dgm:prSet presAssocID="{E997E2B8-C401-464A-B98B-D7A3B4E51392}" presName="vSp" presStyleCnt="0"/>
      <dgm:spPr/>
    </dgm:pt>
    <dgm:pt modelId="{E0C53CCE-BACF-4D88-A2B9-9343BF89EC09}" type="pres">
      <dgm:prSet presAssocID="{E99E4E10-7009-4B6F-8CA4-ABC829258244}" presName="horFlow" presStyleCnt="0"/>
      <dgm:spPr/>
    </dgm:pt>
    <dgm:pt modelId="{AA8666B9-AF10-427A-8A07-67453AC429F5}" type="pres">
      <dgm:prSet presAssocID="{E99E4E10-7009-4B6F-8CA4-ABC829258244}" presName="bigChev" presStyleLbl="node1" presStyleIdx="1" presStyleCnt="5"/>
      <dgm:spPr/>
      <dgm:t>
        <a:bodyPr/>
        <a:lstStyle/>
        <a:p>
          <a:endParaRPr lang="en-US"/>
        </a:p>
      </dgm:t>
    </dgm:pt>
    <dgm:pt modelId="{62B95E34-E8AC-43F3-900A-05198F0FFE17}" type="pres">
      <dgm:prSet presAssocID="{77570823-1610-4FA8-BAFA-007B36DFB73E}" presName="parTrans" presStyleCnt="0"/>
      <dgm:spPr/>
    </dgm:pt>
    <dgm:pt modelId="{AAD21B4E-92C5-420C-9CE3-21B264EA5897}" type="pres">
      <dgm:prSet presAssocID="{87FD6262-D324-4F00-B40C-1AA0BD344E97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D1EC6-B924-4B16-AA11-8345712C1FF1}" type="pres">
      <dgm:prSet presAssocID="{5D812249-E52F-4C80-AD3D-B074F798D57F}" presName="sibTrans" presStyleCnt="0"/>
      <dgm:spPr/>
    </dgm:pt>
    <dgm:pt modelId="{F8E35004-801A-45C9-80E6-EE99680D851B}" type="pres">
      <dgm:prSet presAssocID="{A5CBA1EB-37BD-430D-9407-CFAEFF722D64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0DB10-9DEE-42E6-B751-140E5B521129}" type="pres">
      <dgm:prSet presAssocID="{E99E4E10-7009-4B6F-8CA4-ABC829258244}" presName="vSp" presStyleCnt="0"/>
      <dgm:spPr/>
    </dgm:pt>
    <dgm:pt modelId="{8EB892EF-4974-4584-A99E-CD11210955FD}" type="pres">
      <dgm:prSet presAssocID="{F2B57D74-8C13-468F-A659-0B317B2C78FC}" presName="horFlow" presStyleCnt="0"/>
      <dgm:spPr/>
    </dgm:pt>
    <dgm:pt modelId="{178B23C0-E2A6-4B92-BE7E-F1414512220F}" type="pres">
      <dgm:prSet presAssocID="{F2B57D74-8C13-468F-A659-0B317B2C78FC}" presName="bigChev" presStyleLbl="node1" presStyleIdx="2" presStyleCnt="5" custLinFactNeighborY="-1200"/>
      <dgm:spPr/>
      <dgm:t>
        <a:bodyPr/>
        <a:lstStyle/>
        <a:p>
          <a:endParaRPr lang="en-US"/>
        </a:p>
      </dgm:t>
    </dgm:pt>
    <dgm:pt modelId="{ABC83E52-2FC4-4A1A-AB30-7D3A770595DC}" type="pres">
      <dgm:prSet presAssocID="{D72D09FB-2913-42E0-AB03-556A4542C5C7}" presName="parTrans" presStyleCnt="0"/>
      <dgm:spPr/>
    </dgm:pt>
    <dgm:pt modelId="{1DFAB7D8-6029-4E03-B5CB-BB040DD7AF3D}" type="pres">
      <dgm:prSet presAssocID="{1C14F613-03F6-4228-A010-32BA60D82345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0C35A-91DB-4B37-8533-4AF514350188}" type="pres">
      <dgm:prSet presAssocID="{1E12A8D5-A6A5-410F-803B-2290B2215E26}" presName="sibTrans" presStyleCnt="0"/>
      <dgm:spPr/>
    </dgm:pt>
    <dgm:pt modelId="{4C8785DC-CF93-4883-81E6-CEA46E1C4794}" type="pres">
      <dgm:prSet presAssocID="{D152B21A-13E7-43FE-B9E3-FF2756B5AE7B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55D21-0CD8-4AC7-A35A-779C58DDD112}" type="pres">
      <dgm:prSet presAssocID="{F2B57D74-8C13-468F-A659-0B317B2C78FC}" presName="vSp" presStyleCnt="0"/>
      <dgm:spPr/>
    </dgm:pt>
    <dgm:pt modelId="{B3482FC7-37D6-49A1-A21A-443A77CA84B7}" type="pres">
      <dgm:prSet presAssocID="{73B2DEBE-7648-48C8-A7BC-11A10BA00AD8}" presName="horFlow" presStyleCnt="0"/>
      <dgm:spPr/>
    </dgm:pt>
    <dgm:pt modelId="{8607D6E1-7E4E-47BF-8932-C856CF4CEE2F}" type="pres">
      <dgm:prSet presAssocID="{73B2DEBE-7648-48C8-A7BC-11A10BA00AD8}" presName="bigChev" presStyleLbl="node1" presStyleIdx="3" presStyleCnt="5"/>
      <dgm:spPr/>
      <dgm:t>
        <a:bodyPr/>
        <a:lstStyle/>
        <a:p>
          <a:endParaRPr lang="en-US"/>
        </a:p>
      </dgm:t>
    </dgm:pt>
    <dgm:pt modelId="{474D76F6-03D9-4E18-8392-551D23BBC1D8}" type="pres">
      <dgm:prSet presAssocID="{C76D9A7F-BADB-40A5-8CBE-50D74852F17F}" presName="parTrans" presStyleCnt="0"/>
      <dgm:spPr/>
    </dgm:pt>
    <dgm:pt modelId="{92EED7D1-BCE0-4146-BB51-87F6AB5F6C3B}" type="pres">
      <dgm:prSet presAssocID="{B8331DD1-FCC6-4174-9250-EB07D84A879B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4EE-2FC8-44AA-9077-A9971F51C054}" type="pres">
      <dgm:prSet presAssocID="{50645970-FB51-49C9-B50A-6369DBC2DA5F}" presName="sibTrans" presStyleCnt="0"/>
      <dgm:spPr/>
    </dgm:pt>
    <dgm:pt modelId="{0AE954C3-2CEC-4184-A585-562711A00F1E}" type="pres">
      <dgm:prSet presAssocID="{CB5BDBCF-DCA9-4216-8FAC-924C3F89B056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AEC60-C583-4367-BA5D-49189484F68E}" type="pres">
      <dgm:prSet presAssocID="{73B2DEBE-7648-48C8-A7BC-11A10BA00AD8}" presName="vSp" presStyleCnt="0"/>
      <dgm:spPr/>
    </dgm:pt>
    <dgm:pt modelId="{2FADFDED-8429-4A1E-8D42-3EE4F5A11D3E}" type="pres">
      <dgm:prSet presAssocID="{D28DB9C1-64AD-48C6-83A6-19DBD8AC4B79}" presName="horFlow" presStyleCnt="0"/>
      <dgm:spPr/>
    </dgm:pt>
    <dgm:pt modelId="{7F79CE13-6C4E-45E9-9854-F5E3E29D693F}" type="pres">
      <dgm:prSet presAssocID="{D28DB9C1-64AD-48C6-83A6-19DBD8AC4B79}" presName="bigChev" presStyleLbl="node1" presStyleIdx="4" presStyleCnt="5"/>
      <dgm:spPr/>
      <dgm:t>
        <a:bodyPr/>
        <a:lstStyle/>
        <a:p>
          <a:endParaRPr lang="en-US"/>
        </a:p>
      </dgm:t>
    </dgm:pt>
    <dgm:pt modelId="{BF678E24-4B81-4562-BE69-E5B693F805AE}" type="pres">
      <dgm:prSet presAssocID="{E3E2DFEA-D5D5-4400-8BDB-D73691DD9981}" presName="parTrans" presStyleCnt="0"/>
      <dgm:spPr/>
    </dgm:pt>
    <dgm:pt modelId="{5B16C9F9-8047-4A92-8C68-B4186F3133DD}" type="pres">
      <dgm:prSet presAssocID="{1C9AF0C0-490B-4A13-9683-F02AE00AC7F6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7BE83-AFA2-4D0A-BA02-C8143D6129A7}" type="pres">
      <dgm:prSet presAssocID="{8CA486D3-7D5C-405D-BB24-EE69FE718789}" presName="sibTrans" presStyleCnt="0"/>
      <dgm:spPr/>
    </dgm:pt>
    <dgm:pt modelId="{1244821E-4B94-4114-955D-A53BACD0C387}" type="pres">
      <dgm:prSet presAssocID="{0D758F41-118A-4236-808E-2A2A0482B085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5E9F33-1000-4DA3-ACF6-D1CCE8A1F279}" srcId="{F2B57D74-8C13-468F-A659-0B317B2C78FC}" destId="{D152B21A-13E7-43FE-B9E3-FF2756B5AE7B}" srcOrd="1" destOrd="0" parTransId="{5D7BA919-05BD-48F8-8337-23D1969F6ECE}" sibTransId="{2BF678F3-8B3D-49A8-A53B-801D275D64BB}"/>
    <dgm:cxn modelId="{3371D03A-2C1E-458E-8828-619670FC8D17}" type="presOf" srcId="{A5CBA1EB-37BD-430D-9407-CFAEFF722D64}" destId="{F8E35004-801A-45C9-80E6-EE99680D851B}" srcOrd="0" destOrd="0" presId="urn:microsoft.com/office/officeart/2005/8/layout/lProcess3"/>
    <dgm:cxn modelId="{C55F16F3-ED0F-4BB2-87DD-485BC7D23C75}" srcId="{0DD78B57-D44B-45E3-BF7E-9CF1BD658F34}" destId="{73B2DEBE-7648-48C8-A7BC-11A10BA00AD8}" srcOrd="3" destOrd="0" parTransId="{FC3FE008-4270-4BF5-9535-6CA1779916A5}" sibTransId="{D382D2D2-9458-49BC-93FB-B5C61E836F5E}"/>
    <dgm:cxn modelId="{4FC1A2EF-4DB5-4F08-BDD3-1148441E3889}" type="presOf" srcId="{E997E2B8-C401-464A-B98B-D7A3B4E51392}" destId="{87B009B3-8ED8-43EE-8D2B-58E1DC7CDCB7}" srcOrd="0" destOrd="0" presId="urn:microsoft.com/office/officeart/2005/8/layout/lProcess3"/>
    <dgm:cxn modelId="{DA320FF3-A1AC-4AFE-B447-479D34C0E306}" srcId="{0DD78B57-D44B-45E3-BF7E-9CF1BD658F34}" destId="{D28DB9C1-64AD-48C6-83A6-19DBD8AC4B79}" srcOrd="4" destOrd="0" parTransId="{5EB2E4F7-E1E8-45E5-AD39-0DF4C228EA9B}" sibTransId="{D5DD1EE2-1EF0-481B-B44F-3932C2C87E82}"/>
    <dgm:cxn modelId="{EDD8D8D1-76BB-47A9-A241-CFB3BAEAC96C}" type="presOf" srcId="{D152B21A-13E7-43FE-B9E3-FF2756B5AE7B}" destId="{4C8785DC-CF93-4883-81E6-CEA46E1C4794}" srcOrd="0" destOrd="0" presId="urn:microsoft.com/office/officeart/2005/8/layout/lProcess3"/>
    <dgm:cxn modelId="{2C1845FB-046C-473A-9974-02CAF1A139FC}" type="presOf" srcId="{73B2DEBE-7648-48C8-A7BC-11A10BA00AD8}" destId="{8607D6E1-7E4E-47BF-8932-C856CF4CEE2F}" srcOrd="0" destOrd="0" presId="urn:microsoft.com/office/officeart/2005/8/layout/lProcess3"/>
    <dgm:cxn modelId="{C7DF8A58-5AF0-4647-A36F-B76C08B8BD1D}" srcId="{E997E2B8-C401-464A-B98B-D7A3B4E51392}" destId="{38FFCF60-2693-4DD2-88DB-67D728A2A65D}" srcOrd="1" destOrd="0" parTransId="{311BCB7E-EDBB-4E04-A6C8-BFB1F4AF433F}" sibTransId="{C14E74D3-0742-41F7-B35D-7E810C11A432}"/>
    <dgm:cxn modelId="{D74FA7CB-F903-406B-87C4-8FAA7189E3E7}" srcId="{0DD78B57-D44B-45E3-BF7E-9CF1BD658F34}" destId="{E997E2B8-C401-464A-B98B-D7A3B4E51392}" srcOrd="0" destOrd="0" parTransId="{74460941-6D6C-4D66-9CEC-BDE541DC3FE6}" sibTransId="{43D2D9F6-B987-4B2B-9D47-45CD412AC043}"/>
    <dgm:cxn modelId="{41E2DFEA-9084-4617-A9BC-3E915F80F8FA}" srcId="{73B2DEBE-7648-48C8-A7BC-11A10BA00AD8}" destId="{CB5BDBCF-DCA9-4216-8FAC-924C3F89B056}" srcOrd="1" destOrd="0" parTransId="{903B596E-1F72-4458-8C73-7DDA1123ACA7}" sibTransId="{1FAA62FD-F62A-40A7-9C5E-ADA5E2D9DC39}"/>
    <dgm:cxn modelId="{77FD2DC1-EF73-434B-B2BA-83222D4D1ED9}" srcId="{F2B57D74-8C13-468F-A659-0B317B2C78FC}" destId="{1C14F613-03F6-4228-A010-32BA60D82345}" srcOrd="0" destOrd="0" parTransId="{D72D09FB-2913-42E0-AB03-556A4542C5C7}" sibTransId="{1E12A8D5-A6A5-410F-803B-2290B2215E26}"/>
    <dgm:cxn modelId="{9CE22849-ED60-4FF7-8B6C-765AE3106E97}" type="presOf" srcId="{D28DB9C1-64AD-48C6-83A6-19DBD8AC4B79}" destId="{7F79CE13-6C4E-45E9-9854-F5E3E29D693F}" srcOrd="0" destOrd="0" presId="urn:microsoft.com/office/officeart/2005/8/layout/lProcess3"/>
    <dgm:cxn modelId="{136B14B6-B4B9-42B1-BB7D-B2CCDEBD7C09}" type="presOf" srcId="{B269F0B8-BD03-45F5-A743-025F175BEC3C}" destId="{2A27BF7E-C841-46A0-8FC1-55136523546E}" srcOrd="0" destOrd="0" presId="urn:microsoft.com/office/officeart/2005/8/layout/lProcess3"/>
    <dgm:cxn modelId="{84D270DD-EEFB-4523-966B-96D00908A053}" type="presOf" srcId="{F2B57D74-8C13-468F-A659-0B317B2C78FC}" destId="{178B23C0-E2A6-4B92-BE7E-F1414512220F}" srcOrd="0" destOrd="0" presId="urn:microsoft.com/office/officeart/2005/8/layout/lProcess3"/>
    <dgm:cxn modelId="{7E291103-7D10-43F4-977A-1218DA5AA7B7}" srcId="{E99E4E10-7009-4B6F-8CA4-ABC829258244}" destId="{A5CBA1EB-37BD-430D-9407-CFAEFF722D64}" srcOrd="1" destOrd="0" parTransId="{915D87A3-23B8-4F98-82D4-74430DE24CDF}" sibTransId="{D9BEBEAA-251D-4335-AC11-4861813D5D4B}"/>
    <dgm:cxn modelId="{3B483742-C7F5-43DB-8D3D-CDBE366A4F31}" type="presOf" srcId="{1C14F613-03F6-4228-A010-32BA60D82345}" destId="{1DFAB7D8-6029-4E03-B5CB-BB040DD7AF3D}" srcOrd="0" destOrd="0" presId="urn:microsoft.com/office/officeart/2005/8/layout/lProcess3"/>
    <dgm:cxn modelId="{20834253-B32C-4399-A410-D5A479FC9E76}" type="presOf" srcId="{CB5BDBCF-DCA9-4216-8FAC-924C3F89B056}" destId="{0AE954C3-2CEC-4184-A585-562711A00F1E}" srcOrd="0" destOrd="0" presId="urn:microsoft.com/office/officeart/2005/8/layout/lProcess3"/>
    <dgm:cxn modelId="{418E5BDD-CB71-4FC4-8EC4-1F4798CA7A89}" type="presOf" srcId="{38FFCF60-2693-4DD2-88DB-67D728A2A65D}" destId="{4C6F9B47-8658-4590-A4BA-116B55F0F421}" srcOrd="0" destOrd="0" presId="urn:microsoft.com/office/officeart/2005/8/layout/lProcess3"/>
    <dgm:cxn modelId="{DE8D3135-C8B2-47AB-85D5-1FAC778A51A8}" type="presOf" srcId="{87FD6262-D324-4F00-B40C-1AA0BD344E97}" destId="{AAD21B4E-92C5-420C-9CE3-21B264EA5897}" srcOrd="0" destOrd="0" presId="urn:microsoft.com/office/officeart/2005/8/layout/lProcess3"/>
    <dgm:cxn modelId="{755C1822-2087-4066-95D1-B2EB1ADE51DF}" srcId="{E99E4E10-7009-4B6F-8CA4-ABC829258244}" destId="{87FD6262-D324-4F00-B40C-1AA0BD344E97}" srcOrd="0" destOrd="0" parTransId="{77570823-1610-4FA8-BAFA-007B36DFB73E}" sibTransId="{5D812249-E52F-4C80-AD3D-B074F798D57F}"/>
    <dgm:cxn modelId="{3BAB541C-DF5C-49D4-A5BF-82C287025270}" srcId="{D28DB9C1-64AD-48C6-83A6-19DBD8AC4B79}" destId="{0D758F41-118A-4236-808E-2A2A0482B085}" srcOrd="1" destOrd="0" parTransId="{7FF71FC8-F7DE-4B21-84F6-C22D234EE735}" sibTransId="{8CD9D285-A775-4EB5-9D2E-630C27966422}"/>
    <dgm:cxn modelId="{944E9DEE-D41D-4637-AABA-CCBB1761A344}" srcId="{0DD78B57-D44B-45E3-BF7E-9CF1BD658F34}" destId="{F2B57D74-8C13-468F-A659-0B317B2C78FC}" srcOrd="2" destOrd="0" parTransId="{0442886C-500C-4F81-BF20-CC116B88D430}" sibTransId="{6E36C6B4-7D52-4465-907A-2DD544500F73}"/>
    <dgm:cxn modelId="{EFBCB215-536C-4342-AA64-E799751425D4}" type="presOf" srcId="{0DD78B57-D44B-45E3-BF7E-9CF1BD658F34}" destId="{A3916777-5A1D-44EB-9396-79924978BF7F}" srcOrd="0" destOrd="0" presId="urn:microsoft.com/office/officeart/2005/8/layout/lProcess3"/>
    <dgm:cxn modelId="{388B3F30-6496-4FCB-9F2A-68D9E2020100}" srcId="{73B2DEBE-7648-48C8-A7BC-11A10BA00AD8}" destId="{B8331DD1-FCC6-4174-9250-EB07D84A879B}" srcOrd="0" destOrd="0" parTransId="{C76D9A7F-BADB-40A5-8CBE-50D74852F17F}" sibTransId="{50645970-FB51-49C9-B50A-6369DBC2DA5F}"/>
    <dgm:cxn modelId="{FCB46143-F28A-453F-B9AF-14303D77857F}" type="presOf" srcId="{0D758F41-118A-4236-808E-2A2A0482B085}" destId="{1244821E-4B94-4114-955D-A53BACD0C387}" srcOrd="0" destOrd="0" presId="urn:microsoft.com/office/officeart/2005/8/layout/lProcess3"/>
    <dgm:cxn modelId="{FFB85078-017A-46A0-86FC-7DC9B242E78E}" type="presOf" srcId="{1C9AF0C0-490B-4A13-9683-F02AE00AC7F6}" destId="{5B16C9F9-8047-4A92-8C68-B4186F3133DD}" srcOrd="0" destOrd="0" presId="urn:microsoft.com/office/officeart/2005/8/layout/lProcess3"/>
    <dgm:cxn modelId="{0CFB61C3-7849-49A4-B25D-794C2E563C81}" srcId="{E997E2B8-C401-464A-B98B-D7A3B4E51392}" destId="{B269F0B8-BD03-45F5-A743-025F175BEC3C}" srcOrd="0" destOrd="0" parTransId="{940F3014-2D03-46E1-91B1-2810C3B8DD6F}" sibTransId="{F2039591-DFAF-4437-B375-55D7D30F3F14}"/>
    <dgm:cxn modelId="{F4F05FAB-6C9F-40C2-996F-0CD0834B5043}" srcId="{D28DB9C1-64AD-48C6-83A6-19DBD8AC4B79}" destId="{1C9AF0C0-490B-4A13-9683-F02AE00AC7F6}" srcOrd="0" destOrd="0" parTransId="{E3E2DFEA-D5D5-4400-8BDB-D73691DD9981}" sibTransId="{8CA486D3-7D5C-405D-BB24-EE69FE718789}"/>
    <dgm:cxn modelId="{46AD5333-2221-4BEB-83B6-67A3F8178D98}" type="presOf" srcId="{B8331DD1-FCC6-4174-9250-EB07D84A879B}" destId="{92EED7D1-BCE0-4146-BB51-87F6AB5F6C3B}" srcOrd="0" destOrd="0" presId="urn:microsoft.com/office/officeart/2005/8/layout/lProcess3"/>
    <dgm:cxn modelId="{AC456D5E-5082-4434-849B-BF0FD1259AB8}" type="presOf" srcId="{E99E4E10-7009-4B6F-8CA4-ABC829258244}" destId="{AA8666B9-AF10-427A-8A07-67453AC429F5}" srcOrd="0" destOrd="0" presId="urn:microsoft.com/office/officeart/2005/8/layout/lProcess3"/>
    <dgm:cxn modelId="{380F6859-2AD6-4F95-B0B2-4E19175A8E86}" srcId="{0DD78B57-D44B-45E3-BF7E-9CF1BD658F34}" destId="{E99E4E10-7009-4B6F-8CA4-ABC829258244}" srcOrd="1" destOrd="0" parTransId="{C69990A7-0E4A-4F78-9253-05CEF7CA2107}" sibTransId="{E6618C99-2773-4469-896E-A0CDDC6A29CD}"/>
    <dgm:cxn modelId="{9016061B-981C-4D8A-AF7E-6456C390FE62}" type="presParOf" srcId="{A3916777-5A1D-44EB-9396-79924978BF7F}" destId="{85BCC7B6-DE08-4EB9-87F0-C68E5B003936}" srcOrd="0" destOrd="0" presId="urn:microsoft.com/office/officeart/2005/8/layout/lProcess3"/>
    <dgm:cxn modelId="{E619E244-A3B9-4C47-8DCC-A0720F28C82E}" type="presParOf" srcId="{85BCC7B6-DE08-4EB9-87F0-C68E5B003936}" destId="{87B009B3-8ED8-43EE-8D2B-58E1DC7CDCB7}" srcOrd="0" destOrd="0" presId="urn:microsoft.com/office/officeart/2005/8/layout/lProcess3"/>
    <dgm:cxn modelId="{2D8B5834-802F-4C95-82F3-124823489A10}" type="presParOf" srcId="{85BCC7B6-DE08-4EB9-87F0-C68E5B003936}" destId="{6A420F08-70DF-44FE-948F-8384F4B1CC4B}" srcOrd="1" destOrd="0" presId="urn:microsoft.com/office/officeart/2005/8/layout/lProcess3"/>
    <dgm:cxn modelId="{ABCD3057-F616-46E0-AD54-87557D289625}" type="presParOf" srcId="{85BCC7B6-DE08-4EB9-87F0-C68E5B003936}" destId="{2A27BF7E-C841-46A0-8FC1-55136523546E}" srcOrd="2" destOrd="0" presId="urn:microsoft.com/office/officeart/2005/8/layout/lProcess3"/>
    <dgm:cxn modelId="{BF30385A-E478-4F22-95AB-507CA54DF0A6}" type="presParOf" srcId="{85BCC7B6-DE08-4EB9-87F0-C68E5B003936}" destId="{51589CBB-6A55-413B-9203-49D4060CEBDD}" srcOrd="3" destOrd="0" presId="urn:microsoft.com/office/officeart/2005/8/layout/lProcess3"/>
    <dgm:cxn modelId="{05D7CA78-97A2-42D2-A066-495FF339B39F}" type="presParOf" srcId="{85BCC7B6-DE08-4EB9-87F0-C68E5B003936}" destId="{4C6F9B47-8658-4590-A4BA-116B55F0F421}" srcOrd="4" destOrd="0" presId="urn:microsoft.com/office/officeart/2005/8/layout/lProcess3"/>
    <dgm:cxn modelId="{16E8C5AC-7CF6-48BF-9659-CEEDB498BE34}" type="presParOf" srcId="{A3916777-5A1D-44EB-9396-79924978BF7F}" destId="{BDF1836C-1F9D-4DE9-9032-CFD49F8FC707}" srcOrd="1" destOrd="0" presId="urn:microsoft.com/office/officeart/2005/8/layout/lProcess3"/>
    <dgm:cxn modelId="{CE30902D-1E26-4C07-9670-D1FF7310F7E8}" type="presParOf" srcId="{A3916777-5A1D-44EB-9396-79924978BF7F}" destId="{E0C53CCE-BACF-4D88-A2B9-9343BF89EC09}" srcOrd="2" destOrd="0" presId="urn:microsoft.com/office/officeart/2005/8/layout/lProcess3"/>
    <dgm:cxn modelId="{FBCC6AE2-6318-4373-A08B-79C29199A446}" type="presParOf" srcId="{E0C53CCE-BACF-4D88-A2B9-9343BF89EC09}" destId="{AA8666B9-AF10-427A-8A07-67453AC429F5}" srcOrd="0" destOrd="0" presId="urn:microsoft.com/office/officeart/2005/8/layout/lProcess3"/>
    <dgm:cxn modelId="{9584BE57-EB46-4126-B4AB-25F2E5AB5611}" type="presParOf" srcId="{E0C53CCE-BACF-4D88-A2B9-9343BF89EC09}" destId="{62B95E34-E8AC-43F3-900A-05198F0FFE17}" srcOrd="1" destOrd="0" presId="urn:microsoft.com/office/officeart/2005/8/layout/lProcess3"/>
    <dgm:cxn modelId="{A299B2C6-442F-433C-9172-3D71211DDFCD}" type="presParOf" srcId="{E0C53CCE-BACF-4D88-A2B9-9343BF89EC09}" destId="{AAD21B4E-92C5-420C-9CE3-21B264EA5897}" srcOrd="2" destOrd="0" presId="urn:microsoft.com/office/officeart/2005/8/layout/lProcess3"/>
    <dgm:cxn modelId="{B13676F9-BB34-4E8D-A6A5-AAE144AE82DA}" type="presParOf" srcId="{E0C53CCE-BACF-4D88-A2B9-9343BF89EC09}" destId="{811D1EC6-B924-4B16-AA11-8345712C1FF1}" srcOrd="3" destOrd="0" presId="urn:microsoft.com/office/officeart/2005/8/layout/lProcess3"/>
    <dgm:cxn modelId="{B174F65B-5C98-4346-9681-25D0BBB52678}" type="presParOf" srcId="{E0C53CCE-BACF-4D88-A2B9-9343BF89EC09}" destId="{F8E35004-801A-45C9-80E6-EE99680D851B}" srcOrd="4" destOrd="0" presId="urn:microsoft.com/office/officeart/2005/8/layout/lProcess3"/>
    <dgm:cxn modelId="{015E9C6A-1BBA-4706-AF13-3EC6AD8B5227}" type="presParOf" srcId="{A3916777-5A1D-44EB-9396-79924978BF7F}" destId="{E5D0DB10-9DEE-42E6-B751-140E5B521129}" srcOrd="3" destOrd="0" presId="urn:microsoft.com/office/officeart/2005/8/layout/lProcess3"/>
    <dgm:cxn modelId="{AA4869C8-C736-49D7-AD7B-D93665B229D0}" type="presParOf" srcId="{A3916777-5A1D-44EB-9396-79924978BF7F}" destId="{8EB892EF-4974-4584-A99E-CD11210955FD}" srcOrd="4" destOrd="0" presId="urn:microsoft.com/office/officeart/2005/8/layout/lProcess3"/>
    <dgm:cxn modelId="{69C87C67-0DD4-41DC-B6E7-B7646C97DE2E}" type="presParOf" srcId="{8EB892EF-4974-4584-A99E-CD11210955FD}" destId="{178B23C0-E2A6-4B92-BE7E-F1414512220F}" srcOrd="0" destOrd="0" presId="urn:microsoft.com/office/officeart/2005/8/layout/lProcess3"/>
    <dgm:cxn modelId="{720A5A67-D3A0-4CB8-9BC6-56205B666A6C}" type="presParOf" srcId="{8EB892EF-4974-4584-A99E-CD11210955FD}" destId="{ABC83E52-2FC4-4A1A-AB30-7D3A770595DC}" srcOrd="1" destOrd="0" presId="urn:microsoft.com/office/officeart/2005/8/layout/lProcess3"/>
    <dgm:cxn modelId="{FE4098E8-FD09-48DD-B15E-50CCC13C7D96}" type="presParOf" srcId="{8EB892EF-4974-4584-A99E-CD11210955FD}" destId="{1DFAB7D8-6029-4E03-B5CB-BB040DD7AF3D}" srcOrd="2" destOrd="0" presId="urn:microsoft.com/office/officeart/2005/8/layout/lProcess3"/>
    <dgm:cxn modelId="{F38D61C6-7BD9-4EC1-B489-DCD9FB6EEB59}" type="presParOf" srcId="{8EB892EF-4974-4584-A99E-CD11210955FD}" destId="{B370C35A-91DB-4B37-8533-4AF514350188}" srcOrd="3" destOrd="0" presId="urn:microsoft.com/office/officeart/2005/8/layout/lProcess3"/>
    <dgm:cxn modelId="{73EC835F-910A-46B0-A935-B6E518F98F61}" type="presParOf" srcId="{8EB892EF-4974-4584-A99E-CD11210955FD}" destId="{4C8785DC-CF93-4883-81E6-CEA46E1C4794}" srcOrd="4" destOrd="0" presId="urn:microsoft.com/office/officeart/2005/8/layout/lProcess3"/>
    <dgm:cxn modelId="{9A9F8E31-1F60-487B-988B-D2439F142328}" type="presParOf" srcId="{A3916777-5A1D-44EB-9396-79924978BF7F}" destId="{44455D21-0CD8-4AC7-A35A-779C58DDD112}" srcOrd="5" destOrd="0" presId="urn:microsoft.com/office/officeart/2005/8/layout/lProcess3"/>
    <dgm:cxn modelId="{EC843960-8A70-4969-9096-37B9C3BDEE3A}" type="presParOf" srcId="{A3916777-5A1D-44EB-9396-79924978BF7F}" destId="{B3482FC7-37D6-49A1-A21A-443A77CA84B7}" srcOrd="6" destOrd="0" presId="urn:microsoft.com/office/officeart/2005/8/layout/lProcess3"/>
    <dgm:cxn modelId="{3F81A1EF-CFC3-4AD8-A7B3-0C1AB384B49A}" type="presParOf" srcId="{B3482FC7-37D6-49A1-A21A-443A77CA84B7}" destId="{8607D6E1-7E4E-47BF-8932-C856CF4CEE2F}" srcOrd="0" destOrd="0" presId="urn:microsoft.com/office/officeart/2005/8/layout/lProcess3"/>
    <dgm:cxn modelId="{7FEFCB83-D982-493D-A18B-9519FE11D39F}" type="presParOf" srcId="{B3482FC7-37D6-49A1-A21A-443A77CA84B7}" destId="{474D76F6-03D9-4E18-8392-551D23BBC1D8}" srcOrd="1" destOrd="0" presId="urn:microsoft.com/office/officeart/2005/8/layout/lProcess3"/>
    <dgm:cxn modelId="{E68FA5F7-3C59-43B2-9C82-BF961F3654FF}" type="presParOf" srcId="{B3482FC7-37D6-49A1-A21A-443A77CA84B7}" destId="{92EED7D1-BCE0-4146-BB51-87F6AB5F6C3B}" srcOrd="2" destOrd="0" presId="urn:microsoft.com/office/officeart/2005/8/layout/lProcess3"/>
    <dgm:cxn modelId="{9C317E7E-26D8-4DE9-8471-7BF9966BF8FC}" type="presParOf" srcId="{B3482FC7-37D6-49A1-A21A-443A77CA84B7}" destId="{5C29E4EE-2FC8-44AA-9077-A9971F51C054}" srcOrd="3" destOrd="0" presId="urn:microsoft.com/office/officeart/2005/8/layout/lProcess3"/>
    <dgm:cxn modelId="{E9A6B20E-9614-41AA-B42A-4EE950084D38}" type="presParOf" srcId="{B3482FC7-37D6-49A1-A21A-443A77CA84B7}" destId="{0AE954C3-2CEC-4184-A585-562711A00F1E}" srcOrd="4" destOrd="0" presId="urn:microsoft.com/office/officeart/2005/8/layout/lProcess3"/>
    <dgm:cxn modelId="{37222C91-58E3-429E-AE96-14C668D5242A}" type="presParOf" srcId="{A3916777-5A1D-44EB-9396-79924978BF7F}" destId="{594AEC60-C583-4367-BA5D-49189484F68E}" srcOrd="7" destOrd="0" presId="urn:microsoft.com/office/officeart/2005/8/layout/lProcess3"/>
    <dgm:cxn modelId="{04B5F75C-0F81-46F9-8D10-42761CBECBE9}" type="presParOf" srcId="{A3916777-5A1D-44EB-9396-79924978BF7F}" destId="{2FADFDED-8429-4A1E-8D42-3EE4F5A11D3E}" srcOrd="8" destOrd="0" presId="urn:microsoft.com/office/officeart/2005/8/layout/lProcess3"/>
    <dgm:cxn modelId="{B3858F46-A50B-4529-839C-10574AB0505E}" type="presParOf" srcId="{2FADFDED-8429-4A1E-8D42-3EE4F5A11D3E}" destId="{7F79CE13-6C4E-45E9-9854-F5E3E29D693F}" srcOrd="0" destOrd="0" presId="urn:microsoft.com/office/officeart/2005/8/layout/lProcess3"/>
    <dgm:cxn modelId="{B95F7FEA-E610-4839-9596-289CAB470549}" type="presParOf" srcId="{2FADFDED-8429-4A1E-8D42-3EE4F5A11D3E}" destId="{BF678E24-4B81-4562-BE69-E5B693F805AE}" srcOrd="1" destOrd="0" presId="urn:microsoft.com/office/officeart/2005/8/layout/lProcess3"/>
    <dgm:cxn modelId="{6CD05F8B-94CC-4578-8A15-063CCDD4DE0C}" type="presParOf" srcId="{2FADFDED-8429-4A1E-8D42-3EE4F5A11D3E}" destId="{5B16C9F9-8047-4A92-8C68-B4186F3133DD}" srcOrd="2" destOrd="0" presId="urn:microsoft.com/office/officeart/2005/8/layout/lProcess3"/>
    <dgm:cxn modelId="{CEE751AA-D70B-4663-9C4F-FF2726518521}" type="presParOf" srcId="{2FADFDED-8429-4A1E-8D42-3EE4F5A11D3E}" destId="{ED87BE83-AFA2-4D0A-BA02-C8143D6129A7}" srcOrd="3" destOrd="0" presId="urn:microsoft.com/office/officeart/2005/8/layout/lProcess3"/>
    <dgm:cxn modelId="{C0A5A2CD-8BAC-4A60-A281-8D85728E6D4A}" type="presParOf" srcId="{2FADFDED-8429-4A1E-8D42-3EE4F5A11D3E}" destId="{1244821E-4B94-4114-955D-A53BACD0C38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78B57-D44B-45E3-BF7E-9CF1BD658F34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97E2B8-C401-464A-B98B-D7A3B4E51392}">
      <dgm:prSet phldrT="[Text]"/>
      <dgm:spPr/>
      <dgm:t>
        <a:bodyPr/>
        <a:lstStyle/>
        <a:p>
          <a:r>
            <a:rPr lang="en-US" dirty="0" smtClean="0"/>
            <a:t>Pointers</a:t>
          </a:r>
          <a:endParaRPr lang="en-US" dirty="0"/>
        </a:p>
      </dgm:t>
    </dgm:pt>
    <dgm:pt modelId="{74460941-6D6C-4D66-9CEC-BDE541DC3FE6}" type="parTrans" cxnId="{D74FA7CB-F903-406B-87C4-8FAA7189E3E7}">
      <dgm:prSet/>
      <dgm:spPr/>
      <dgm:t>
        <a:bodyPr/>
        <a:lstStyle/>
        <a:p>
          <a:endParaRPr lang="en-US"/>
        </a:p>
      </dgm:t>
    </dgm:pt>
    <dgm:pt modelId="{43D2D9F6-B987-4B2B-9D47-45CD412AC043}" type="sibTrans" cxnId="{D74FA7CB-F903-406B-87C4-8FAA7189E3E7}">
      <dgm:prSet/>
      <dgm:spPr/>
      <dgm:t>
        <a:bodyPr/>
        <a:lstStyle/>
        <a:p>
          <a:endParaRPr lang="en-US"/>
        </a:p>
      </dgm:t>
    </dgm:pt>
    <dgm:pt modelId="{B269F0B8-BD03-45F5-A743-025F175BEC3C}">
      <dgm:prSet phldrT="[Text]"/>
      <dgm:spPr/>
      <dgm:t>
        <a:bodyPr/>
        <a:lstStyle/>
        <a:p>
          <a:r>
            <a:rPr lang="en-US" dirty="0" smtClean="0"/>
            <a:t>Concepts of data accessing</a:t>
          </a:r>
          <a:endParaRPr lang="en-US" dirty="0"/>
        </a:p>
      </dgm:t>
    </dgm:pt>
    <dgm:pt modelId="{940F3014-2D03-46E1-91B1-2810C3B8DD6F}" type="parTrans" cxnId="{0CFB61C3-7849-49A4-B25D-794C2E563C81}">
      <dgm:prSet/>
      <dgm:spPr/>
      <dgm:t>
        <a:bodyPr/>
        <a:lstStyle/>
        <a:p>
          <a:endParaRPr lang="en-US"/>
        </a:p>
      </dgm:t>
    </dgm:pt>
    <dgm:pt modelId="{F2039591-DFAF-4437-B375-55D7D30F3F14}" type="sibTrans" cxnId="{0CFB61C3-7849-49A4-B25D-794C2E563C81}">
      <dgm:prSet/>
      <dgm:spPr/>
      <dgm:t>
        <a:bodyPr/>
        <a:lstStyle/>
        <a:p>
          <a:endParaRPr lang="en-US"/>
        </a:p>
      </dgm:t>
    </dgm:pt>
    <dgm:pt modelId="{38FFCF60-2693-4DD2-88DB-67D728A2A65D}">
      <dgm:prSet phldrT="[Text]"/>
      <dgm:spPr/>
      <dgm:t>
        <a:bodyPr/>
        <a:lstStyle/>
        <a:p>
          <a:r>
            <a:rPr lang="en-US" dirty="0" smtClean="0"/>
            <a:t>Accessing data using pointers</a:t>
          </a:r>
          <a:endParaRPr lang="en-US" dirty="0"/>
        </a:p>
      </dgm:t>
    </dgm:pt>
    <dgm:pt modelId="{311BCB7E-EDBB-4E04-A6C8-BFB1F4AF433F}" type="parTrans" cxnId="{C7DF8A58-5AF0-4647-A36F-B76C08B8BD1D}">
      <dgm:prSet/>
      <dgm:spPr/>
      <dgm:t>
        <a:bodyPr/>
        <a:lstStyle/>
        <a:p>
          <a:endParaRPr lang="en-US"/>
        </a:p>
      </dgm:t>
    </dgm:pt>
    <dgm:pt modelId="{C14E74D3-0742-41F7-B35D-7E810C11A432}" type="sibTrans" cxnId="{C7DF8A58-5AF0-4647-A36F-B76C08B8BD1D}">
      <dgm:prSet/>
      <dgm:spPr/>
      <dgm:t>
        <a:bodyPr/>
        <a:lstStyle/>
        <a:p>
          <a:endParaRPr lang="en-US"/>
        </a:p>
      </dgm:t>
    </dgm:pt>
    <dgm:pt modelId="{E99E4E10-7009-4B6F-8CA4-ABC829258244}">
      <dgm:prSet phldrT="[Text]"/>
      <dgm:spPr/>
      <dgm:t>
        <a:bodyPr/>
        <a:lstStyle/>
        <a:p>
          <a:r>
            <a:rPr lang="en-US" dirty="0" smtClean="0"/>
            <a:t>Lists</a:t>
          </a:r>
          <a:endParaRPr lang="en-US" dirty="0"/>
        </a:p>
      </dgm:t>
    </dgm:pt>
    <dgm:pt modelId="{C69990A7-0E4A-4F78-9253-05CEF7CA2107}" type="parTrans" cxnId="{380F6859-2AD6-4F95-B0B2-4E19175A8E86}">
      <dgm:prSet/>
      <dgm:spPr/>
      <dgm:t>
        <a:bodyPr/>
        <a:lstStyle/>
        <a:p>
          <a:endParaRPr lang="en-US"/>
        </a:p>
      </dgm:t>
    </dgm:pt>
    <dgm:pt modelId="{E6618C99-2773-4469-896E-A0CDDC6A29CD}" type="sibTrans" cxnId="{380F6859-2AD6-4F95-B0B2-4E19175A8E86}">
      <dgm:prSet/>
      <dgm:spPr/>
      <dgm:t>
        <a:bodyPr/>
        <a:lstStyle/>
        <a:p>
          <a:endParaRPr lang="en-US"/>
        </a:p>
      </dgm:t>
    </dgm:pt>
    <dgm:pt modelId="{87FD6262-D324-4F00-B40C-1AA0BD344E97}">
      <dgm:prSet phldrT="[Text]"/>
      <dgm:spPr/>
      <dgm:t>
        <a:bodyPr/>
        <a:lstStyle/>
        <a:p>
          <a:r>
            <a:rPr lang="en-US" dirty="0" smtClean="0"/>
            <a:t>Concepts</a:t>
          </a:r>
          <a:endParaRPr lang="en-US" dirty="0"/>
        </a:p>
      </dgm:t>
    </dgm:pt>
    <dgm:pt modelId="{77570823-1610-4FA8-BAFA-007B36DFB73E}" type="parTrans" cxnId="{755C1822-2087-4066-95D1-B2EB1ADE51DF}">
      <dgm:prSet/>
      <dgm:spPr/>
      <dgm:t>
        <a:bodyPr/>
        <a:lstStyle/>
        <a:p>
          <a:endParaRPr lang="en-US"/>
        </a:p>
      </dgm:t>
    </dgm:pt>
    <dgm:pt modelId="{5D812249-E52F-4C80-AD3D-B074F798D57F}" type="sibTrans" cxnId="{755C1822-2087-4066-95D1-B2EB1ADE51DF}">
      <dgm:prSet/>
      <dgm:spPr/>
      <dgm:t>
        <a:bodyPr/>
        <a:lstStyle/>
        <a:p>
          <a:endParaRPr lang="en-US"/>
        </a:p>
      </dgm:t>
    </dgm:pt>
    <dgm:pt modelId="{A5CBA1EB-37BD-430D-9407-CFAEFF722D64}">
      <dgm:prSet phldrT="[Text]"/>
      <dgm:spPr/>
      <dgm:t>
        <a:bodyPr/>
        <a:lstStyle/>
        <a:p>
          <a:r>
            <a:rPr lang="en-US" dirty="0" smtClean="0"/>
            <a:t>1D and 2D List</a:t>
          </a:r>
          <a:endParaRPr lang="en-US" dirty="0"/>
        </a:p>
      </dgm:t>
    </dgm:pt>
    <dgm:pt modelId="{915D87A3-23B8-4F98-82D4-74430DE24CDF}" type="parTrans" cxnId="{7E291103-7D10-43F4-977A-1218DA5AA7B7}">
      <dgm:prSet/>
      <dgm:spPr/>
      <dgm:t>
        <a:bodyPr/>
        <a:lstStyle/>
        <a:p>
          <a:endParaRPr lang="en-US"/>
        </a:p>
      </dgm:t>
    </dgm:pt>
    <dgm:pt modelId="{D9BEBEAA-251D-4335-AC11-4861813D5D4B}" type="sibTrans" cxnId="{7E291103-7D10-43F4-977A-1218DA5AA7B7}">
      <dgm:prSet/>
      <dgm:spPr/>
      <dgm:t>
        <a:bodyPr/>
        <a:lstStyle/>
        <a:p>
          <a:endParaRPr lang="en-US"/>
        </a:p>
      </dgm:t>
    </dgm:pt>
    <dgm:pt modelId="{F2B57D74-8C13-468F-A659-0B317B2C78FC}">
      <dgm:prSet phldrT="[Text]"/>
      <dgm:spPr/>
      <dgm:t>
        <a:bodyPr/>
        <a:lstStyle/>
        <a:p>
          <a:r>
            <a:rPr lang="en-US" dirty="0" smtClean="0"/>
            <a:t>Dictionaries</a:t>
          </a:r>
          <a:endParaRPr lang="en-US" dirty="0"/>
        </a:p>
      </dgm:t>
    </dgm:pt>
    <dgm:pt modelId="{0442886C-500C-4F81-BF20-CC116B88D430}" type="parTrans" cxnId="{944E9DEE-D41D-4637-AABA-CCBB1761A344}">
      <dgm:prSet/>
      <dgm:spPr/>
      <dgm:t>
        <a:bodyPr/>
        <a:lstStyle/>
        <a:p>
          <a:endParaRPr lang="en-US"/>
        </a:p>
      </dgm:t>
    </dgm:pt>
    <dgm:pt modelId="{6E36C6B4-7D52-4465-907A-2DD544500F73}" type="sibTrans" cxnId="{944E9DEE-D41D-4637-AABA-CCBB1761A344}">
      <dgm:prSet/>
      <dgm:spPr/>
      <dgm:t>
        <a:bodyPr/>
        <a:lstStyle/>
        <a:p>
          <a:endParaRPr lang="en-US"/>
        </a:p>
      </dgm:t>
    </dgm:pt>
    <dgm:pt modelId="{1C14F613-03F6-4228-A010-32BA60D82345}">
      <dgm:prSet phldrT="[Text]"/>
      <dgm:spPr/>
      <dgm:t>
        <a:bodyPr/>
        <a:lstStyle/>
        <a:p>
          <a:r>
            <a:rPr lang="en-US" dirty="0" smtClean="0"/>
            <a:t>Concept</a:t>
          </a:r>
          <a:endParaRPr lang="en-US" dirty="0"/>
        </a:p>
      </dgm:t>
    </dgm:pt>
    <dgm:pt modelId="{D72D09FB-2913-42E0-AB03-556A4542C5C7}" type="parTrans" cxnId="{77FD2DC1-EF73-434B-B2BA-83222D4D1ED9}">
      <dgm:prSet/>
      <dgm:spPr/>
      <dgm:t>
        <a:bodyPr/>
        <a:lstStyle/>
        <a:p>
          <a:endParaRPr lang="en-US"/>
        </a:p>
      </dgm:t>
    </dgm:pt>
    <dgm:pt modelId="{1E12A8D5-A6A5-410F-803B-2290B2215E26}" type="sibTrans" cxnId="{77FD2DC1-EF73-434B-B2BA-83222D4D1ED9}">
      <dgm:prSet/>
      <dgm:spPr/>
      <dgm:t>
        <a:bodyPr/>
        <a:lstStyle/>
        <a:p>
          <a:endParaRPr lang="en-US"/>
        </a:p>
      </dgm:t>
    </dgm:pt>
    <dgm:pt modelId="{D152B21A-13E7-43FE-B9E3-FF2756B5AE7B}">
      <dgm:prSet phldrT="[Text]"/>
      <dgm:spPr/>
      <dgm:t>
        <a:bodyPr/>
        <a:lstStyle/>
        <a:p>
          <a:r>
            <a:rPr lang="en-US" dirty="0" smtClean="0"/>
            <a:t>Operations, Methods</a:t>
          </a:r>
          <a:endParaRPr lang="en-US" dirty="0"/>
        </a:p>
      </dgm:t>
    </dgm:pt>
    <dgm:pt modelId="{5D7BA919-05BD-48F8-8337-23D1969F6ECE}" type="parTrans" cxnId="{605E9F33-1000-4DA3-ACF6-D1CCE8A1F279}">
      <dgm:prSet/>
      <dgm:spPr/>
      <dgm:t>
        <a:bodyPr/>
        <a:lstStyle/>
        <a:p>
          <a:endParaRPr lang="en-US"/>
        </a:p>
      </dgm:t>
    </dgm:pt>
    <dgm:pt modelId="{2BF678F3-8B3D-49A8-A53B-801D275D64BB}" type="sibTrans" cxnId="{605E9F33-1000-4DA3-ACF6-D1CCE8A1F279}">
      <dgm:prSet/>
      <dgm:spPr/>
      <dgm:t>
        <a:bodyPr/>
        <a:lstStyle/>
        <a:p>
          <a:endParaRPr lang="en-US"/>
        </a:p>
      </dgm:t>
    </dgm:pt>
    <dgm:pt modelId="{73B2DEBE-7648-48C8-A7BC-11A10BA00AD8}">
      <dgm:prSet phldrT="[Text]"/>
      <dgm:spPr/>
      <dgm:t>
        <a:bodyPr/>
        <a:lstStyle/>
        <a:p>
          <a:r>
            <a:rPr lang="en-US" dirty="0" smtClean="0"/>
            <a:t>File I/O</a:t>
          </a:r>
          <a:endParaRPr lang="en-US" dirty="0"/>
        </a:p>
      </dgm:t>
    </dgm:pt>
    <dgm:pt modelId="{FC3FE008-4270-4BF5-9535-6CA1779916A5}" type="parTrans" cxnId="{C55F16F3-ED0F-4BB2-87DD-485BC7D23C75}">
      <dgm:prSet/>
      <dgm:spPr/>
      <dgm:t>
        <a:bodyPr/>
        <a:lstStyle/>
        <a:p>
          <a:endParaRPr lang="en-US"/>
        </a:p>
      </dgm:t>
    </dgm:pt>
    <dgm:pt modelId="{D382D2D2-9458-49BC-93FB-B5C61E836F5E}" type="sibTrans" cxnId="{C55F16F3-ED0F-4BB2-87DD-485BC7D23C75}">
      <dgm:prSet/>
      <dgm:spPr/>
      <dgm:t>
        <a:bodyPr/>
        <a:lstStyle/>
        <a:p>
          <a:endParaRPr lang="en-US"/>
        </a:p>
      </dgm:t>
    </dgm:pt>
    <dgm:pt modelId="{D28DB9C1-64AD-48C6-83A6-19DBD8AC4B79}">
      <dgm:prSet phldrT="[Text]"/>
      <dgm:spPr/>
      <dgm:t>
        <a:bodyPr/>
        <a:lstStyle/>
        <a:p>
          <a:r>
            <a:rPr lang="en-US" dirty="0" smtClean="0"/>
            <a:t>Types of filing</a:t>
          </a:r>
          <a:endParaRPr lang="en-US" dirty="0"/>
        </a:p>
      </dgm:t>
    </dgm:pt>
    <dgm:pt modelId="{5EB2E4F7-E1E8-45E5-AD39-0DF4C228EA9B}" type="parTrans" cxnId="{DA320FF3-A1AC-4AFE-B447-479D34C0E306}">
      <dgm:prSet/>
      <dgm:spPr/>
      <dgm:t>
        <a:bodyPr/>
        <a:lstStyle/>
        <a:p>
          <a:endParaRPr lang="en-US"/>
        </a:p>
      </dgm:t>
    </dgm:pt>
    <dgm:pt modelId="{D5DD1EE2-1EF0-481B-B44F-3932C2C87E82}" type="sibTrans" cxnId="{DA320FF3-A1AC-4AFE-B447-479D34C0E306}">
      <dgm:prSet/>
      <dgm:spPr/>
      <dgm:t>
        <a:bodyPr/>
        <a:lstStyle/>
        <a:p>
          <a:endParaRPr lang="en-US"/>
        </a:p>
      </dgm:t>
    </dgm:pt>
    <dgm:pt modelId="{B8331DD1-FCC6-4174-9250-EB07D84A879B}">
      <dgm:prSet phldrT="[Text]"/>
      <dgm:spPr/>
      <dgm:t>
        <a:bodyPr/>
        <a:lstStyle/>
        <a:p>
          <a:r>
            <a:rPr lang="en-US" dirty="0" smtClean="0"/>
            <a:t>Concept</a:t>
          </a:r>
          <a:endParaRPr lang="en-US" dirty="0"/>
        </a:p>
      </dgm:t>
    </dgm:pt>
    <dgm:pt modelId="{C76D9A7F-BADB-40A5-8CBE-50D74852F17F}" type="parTrans" cxnId="{388B3F30-6496-4FCB-9F2A-68D9E2020100}">
      <dgm:prSet/>
      <dgm:spPr/>
      <dgm:t>
        <a:bodyPr/>
        <a:lstStyle/>
        <a:p>
          <a:endParaRPr lang="en-US"/>
        </a:p>
      </dgm:t>
    </dgm:pt>
    <dgm:pt modelId="{50645970-FB51-49C9-B50A-6369DBC2DA5F}" type="sibTrans" cxnId="{388B3F30-6496-4FCB-9F2A-68D9E2020100}">
      <dgm:prSet/>
      <dgm:spPr/>
      <dgm:t>
        <a:bodyPr/>
        <a:lstStyle/>
        <a:p>
          <a:endParaRPr lang="en-US"/>
        </a:p>
      </dgm:t>
    </dgm:pt>
    <dgm:pt modelId="{A3916777-5A1D-44EB-9396-79924978BF7F}" type="pres">
      <dgm:prSet presAssocID="{0DD78B57-D44B-45E3-BF7E-9CF1BD658F3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BCC7B6-DE08-4EB9-87F0-C68E5B003936}" type="pres">
      <dgm:prSet presAssocID="{E997E2B8-C401-464A-B98B-D7A3B4E51392}" presName="horFlow" presStyleCnt="0"/>
      <dgm:spPr/>
    </dgm:pt>
    <dgm:pt modelId="{87B009B3-8ED8-43EE-8D2B-58E1DC7CDCB7}" type="pres">
      <dgm:prSet presAssocID="{E997E2B8-C401-464A-B98B-D7A3B4E51392}" presName="bigChev" presStyleLbl="node1" presStyleIdx="0" presStyleCnt="4"/>
      <dgm:spPr/>
      <dgm:t>
        <a:bodyPr/>
        <a:lstStyle/>
        <a:p>
          <a:endParaRPr lang="en-US"/>
        </a:p>
      </dgm:t>
    </dgm:pt>
    <dgm:pt modelId="{6A420F08-70DF-44FE-948F-8384F4B1CC4B}" type="pres">
      <dgm:prSet presAssocID="{940F3014-2D03-46E1-91B1-2810C3B8DD6F}" presName="parTrans" presStyleCnt="0"/>
      <dgm:spPr/>
    </dgm:pt>
    <dgm:pt modelId="{2A27BF7E-C841-46A0-8FC1-55136523546E}" type="pres">
      <dgm:prSet presAssocID="{B269F0B8-BD03-45F5-A743-025F175BEC3C}" presName="node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9CBB-6A55-413B-9203-49D4060CEBDD}" type="pres">
      <dgm:prSet presAssocID="{F2039591-DFAF-4437-B375-55D7D30F3F14}" presName="sibTrans" presStyleCnt="0"/>
      <dgm:spPr/>
    </dgm:pt>
    <dgm:pt modelId="{4C6F9B47-8658-4590-A4BA-116B55F0F421}" type="pres">
      <dgm:prSet presAssocID="{38FFCF60-2693-4DD2-88DB-67D728A2A65D}" presName="node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836C-1F9D-4DE9-9032-CFD49F8FC707}" type="pres">
      <dgm:prSet presAssocID="{E997E2B8-C401-464A-B98B-D7A3B4E51392}" presName="vSp" presStyleCnt="0"/>
      <dgm:spPr/>
    </dgm:pt>
    <dgm:pt modelId="{E0C53CCE-BACF-4D88-A2B9-9343BF89EC09}" type="pres">
      <dgm:prSet presAssocID="{E99E4E10-7009-4B6F-8CA4-ABC829258244}" presName="horFlow" presStyleCnt="0"/>
      <dgm:spPr/>
    </dgm:pt>
    <dgm:pt modelId="{AA8666B9-AF10-427A-8A07-67453AC429F5}" type="pres">
      <dgm:prSet presAssocID="{E99E4E10-7009-4B6F-8CA4-ABC829258244}" presName="bigChev" presStyleLbl="node1" presStyleIdx="1" presStyleCnt="4"/>
      <dgm:spPr/>
      <dgm:t>
        <a:bodyPr/>
        <a:lstStyle/>
        <a:p>
          <a:endParaRPr lang="en-US"/>
        </a:p>
      </dgm:t>
    </dgm:pt>
    <dgm:pt modelId="{62B95E34-E8AC-43F3-900A-05198F0FFE17}" type="pres">
      <dgm:prSet presAssocID="{77570823-1610-4FA8-BAFA-007B36DFB73E}" presName="parTrans" presStyleCnt="0"/>
      <dgm:spPr/>
    </dgm:pt>
    <dgm:pt modelId="{AAD21B4E-92C5-420C-9CE3-21B264EA5897}" type="pres">
      <dgm:prSet presAssocID="{87FD6262-D324-4F00-B40C-1AA0BD344E97}" presName="node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D1EC6-B924-4B16-AA11-8345712C1FF1}" type="pres">
      <dgm:prSet presAssocID="{5D812249-E52F-4C80-AD3D-B074F798D57F}" presName="sibTrans" presStyleCnt="0"/>
      <dgm:spPr/>
    </dgm:pt>
    <dgm:pt modelId="{F8E35004-801A-45C9-80E6-EE99680D851B}" type="pres">
      <dgm:prSet presAssocID="{A5CBA1EB-37BD-430D-9407-CFAEFF722D64}" presName="node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0DB10-9DEE-42E6-B751-140E5B521129}" type="pres">
      <dgm:prSet presAssocID="{E99E4E10-7009-4B6F-8CA4-ABC829258244}" presName="vSp" presStyleCnt="0"/>
      <dgm:spPr/>
    </dgm:pt>
    <dgm:pt modelId="{8EB892EF-4974-4584-A99E-CD11210955FD}" type="pres">
      <dgm:prSet presAssocID="{F2B57D74-8C13-468F-A659-0B317B2C78FC}" presName="horFlow" presStyleCnt="0"/>
      <dgm:spPr/>
    </dgm:pt>
    <dgm:pt modelId="{178B23C0-E2A6-4B92-BE7E-F1414512220F}" type="pres">
      <dgm:prSet presAssocID="{F2B57D74-8C13-468F-A659-0B317B2C78FC}" presName="bigChev" presStyleLbl="node1" presStyleIdx="2" presStyleCnt="4" custLinFactNeighborY="-1200"/>
      <dgm:spPr/>
      <dgm:t>
        <a:bodyPr/>
        <a:lstStyle/>
        <a:p>
          <a:endParaRPr lang="en-US"/>
        </a:p>
      </dgm:t>
    </dgm:pt>
    <dgm:pt modelId="{ABC83E52-2FC4-4A1A-AB30-7D3A770595DC}" type="pres">
      <dgm:prSet presAssocID="{D72D09FB-2913-42E0-AB03-556A4542C5C7}" presName="parTrans" presStyleCnt="0"/>
      <dgm:spPr/>
    </dgm:pt>
    <dgm:pt modelId="{1DFAB7D8-6029-4E03-B5CB-BB040DD7AF3D}" type="pres">
      <dgm:prSet presAssocID="{1C14F613-03F6-4228-A010-32BA60D82345}" presName="node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0C35A-91DB-4B37-8533-4AF514350188}" type="pres">
      <dgm:prSet presAssocID="{1E12A8D5-A6A5-410F-803B-2290B2215E26}" presName="sibTrans" presStyleCnt="0"/>
      <dgm:spPr/>
    </dgm:pt>
    <dgm:pt modelId="{4C8785DC-CF93-4883-81E6-CEA46E1C4794}" type="pres">
      <dgm:prSet presAssocID="{D152B21A-13E7-43FE-B9E3-FF2756B5AE7B}" presName="node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55D21-0CD8-4AC7-A35A-779C58DDD112}" type="pres">
      <dgm:prSet presAssocID="{F2B57D74-8C13-468F-A659-0B317B2C78FC}" presName="vSp" presStyleCnt="0"/>
      <dgm:spPr/>
    </dgm:pt>
    <dgm:pt modelId="{B3482FC7-37D6-49A1-A21A-443A77CA84B7}" type="pres">
      <dgm:prSet presAssocID="{73B2DEBE-7648-48C8-A7BC-11A10BA00AD8}" presName="horFlow" presStyleCnt="0"/>
      <dgm:spPr/>
    </dgm:pt>
    <dgm:pt modelId="{8607D6E1-7E4E-47BF-8932-C856CF4CEE2F}" type="pres">
      <dgm:prSet presAssocID="{73B2DEBE-7648-48C8-A7BC-11A10BA00AD8}" presName="bigChev" presStyleLbl="node1" presStyleIdx="3" presStyleCnt="4"/>
      <dgm:spPr/>
      <dgm:t>
        <a:bodyPr/>
        <a:lstStyle/>
        <a:p>
          <a:endParaRPr lang="en-US"/>
        </a:p>
      </dgm:t>
    </dgm:pt>
    <dgm:pt modelId="{474D76F6-03D9-4E18-8392-551D23BBC1D8}" type="pres">
      <dgm:prSet presAssocID="{C76D9A7F-BADB-40A5-8CBE-50D74852F17F}" presName="parTrans" presStyleCnt="0"/>
      <dgm:spPr/>
    </dgm:pt>
    <dgm:pt modelId="{92EED7D1-BCE0-4146-BB51-87F6AB5F6C3B}" type="pres">
      <dgm:prSet presAssocID="{B8331DD1-FCC6-4174-9250-EB07D84A879B}" presName="node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4EE-2FC8-44AA-9077-A9971F51C054}" type="pres">
      <dgm:prSet presAssocID="{50645970-FB51-49C9-B50A-6369DBC2DA5F}" presName="sibTrans" presStyleCnt="0"/>
      <dgm:spPr/>
    </dgm:pt>
    <dgm:pt modelId="{80EE8B24-7625-44D3-AC1A-98BADB27C7F5}" type="pres">
      <dgm:prSet presAssocID="{D28DB9C1-64AD-48C6-83A6-19DBD8AC4B79}" presName="node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91103-7D10-43F4-977A-1218DA5AA7B7}" srcId="{E99E4E10-7009-4B6F-8CA4-ABC829258244}" destId="{A5CBA1EB-37BD-430D-9407-CFAEFF722D64}" srcOrd="1" destOrd="0" parTransId="{915D87A3-23B8-4F98-82D4-74430DE24CDF}" sibTransId="{D9BEBEAA-251D-4335-AC11-4861813D5D4B}"/>
    <dgm:cxn modelId="{4FC1A2EF-4DB5-4F08-BDD3-1148441E3889}" type="presOf" srcId="{E997E2B8-C401-464A-B98B-D7A3B4E51392}" destId="{87B009B3-8ED8-43EE-8D2B-58E1DC7CDCB7}" srcOrd="0" destOrd="0" presId="urn:microsoft.com/office/officeart/2005/8/layout/lProcess3"/>
    <dgm:cxn modelId="{3371D03A-2C1E-458E-8828-619670FC8D17}" type="presOf" srcId="{A5CBA1EB-37BD-430D-9407-CFAEFF722D64}" destId="{F8E35004-801A-45C9-80E6-EE99680D851B}" srcOrd="0" destOrd="0" presId="urn:microsoft.com/office/officeart/2005/8/layout/lProcess3"/>
    <dgm:cxn modelId="{EFBCB215-536C-4342-AA64-E799751425D4}" type="presOf" srcId="{0DD78B57-D44B-45E3-BF7E-9CF1BD658F34}" destId="{A3916777-5A1D-44EB-9396-79924978BF7F}" srcOrd="0" destOrd="0" presId="urn:microsoft.com/office/officeart/2005/8/layout/lProcess3"/>
    <dgm:cxn modelId="{2C1845FB-046C-473A-9974-02CAF1A139FC}" type="presOf" srcId="{73B2DEBE-7648-48C8-A7BC-11A10BA00AD8}" destId="{8607D6E1-7E4E-47BF-8932-C856CF4CEE2F}" srcOrd="0" destOrd="0" presId="urn:microsoft.com/office/officeart/2005/8/layout/lProcess3"/>
    <dgm:cxn modelId="{418E5BDD-CB71-4FC4-8EC4-1F4798CA7A89}" type="presOf" srcId="{38FFCF60-2693-4DD2-88DB-67D728A2A65D}" destId="{4C6F9B47-8658-4590-A4BA-116B55F0F421}" srcOrd="0" destOrd="0" presId="urn:microsoft.com/office/officeart/2005/8/layout/lProcess3"/>
    <dgm:cxn modelId="{605E9F33-1000-4DA3-ACF6-D1CCE8A1F279}" srcId="{F2B57D74-8C13-468F-A659-0B317B2C78FC}" destId="{D152B21A-13E7-43FE-B9E3-FF2756B5AE7B}" srcOrd="1" destOrd="0" parTransId="{5D7BA919-05BD-48F8-8337-23D1969F6ECE}" sibTransId="{2BF678F3-8B3D-49A8-A53B-801D275D64BB}"/>
    <dgm:cxn modelId="{388B3F30-6496-4FCB-9F2A-68D9E2020100}" srcId="{73B2DEBE-7648-48C8-A7BC-11A10BA00AD8}" destId="{B8331DD1-FCC6-4174-9250-EB07D84A879B}" srcOrd="0" destOrd="0" parTransId="{C76D9A7F-BADB-40A5-8CBE-50D74852F17F}" sibTransId="{50645970-FB51-49C9-B50A-6369DBC2DA5F}"/>
    <dgm:cxn modelId="{46AD5333-2221-4BEB-83B6-67A3F8178D98}" type="presOf" srcId="{B8331DD1-FCC6-4174-9250-EB07D84A879B}" destId="{92EED7D1-BCE0-4146-BB51-87F6AB5F6C3B}" srcOrd="0" destOrd="0" presId="urn:microsoft.com/office/officeart/2005/8/layout/lProcess3"/>
    <dgm:cxn modelId="{3B483742-C7F5-43DB-8D3D-CDBE366A4F31}" type="presOf" srcId="{1C14F613-03F6-4228-A010-32BA60D82345}" destId="{1DFAB7D8-6029-4E03-B5CB-BB040DD7AF3D}" srcOrd="0" destOrd="0" presId="urn:microsoft.com/office/officeart/2005/8/layout/lProcess3"/>
    <dgm:cxn modelId="{755C1822-2087-4066-95D1-B2EB1ADE51DF}" srcId="{E99E4E10-7009-4B6F-8CA4-ABC829258244}" destId="{87FD6262-D324-4F00-B40C-1AA0BD344E97}" srcOrd="0" destOrd="0" parTransId="{77570823-1610-4FA8-BAFA-007B36DFB73E}" sibTransId="{5D812249-E52F-4C80-AD3D-B074F798D57F}"/>
    <dgm:cxn modelId="{EDD8D8D1-76BB-47A9-A241-CFB3BAEAC96C}" type="presOf" srcId="{D152B21A-13E7-43FE-B9E3-FF2756B5AE7B}" destId="{4C8785DC-CF93-4883-81E6-CEA46E1C4794}" srcOrd="0" destOrd="0" presId="urn:microsoft.com/office/officeart/2005/8/layout/lProcess3"/>
    <dgm:cxn modelId="{999F100B-AA84-4C23-AEC4-62FB6868814A}" type="presOf" srcId="{D28DB9C1-64AD-48C6-83A6-19DBD8AC4B79}" destId="{80EE8B24-7625-44D3-AC1A-98BADB27C7F5}" srcOrd="0" destOrd="0" presId="urn:microsoft.com/office/officeart/2005/8/layout/lProcess3"/>
    <dgm:cxn modelId="{380F6859-2AD6-4F95-B0B2-4E19175A8E86}" srcId="{0DD78B57-D44B-45E3-BF7E-9CF1BD658F34}" destId="{E99E4E10-7009-4B6F-8CA4-ABC829258244}" srcOrd="1" destOrd="0" parTransId="{C69990A7-0E4A-4F78-9253-05CEF7CA2107}" sibTransId="{E6618C99-2773-4469-896E-A0CDDC6A29CD}"/>
    <dgm:cxn modelId="{944E9DEE-D41D-4637-AABA-CCBB1761A344}" srcId="{0DD78B57-D44B-45E3-BF7E-9CF1BD658F34}" destId="{F2B57D74-8C13-468F-A659-0B317B2C78FC}" srcOrd="2" destOrd="0" parTransId="{0442886C-500C-4F81-BF20-CC116B88D430}" sibTransId="{6E36C6B4-7D52-4465-907A-2DD544500F73}"/>
    <dgm:cxn modelId="{84D270DD-EEFB-4523-966B-96D00908A053}" type="presOf" srcId="{F2B57D74-8C13-468F-A659-0B317B2C78FC}" destId="{178B23C0-E2A6-4B92-BE7E-F1414512220F}" srcOrd="0" destOrd="0" presId="urn:microsoft.com/office/officeart/2005/8/layout/lProcess3"/>
    <dgm:cxn modelId="{C55F16F3-ED0F-4BB2-87DD-485BC7D23C75}" srcId="{0DD78B57-D44B-45E3-BF7E-9CF1BD658F34}" destId="{73B2DEBE-7648-48C8-A7BC-11A10BA00AD8}" srcOrd="3" destOrd="0" parTransId="{FC3FE008-4270-4BF5-9535-6CA1779916A5}" sibTransId="{D382D2D2-9458-49BC-93FB-B5C61E836F5E}"/>
    <dgm:cxn modelId="{DA320FF3-A1AC-4AFE-B447-479D34C0E306}" srcId="{73B2DEBE-7648-48C8-A7BC-11A10BA00AD8}" destId="{D28DB9C1-64AD-48C6-83A6-19DBD8AC4B79}" srcOrd="1" destOrd="0" parTransId="{5EB2E4F7-E1E8-45E5-AD39-0DF4C228EA9B}" sibTransId="{D5DD1EE2-1EF0-481B-B44F-3932C2C87E82}"/>
    <dgm:cxn modelId="{136B14B6-B4B9-42B1-BB7D-B2CCDEBD7C09}" type="presOf" srcId="{B269F0B8-BD03-45F5-A743-025F175BEC3C}" destId="{2A27BF7E-C841-46A0-8FC1-55136523546E}" srcOrd="0" destOrd="0" presId="urn:microsoft.com/office/officeart/2005/8/layout/lProcess3"/>
    <dgm:cxn modelId="{DE8D3135-C8B2-47AB-85D5-1FAC778A51A8}" type="presOf" srcId="{87FD6262-D324-4F00-B40C-1AA0BD344E97}" destId="{AAD21B4E-92C5-420C-9CE3-21B264EA5897}" srcOrd="0" destOrd="0" presId="urn:microsoft.com/office/officeart/2005/8/layout/lProcess3"/>
    <dgm:cxn modelId="{AC456D5E-5082-4434-849B-BF0FD1259AB8}" type="presOf" srcId="{E99E4E10-7009-4B6F-8CA4-ABC829258244}" destId="{AA8666B9-AF10-427A-8A07-67453AC429F5}" srcOrd="0" destOrd="0" presId="urn:microsoft.com/office/officeart/2005/8/layout/lProcess3"/>
    <dgm:cxn modelId="{C7DF8A58-5AF0-4647-A36F-B76C08B8BD1D}" srcId="{E997E2B8-C401-464A-B98B-D7A3B4E51392}" destId="{38FFCF60-2693-4DD2-88DB-67D728A2A65D}" srcOrd="1" destOrd="0" parTransId="{311BCB7E-EDBB-4E04-A6C8-BFB1F4AF433F}" sibTransId="{C14E74D3-0742-41F7-B35D-7E810C11A432}"/>
    <dgm:cxn modelId="{77FD2DC1-EF73-434B-B2BA-83222D4D1ED9}" srcId="{F2B57D74-8C13-468F-A659-0B317B2C78FC}" destId="{1C14F613-03F6-4228-A010-32BA60D82345}" srcOrd="0" destOrd="0" parTransId="{D72D09FB-2913-42E0-AB03-556A4542C5C7}" sibTransId="{1E12A8D5-A6A5-410F-803B-2290B2215E26}"/>
    <dgm:cxn modelId="{0CFB61C3-7849-49A4-B25D-794C2E563C81}" srcId="{E997E2B8-C401-464A-B98B-D7A3B4E51392}" destId="{B269F0B8-BD03-45F5-A743-025F175BEC3C}" srcOrd="0" destOrd="0" parTransId="{940F3014-2D03-46E1-91B1-2810C3B8DD6F}" sibTransId="{F2039591-DFAF-4437-B375-55D7D30F3F14}"/>
    <dgm:cxn modelId="{D74FA7CB-F903-406B-87C4-8FAA7189E3E7}" srcId="{0DD78B57-D44B-45E3-BF7E-9CF1BD658F34}" destId="{E997E2B8-C401-464A-B98B-D7A3B4E51392}" srcOrd="0" destOrd="0" parTransId="{74460941-6D6C-4D66-9CEC-BDE541DC3FE6}" sibTransId="{43D2D9F6-B987-4B2B-9D47-45CD412AC043}"/>
    <dgm:cxn modelId="{9016061B-981C-4D8A-AF7E-6456C390FE62}" type="presParOf" srcId="{A3916777-5A1D-44EB-9396-79924978BF7F}" destId="{85BCC7B6-DE08-4EB9-87F0-C68E5B003936}" srcOrd="0" destOrd="0" presId="urn:microsoft.com/office/officeart/2005/8/layout/lProcess3"/>
    <dgm:cxn modelId="{E619E244-A3B9-4C47-8DCC-A0720F28C82E}" type="presParOf" srcId="{85BCC7B6-DE08-4EB9-87F0-C68E5B003936}" destId="{87B009B3-8ED8-43EE-8D2B-58E1DC7CDCB7}" srcOrd="0" destOrd="0" presId="urn:microsoft.com/office/officeart/2005/8/layout/lProcess3"/>
    <dgm:cxn modelId="{2D8B5834-802F-4C95-82F3-124823489A10}" type="presParOf" srcId="{85BCC7B6-DE08-4EB9-87F0-C68E5B003936}" destId="{6A420F08-70DF-44FE-948F-8384F4B1CC4B}" srcOrd="1" destOrd="0" presId="urn:microsoft.com/office/officeart/2005/8/layout/lProcess3"/>
    <dgm:cxn modelId="{ABCD3057-F616-46E0-AD54-87557D289625}" type="presParOf" srcId="{85BCC7B6-DE08-4EB9-87F0-C68E5B003936}" destId="{2A27BF7E-C841-46A0-8FC1-55136523546E}" srcOrd="2" destOrd="0" presId="urn:microsoft.com/office/officeart/2005/8/layout/lProcess3"/>
    <dgm:cxn modelId="{BF30385A-E478-4F22-95AB-507CA54DF0A6}" type="presParOf" srcId="{85BCC7B6-DE08-4EB9-87F0-C68E5B003936}" destId="{51589CBB-6A55-413B-9203-49D4060CEBDD}" srcOrd="3" destOrd="0" presId="urn:microsoft.com/office/officeart/2005/8/layout/lProcess3"/>
    <dgm:cxn modelId="{05D7CA78-97A2-42D2-A066-495FF339B39F}" type="presParOf" srcId="{85BCC7B6-DE08-4EB9-87F0-C68E5B003936}" destId="{4C6F9B47-8658-4590-A4BA-116B55F0F421}" srcOrd="4" destOrd="0" presId="urn:microsoft.com/office/officeart/2005/8/layout/lProcess3"/>
    <dgm:cxn modelId="{16E8C5AC-7CF6-48BF-9659-CEEDB498BE34}" type="presParOf" srcId="{A3916777-5A1D-44EB-9396-79924978BF7F}" destId="{BDF1836C-1F9D-4DE9-9032-CFD49F8FC707}" srcOrd="1" destOrd="0" presId="urn:microsoft.com/office/officeart/2005/8/layout/lProcess3"/>
    <dgm:cxn modelId="{CE30902D-1E26-4C07-9670-D1FF7310F7E8}" type="presParOf" srcId="{A3916777-5A1D-44EB-9396-79924978BF7F}" destId="{E0C53CCE-BACF-4D88-A2B9-9343BF89EC09}" srcOrd="2" destOrd="0" presId="urn:microsoft.com/office/officeart/2005/8/layout/lProcess3"/>
    <dgm:cxn modelId="{FBCC6AE2-6318-4373-A08B-79C29199A446}" type="presParOf" srcId="{E0C53CCE-BACF-4D88-A2B9-9343BF89EC09}" destId="{AA8666B9-AF10-427A-8A07-67453AC429F5}" srcOrd="0" destOrd="0" presId="urn:microsoft.com/office/officeart/2005/8/layout/lProcess3"/>
    <dgm:cxn modelId="{9584BE57-EB46-4126-B4AB-25F2E5AB5611}" type="presParOf" srcId="{E0C53CCE-BACF-4D88-A2B9-9343BF89EC09}" destId="{62B95E34-E8AC-43F3-900A-05198F0FFE17}" srcOrd="1" destOrd="0" presId="urn:microsoft.com/office/officeart/2005/8/layout/lProcess3"/>
    <dgm:cxn modelId="{A299B2C6-442F-433C-9172-3D71211DDFCD}" type="presParOf" srcId="{E0C53CCE-BACF-4D88-A2B9-9343BF89EC09}" destId="{AAD21B4E-92C5-420C-9CE3-21B264EA5897}" srcOrd="2" destOrd="0" presId="urn:microsoft.com/office/officeart/2005/8/layout/lProcess3"/>
    <dgm:cxn modelId="{B13676F9-BB34-4E8D-A6A5-AAE144AE82DA}" type="presParOf" srcId="{E0C53CCE-BACF-4D88-A2B9-9343BF89EC09}" destId="{811D1EC6-B924-4B16-AA11-8345712C1FF1}" srcOrd="3" destOrd="0" presId="urn:microsoft.com/office/officeart/2005/8/layout/lProcess3"/>
    <dgm:cxn modelId="{B174F65B-5C98-4346-9681-25D0BBB52678}" type="presParOf" srcId="{E0C53CCE-BACF-4D88-A2B9-9343BF89EC09}" destId="{F8E35004-801A-45C9-80E6-EE99680D851B}" srcOrd="4" destOrd="0" presId="urn:microsoft.com/office/officeart/2005/8/layout/lProcess3"/>
    <dgm:cxn modelId="{015E9C6A-1BBA-4706-AF13-3EC6AD8B5227}" type="presParOf" srcId="{A3916777-5A1D-44EB-9396-79924978BF7F}" destId="{E5D0DB10-9DEE-42E6-B751-140E5B521129}" srcOrd="3" destOrd="0" presId="urn:microsoft.com/office/officeart/2005/8/layout/lProcess3"/>
    <dgm:cxn modelId="{AA4869C8-C736-49D7-AD7B-D93665B229D0}" type="presParOf" srcId="{A3916777-5A1D-44EB-9396-79924978BF7F}" destId="{8EB892EF-4974-4584-A99E-CD11210955FD}" srcOrd="4" destOrd="0" presId="urn:microsoft.com/office/officeart/2005/8/layout/lProcess3"/>
    <dgm:cxn modelId="{69C87C67-0DD4-41DC-B6E7-B7646C97DE2E}" type="presParOf" srcId="{8EB892EF-4974-4584-A99E-CD11210955FD}" destId="{178B23C0-E2A6-4B92-BE7E-F1414512220F}" srcOrd="0" destOrd="0" presId="urn:microsoft.com/office/officeart/2005/8/layout/lProcess3"/>
    <dgm:cxn modelId="{720A5A67-D3A0-4CB8-9BC6-56205B666A6C}" type="presParOf" srcId="{8EB892EF-4974-4584-A99E-CD11210955FD}" destId="{ABC83E52-2FC4-4A1A-AB30-7D3A770595DC}" srcOrd="1" destOrd="0" presId="urn:microsoft.com/office/officeart/2005/8/layout/lProcess3"/>
    <dgm:cxn modelId="{FE4098E8-FD09-48DD-B15E-50CCC13C7D96}" type="presParOf" srcId="{8EB892EF-4974-4584-A99E-CD11210955FD}" destId="{1DFAB7D8-6029-4E03-B5CB-BB040DD7AF3D}" srcOrd="2" destOrd="0" presId="urn:microsoft.com/office/officeart/2005/8/layout/lProcess3"/>
    <dgm:cxn modelId="{F38D61C6-7BD9-4EC1-B489-DCD9FB6EEB59}" type="presParOf" srcId="{8EB892EF-4974-4584-A99E-CD11210955FD}" destId="{B370C35A-91DB-4B37-8533-4AF514350188}" srcOrd="3" destOrd="0" presId="urn:microsoft.com/office/officeart/2005/8/layout/lProcess3"/>
    <dgm:cxn modelId="{73EC835F-910A-46B0-A935-B6E518F98F61}" type="presParOf" srcId="{8EB892EF-4974-4584-A99E-CD11210955FD}" destId="{4C8785DC-CF93-4883-81E6-CEA46E1C4794}" srcOrd="4" destOrd="0" presId="urn:microsoft.com/office/officeart/2005/8/layout/lProcess3"/>
    <dgm:cxn modelId="{9A9F8E31-1F60-487B-988B-D2439F142328}" type="presParOf" srcId="{A3916777-5A1D-44EB-9396-79924978BF7F}" destId="{44455D21-0CD8-4AC7-A35A-779C58DDD112}" srcOrd="5" destOrd="0" presId="urn:microsoft.com/office/officeart/2005/8/layout/lProcess3"/>
    <dgm:cxn modelId="{EC843960-8A70-4969-9096-37B9C3BDEE3A}" type="presParOf" srcId="{A3916777-5A1D-44EB-9396-79924978BF7F}" destId="{B3482FC7-37D6-49A1-A21A-443A77CA84B7}" srcOrd="6" destOrd="0" presId="urn:microsoft.com/office/officeart/2005/8/layout/lProcess3"/>
    <dgm:cxn modelId="{3F81A1EF-CFC3-4AD8-A7B3-0C1AB384B49A}" type="presParOf" srcId="{B3482FC7-37D6-49A1-A21A-443A77CA84B7}" destId="{8607D6E1-7E4E-47BF-8932-C856CF4CEE2F}" srcOrd="0" destOrd="0" presId="urn:microsoft.com/office/officeart/2005/8/layout/lProcess3"/>
    <dgm:cxn modelId="{7FEFCB83-D982-493D-A18B-9519FE11D39F}" type="presParOf" srcId="{B3482FC7-37D6-49A1-A21A-443A77CA84B7}" destId="{474D76F6-03D9-4E18-8392-551D23BBC1D8}" srcOrd="1" destOrd="0" presId="urn:microsoft.com/office/officeart/2005/8/layout/lProcess3"/>
    <dgm:cxn modelId="{E68FA5F7-3C59-43B2-9C82-BF961F3654FF}" type="presParOf" srcId="{B3482FC7-37D6-49A1-A21A-443A77CA84B7}" destId="{92EED7D1-BCE0-4146-BB51-87F6AB5F6C3B}" srcOrd="2" destOrd="0" presId="urn:microsoft.com/office/officeart/2005/8/layout/lProcess3"/>
    <dgm:cxn modelId="{9C317E7E-26D8-4DE9-8471-7BF9966BF8FC}" type="presParOf" srcId="{B3482FC7-37D6-49A1-A21A-443A77CA84B7}" destId="{5C29E4EE-2FC8-44AA-9077-A9971F51C054}" srcOrd="3" destOrd="0" presId="urn:microsoft.com/office/officeart/2005/8/layout/lProcess3"/>
    <dgm:cxn modelId="{0BAA6734-F1E1-4622-9A95-45105C85EADB}" type="presParOf" srcId="{B3482FC7-37D6-49A1-A21A-443A77CA84B7}" destId="{80EE8B24-7625-44D3-AC1A-98BADB27C7F5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5A6D0-ED2A-48B0-83E8-AA4EEDACBD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1D231-89DF-4311-BC05-C19FB19054D1}">
      <dgm:prSet phldrT="[Text]"/>
      <dgm:spPr>
        <a:solidFill>
          <a:srgbClr val="33CCCC"/>
        </a:solidFill>
      </dgm:spPr>
      <dgm:t>
        <a:bodyPr/>
        <a:lstStyle/>
        <a:p>
          <a:r>
            <a:rPr lang="en-US" dirty="0" smtClean="0"/>
            <a:t>Simple and Easy</a:t>
          </a:r>
          <a:endParaRPr lang="en-US" dirty="0"/>
        </a:p>
      </dgm:t>
    </dgm:pt>
    <dgm:pt modelId="{E6C7E07E-B86C-485C-8CA1-1A97CE0258AF}" type="parTrans" cxnId="{59D7A97A-6ED3-42C1-9EB6-A9C2E7B0B67E}">
      <dgm:prSet/>
      <dgm:spPr/>
      <dgm:t>
        <a:bodyPr/>
        <a:lstStyle/>
        <a:p>
          <a:endParaRPr lang="en-US"/>
        </a:p>
      </dgm:t>
    </dgm:pt>
    <dgm:pt modelId="{D3AE8C31-9A87-413F-BE99-50ED6FE95426}" type="sibTrans" cxnId="{59D7A97A-6ED3-42C1-9EB6-A9C2E7B0B67E}">
      <dgm:prSet/>
      <dgm:spPr/>
      <dgm:t>
        <a:bodyPr/>
        <a:lstStyle/>
        <a:p>
          <a:endParaRPr lang="en-US"/>
        </a:p>
      </dgm:t>
    </dgm:pt>
    <dgm:pt modelId="{9C8C9CDC-62A9-4FC2-BF4F-89E2AB7276F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Extensible</a:t>
          </a:r>
          <a:endParaRPr lang="en-US" dirty="0"/>
        </a:p>
      </dgm:t>
    </dgm:pt>
    <dgm:pt modelId="{B0202CE1-86C0-4835-82AE-CB64466DAFD3}" type="parTrans" cxnId="{8AF1A860-E274-4678-9098-BC0E47FA3A6E}">
      <dgm:prSet/>
      <dgm:spPr/>
      <dgm:t>
        <a:bodyPr/>
        <a:lstStyle/>
        <a:p>
          <a:endParaRPr lang="en-US"/>
        </a:p>
      </dgm:t>
    </dgm:pt>
    <dgm:pt modelId="{0F2C93CF-C8BB-4A5C-8301-80B1052A73D8}" type="sibTrans" cxnId="{8AF1A860-E274-4678-9098-BC0E47FA3A6E}">
      <dgm:prSet/>
      <dgm:spPr/>
      <dgm:t>
        <a:bodyPr/>
        <a:lstStyle/>
        <a:p>
          <a:endParaRPr lang="en-US"/>
        </a:p>
      </dgm:t>
    </dgm:pt>
    <dgm:pt modelId="{4E94BC87-34BE-48A3-9ADE-8B381E452E36}">
      <dgm:prSet phldrT="[Text]"/>
      <dgm:spPr/>
      <dgm:t>
        <a:bodyPr/>
        <a:lstStyle/>
        <a:p>
          <a:r>
            <a:rPr lang="en-US" dirty="0" smtClean="0"/>
            <a:t>Embeddable</a:t>
          </a:r>
          <a:endParaRPr lang="en-US" dirty="0"/>
        </a:p>
      </dgm:t>
    </dgm:pt>
    <dgm:pt modelId="{09B7EF26-44DB-4771-9CD2-50B0F1C9A841}" type="parTrans" cxnId="{1BFB8197-019B-49EA-B702-E8C192CB6386}">
      <dgm:prSet/>
      <dgm:spPr/>
      <dgm:t>
        <a:bodyPr/>
        <a:lstStyle/>
        <a:p>
          <a:endParaRPr lang="en-US"/>
        </a:p>
      </dgm:t>
    </dgm:pt>
    <dgm:pt modelId="{91E61F56-7F77-4AF6-935A-47EA3C0F36ED}" type="sibTrans" cxnId="{1BFB8197-019B-49EA-B702-E8C192CB6386}">
      <dgm:prSet/>
      <dgm:spPr/>
      <dgm:t>
        <a:bodyPr/>
        <a:lstStyle/>
        <a:p>
          <a:endParaRPr lang="en-US"/>
        </a:p>
      </dgm:t>
    </dgm:pt>
    <dgm:pt modelId="{2B665EA3-5309-4288-87CD-C57B14202D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Improved Productivity</a:t>
          </a:r>
          <a:endParaRPr lang="en-US" dirty="0"/>
        </a:p>
      </dgm:t>
    </dgm:pt>
    <dgm:pt modelId="{2DFEE31A-6A3E-4AEA-8A20-D7403EFEC67D}" type="parTrans" cxnId="{6AD9474E-A26E-4052-880B-4FDA6627FC55}">
      <dgm:prSet/>
      <dgm:spPr/>
      <dgm:t>
        <a:bodyPr/>
        <a:lstStyle/>
        <a:p>
          <a:endParaRPr lang="en-US"/>
        </a:p>
      </dgm:t>
    </dgm:pt>
    <dgm:pt modelId="{D95CD75D-EFCE-48CE-A401-B935EBD4A508}" type="sibTrans" cxnId="{6AD9474E-A26E-4052-880B-4FDA6627FC55}">
      <dgm:prSet/>
      <dgm:spPr/>
      <dgm:t>
        <a:bodyPr/>
        <a:lstStyle/>
        <a:p>
          <a:endParaRPr lang="en-US"/>
        </a:p>
      </dgm:t>
    </dgm:pt>
    <dgm:pt modelId="{FEB41F3F-8774-4F79-889B-D6095E6653A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IOT Opportunities</a:t>
          </a:r>
          <a:endParaRPr lang="en-US" dirty="0"/>
        </a:p>
      </dgm:t>
    </dgm:pt>
    <dgm:pt modelId="{5AA42284-DC12-413B-B709-43BA62C50C87}" type="parTrans" cxnId="{F37E14B5-7415-44A4-BBB7-EDD3EC767976}">
      <dgm:prSet/>
      <dgm:spPr/>
      <dgm:t>
        <a:bodyPr/>
        <a:lstStyle/>
        <a:p>
          <a:endParaRPr lang="en-US"/>
        </a:p>
      </dgm:t>
    </dgm:pt>
    <dgm:pt modelId="{11613563-04EF-404F-A3EE-1D62E6424D38}" type="sibTrans" cxnId="{F37E14B5-7415-44A4-BBB7-EDD3EC767976}">
      <dgm:prSet/>
      <dgm:spPr/>
      <dgm:t>
        <a:bodyPr/>
        <a:lstStyle/>
        <a:p>
          <a:endParaRPr lang="en-US"/>
        </a:p>
      </dgm:t>
    </dgm:pt>
    <dgm:pt modelId="{6D113873-D14C-472D-BABE-E7665ABFD2F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Extensive Libraries</a:t>
          </a:r>
          <a:endParaRPr lang="en-US" dirty="0"/>
        </a:p>
      </dgm:t>
    </dgm:pt>
    <dgm:pt modelId="{64247D7E-C2F1-4E91-B34A-C162378799C0}" type="parTrans" cxnId="{A306C89F-3483-4059-A5B1-B6867356D69E}">
      <dgm:prSet/>
      <dgm:spPr/>
      <dgm:t>
        <a:bodyPr/>
        <a:lstStyle/>
        <a:p>
          <a:endParaRPr lang="en-US"/>
        </a:p>
      </dgm:t>
    </dgm:pt>
    <dgm:pt modelId="{772325BF-94A3-4E07-B2AB-E5C3207383CF}" type="sibTrans" cxnId="{A306C89F-3483-4059-A5B1-B6867356D69E}">
      <dgm:prSet/>
      <dgm:spPr/>
      <dgm:t>
        <a:bodyPr/>
        <a:lstStyle/>
        <a:p>
          <a:endParaRPr lang="en-US"/>
        </a:p>
      </dgm:t>
    </dgm:pt>
    <dgm:pt modelId="{E3B8DE6D-4D03-47E2-B63C-3EBD5D7B743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Readable</a:t>
          </a:r>
          <a:endParaRPr lang="en-US" dirty="0"/>
        </a:p>
      </dgm:t>
    </dgm:pt>
    <dgm:pt modelId="{ADBABB86-FEAD-4C27-8A9E-C5EDC03E9E3E}" type="parTrans" cxnId="{799E935F-A655-43C0-9EC2-5990072A3944}">
      <dgm:prSet/>
      <dgm:spPr/>
      <dgm:t>
        <a:bodyPr/>
        <a:lstStyle/>
        <a:p>
          <a:endParaRPr lang="en-US"/>
        </a:p>
      </dgm:t>
    </dgm:pt>
    <dgm:pt modelId="{21A91A79-1183-4AFC-9B49-7C46A961057D}" type="sibTrans" cxnId="{799E935F-A655-43C0-9EC2-5990072A3944}">
      <dgm:prSet/>
      <dgm:spPr/>
      <dgm:t>
        <a:bodyPr/>
        <a:lstStyle/>
        <a:p>
          <a:endParaRPr lang="en-US"/>
        </a:p>
      </dgm:t>
    </dgm:pt>
    <dgm:pt modelId="{DCAD2563-CF27-40B8-88E6-5325987455E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Object Oriented</a:t>
          </a:r>
          <a:endParaRPr lang="en-US" dirty="0"/>
        </a:p>
      </dgm:t>
    </dgm:pt>
    <dgm:pt modelId="{1C4DE6DD-284A-4F99-B4D1-1A9D25782D0A}" type="parTrans" cxnId="{8DA13F4B-BBC9-4EE5-9F79-64EEFC0A1FC4}">
      <dgm:prSet/>
      <dgm:spPr/>
      <dgm:t>
        <a:bodyPr/>
        <a:lstStyle/>
        <a:p>
          <a:endParaRPr lang="en-US"/>
        </a:p>
      </dgm:t>
    </dgm:pt>
    <dgm:pt modelId="{3B1B0503-6889-48F6-B251-A732AF0D85D5}" type="sibTrans" cxnId="{8DA13F4B-BBC9-4EE5-9F79-64EEFC0A1FC4}">
      <dgm:prSet/>
      <dgm:spPr/>
      <dgm:t>
        <a:bodyPr/>
        <a:lstStyle/>
        <a:p>
          <a:endParaRPr lang="en-US"/>
        </a:p>
      </dgm:t>
    </dgm:pt>
    <dgm:pt modelId="{85D3C30D-EB47-4CC1-B497-77AF97DF475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Free and Open Source</a:t>
          </a:r>
          <a:endParaRPr lang="en-US" dirty="0"/>
        </a:p>
      </dgm:t>
    </dgm:pt>
    <dgm:pt modelId="{C3780D8E-3057-4ADA-BCD5-BDF3FEE568FA}" type="parTrans" cxnId="{DA21A9EB-A596-44CC-BEE7-9D74BFCE562E}">
      <dgm:prSet/>
      <dgm:spPr/>
      <dgm:t>
        <a:bodyPr/>
        <a:lstStyle/>
        <a:p>
          <a:endParaRPr lang="en-US"/>
        </a:p>
      </dgm:t>
    </dgm:pt>
    <dgm:pt modelId="{015ED7D1-7964-4B0A-B1B2-DF861EA507E0}" type="sibTrans" cxnId="{DA21A9EB-A596-44CC-BEE7-9D74BFCE562E}">
      <dgm:prSet/>
      <dgm:spPr/>
      <dgm:t>
        <a:bodyPr/>
        <a:lstStyle/>
        <a:p>
          <a:endParaRPr lang="en-US"/>
        </a:p>
      </dgm:t>
    </dgm:pt>
    <dgm:pt modelId="{13511CEB-8957-4C01-984E-742CFE341FE4}">
      <dgm:prSet phldrT="[Text]"/>
      <dgm:spPr>
        <a:solidFill>
          <a:srgbClr val="33CCCC"/>
        </a:solidFill>
      </dgm:spPr>
      <dgm:t>
        <a:bodyPr/>
        <a:lstStyle/>
        <a:p>
          <a:r>
            <a:rPr lang="en-US" dirty="0" smtClean="0"/>
            <a:t>Portable</a:t>
          </a:r>
          <a:endParaRPr lang="en-US" dirty="0"/>
        </a:p>
      </dgm:t>
    </dgm:pt>
    <dgm:pt modelId="{A58483FA-35A3-4A18-836B-CCB86E9597C0}" type="parTrans" cxnId="{71954106-D30C-4293-969B-3AD05C105FF7}">
      <dgm:prSet/>
      <dgm:spPr/>
      <dgm:t>
        <a:bodyPr/>
        <a:lstStyle/>
        <a:p>
          <a:endParaRPr lang="en-US"/>
        </a:p>
      </dgm:t>
    </dgm:pt>
    <dgm:pt modelId="{A5477713-F0BA-4513-AE7D-4BEAD9666BF8}" type="sibTrans" cxnId="{71954106-D30C-4293-969B-3AD05C105FF7}">
      <dgm:prSet/>
      <dgm:spPr/>
      <dgm:t>
        <a:bodyPr/>
        <a:lstStyle/>
        <a:p>
          <a:endParaRPr lang="en-US"/>
        </a:p>
      </dgm:t>
    </dgm:pt>
    <dgm:pt modelId="{5FCF570E-A2BA-47A3-A9A6-D357BDCD92F0}" type="pres">
      <dgm:prSet presAssocID="{6F55A6D0-ED2A-48B0-83E8-AA4EEDACBD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9273EA-A303-418A-A2BC-9E937FF25A71}" type="pres">
      <dgm:prSet presAssocID="{2441D231-89DF-4311-BC05-C19FB19054D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54F37-7788-438D-AA6E-BC15FFFFD7A9}" type="pres">
      <dgm:prSet presAssocID="{D3AE8C31-9A87-413F-BE99-50ED6FE95426}" presName="sibTrans" presStyleCnt="0"/>
      <dgm:spPr/>
    </dgm:pt>
    <dgm:pt modelId="{2A4E0E9C-9ED4-4B1D-8696-8C857A6B6F0B}" type="pres">
      <dgm:prSet presAssocID="{9C8C9CDC-62A9-4FC2-BF4F-89E2AB7276F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94969-03D4-4AFE-B5AF-DBD69E333C3B}" type="pres">
      <dgm:prSet presAssocID="{0F2C93CF-C8BB-4A5C-8301-80B1052A73D8}" presName="sibTrans" presStyleCnt="0"/>
      <dgm:spPr/>
    </dgm:pt>
    <dgm:pt modelId="{A5DC7A1A-B9E2-4EF3-8036-6F31B21FA094}" type="pres">
      <dgm:prSet presAssocID="{4E94BC87-34BE-48A3-9ADE-8B381E452E3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4F431-888B-4DAC-BB01-59D332001366}" type="pres">
      <dgm:prSet presAssocID="{91E61F56-7F77-4AF6-935A-47EA3C0F36ED}" presName="sibTrans" presStyleCnt="0"/>
      <dgm:spPr/>
    </dgm:pt>
    <dgm:pt modelId="{8389201A-EA9A-4E96-8307-2EAB1DB19F94}" type="pres">
      <dgm:prSet presAssocID="{2B665EA3-5309-4288-87CD-C57B14202D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1125-E7DE-4B71-A6F7-FDB0E41C20FD}" type="pres">
      <dgm:prSet presAssocID="{D95CD75D-EFCE-48CE-A401-B935EBD4A508}" presName="sibTrans" presStyleCnt="0"/>
      <dgm:spPr/>
    </dgm:pt>
    <dgm:pt modelId="{F816BF4E-3EF9-4B7C-904A-A944200789FA}" type="pres">
      <dgm:prSet presAssocID="{FEB41F3F-8774-4F79-889B-D6095E6653A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819D5-F6ED-4902-AD42-CF773024DF2F}" type="pres">
      <dgm:prSet presAssocID="{11613563-04EF-404F-A3EE-1D62E6424D38}" presName="sibTrans" presStyleCnt="0"/>
      <dgm:spPr/>
    </dgm:pt>
    <dgm:pt modelId="{03238E62-003E-4E3A-A041-71964D5542A5}" type="pres">
      <dgm:prSet presAssocID="{6D113873-D14C-472D-BABE-E7665ABFD2F0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C9C56-81C1-4FBE-97F9-22826EC23221}" type="pres">
      <dgm:prSet presAssocID="{772325BF-94A3-4E07-B2AB-E5C3207383CF}" presName="sibTrans" presStyleCnt="0"/>
      <dgm:spPr/>
    </dgm:pt>
    <dgm:pt modelId="{64B7BFA5-4F63-409C-9EA8-0C8FDF991207}" type="pres">
      <dgm:prSet presAssocID="{E3B8DE6D-4D03-47E2-B63C-3EBD5D7B7437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5A097-014B-4CCB-9030-C7F6288D4A37}" type="pres">
      <dgm:prSet presAssocID="{21A91A79-1183-4AFC-9B49-7C46A961057D}" presName="sibTrans" presStyleCnt="0"/>
      <dgm:spPr/>
    </dgm:pt>
    <dgm:pt modelId="{7B429445-CA5D-44BE-8F66-53231C1FD430}" type="pres">
      <dgm:prSet presAssocID="{DCAD2563-CF27-40B8-88E6-5325987455ED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0BA17-6E08-4330-9C84-42527327AD24}" type="pres">
      <dgm:prSet presAssocID="{3B1B0503-6889-48F6-B251-A732AF0D85D5}" presName="sibTrans" presStyleCnt="0"/>
      <dgm:spPr/>
    </dgm:pt>
    <dgm:pt modelId="{C0461134-FF9C-41BB-BF8F-DE4027E486F0}" type="pres">
      <dgm:prSet presAssocID="{85D3C30D-EB47-4CC1-B497-77AF97DF4758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FEBC8-4396-4390-8B0E-D7210E31EFC2}" type="pres">
      <dgm:prSet presAssocID="{015ED7D1-7964-4B0A-B1B2-DF861EA507E0}" presName="sibTrans" presStyleCnt="0"/>
      <dgm:spPr/>
    </dgm:pt>
    <dgm:pt modelId="{D81FBE3B-1A27-4395-997A-170EF5304F71}" type="pres">
      <dgm:prSet presAssocID="{13511CEB-8957-4C01-984E-742CFE341FE4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18A152-5D00-4B52-B91A-D53BE066A5E2}" type="presOf" srcId="{85D3C30D-EB47-4CC1-B497-77AF97DF4758}" destId="{C0461134-FF9C-41BB-BF8F-DE4027E486F0}" srcOrd="0" destOrd="0" presId="urn:microsoft.com/office/officeart/2005/8/layout/default"/>
    <dgm:cxn modelId="{A058424C-0A32-411B-AAF0-14E5A6B2AD11}" type="presOf" srcId="{6D113873-D14C-472D-BABE-E7665ABFD2F0}" destId="{03238E62-003E-4E3A-A041-71964D5542A5}" srcOrd="0" destOrd="0" presId="urn:microsoft.com/office/officeart/2005/8/layout/default"/>
    <dgm:cxn modelId="{DA21A9EB-A596-44CC-BEE7-9D74BFCE562E}" srcId="{6F55A6D0-ED2A-48B0-83E8-AA4EEDACBDD8}" destId="{85D3C30D-EB47-4CC1-B497-77AF97DF4758}" srcOrd="8" destOrd="0" parTransId="{C3780D8E-3057-4ADA-BCD5-BDF3FEE568FA}" sibTransId="{015ED7D1-7964-4B0A-B1B2-DF861EA507E0}"/>
    <dgm:cxn modelId="{8AF1A860-E274-4678-9098-BC0E47FA3A6E}" srcId="{6F55A6D0-ED2A-48B0-83E8-AA4EEDACBDD8}" destId="{9C8C9CDC-62A9-4FC2-BF4F-89E2AB7276F2}" srcOrd="1" destOrd="0" parTransId="{B0202CE1-86C0-4835-82AE-CB64466DAFD3}" sibTransId="{0F2C93CF-C8BB-4A5C-8301-80B1052A73D8}"/>
    <dgm:cxn modelId="{88B4A5C2-CF6D-412D-9E1F-285232DF78E2}" type="presOf" srcId="{FEB41F3F-8774-4F79-889B-D6095E6653A5}" destId="{F816BF4E-3EF9-4B7C-904A-A944200789FA}" srcOrd="0" destOrd="0" presId="urn:microsoft.com/office/officeart/2005/8/layout/default"/>
    <dgm:cxn modelId="{14A5ADF6-0E02-4B0D-8631-DA69B3F57FF9}" type="presOf" srcId="{2B665EA3-5309-4288-87CD-C57B14202DE6}" destId="{8389201A-EA9A-4E96-8307-2EAB1DB19F94}" srcOrd="0" destOrd="0" presId="urn:microsoft.com/office/officeart/2005/8/layout/default"/>
    <dgm:cxn modelId="{D9A4A9BC-25D0-4018-A119-C5DCC14A69AD}" type="presOf" srcId="{DCAD2563-CF27-40B8-88E6-5325987455ED}" destId="{7B429445-CA5D-44BE-8F66-53231C1FD430}" srcOrd="0" destOrd="0" presId="urn:microsoft.com/office/officeart/2005/8/layout/default"/>
    <dgm:cxn modelId="{59D7A97A-6ED3-42C1-9EB6-A9C2E7B0B67E}" srcId="{6F55A6D0-ED2A-48B0-83E8-AA4EEDACBDD8}" destId="{2441D231-89DF-4311-BC05-C19FB19054D1}" srcOrd="0" destOrd="0" parTransId="{E6C7E07E-B86C-485C-8CA1-1A97CE0258AF}" sibTransId="{D3AE8C31-9A87-413F-BE99-50ED6FE95426}"/>
    <dgm:cxn modelId="{799E935F-A655-43C0-9EC2-5990072A3944}" srcId="{6F55A6D0-ED2A-48B0-83E8-AA4EEDACBDD8}" destId="{E3B8DE6D-4D03-47E2-B63C-3EBD5D7B7437}" srcOrd="6" destOrd="0" parTransId="{ADBABB86-FEAD-4C27-8A9E-C5EDC03E9E3E}" sibTransId="{21A91A79-1183-4AFC-9B49-7C46A961057D}"/>
    <dgm:cxn modelId="{8DA13F4B-BBC9-4EE5-9F79-64EEFC0A1FC4}" srcId="{6F55A6D0-ED2A-48B0-83E8-AA4EEDACBDD8}" destId="{DCAD2563-CF27-40B8-88E6-5325987455ED}" srcOrd="7" destOrd="0" parTransId="{1C4DE6DD-284A-4F99-B4D1-1A9D25782D0A}" sibTransId="{3B1B0503-6889-48F6-B251-A732AF0D85D5}"/>
    <dgm:cxn modelId="{674B0832-0C6F-4AE4-B57D-AB410E688DB6}" type="presOf" srcId="{E3B8DE6D-4D03-47E2-B63C-3EBD5D7B7437}" destId="{64B7BFA5-4F63-409C-9EA8-0C8FDF991207}" srcOrd="0" destOrd="0" presId="urn:microsoft.com/office/officeart/2005/8/layout/default"/>
    <dgm:cxn modelId="{C11126CB-B327-4BF5-9765-5C85296B2E9B}" type="presOf" srcId="{9C8C9CDC-62A9-4FC2-BF4F-89E2AB7276F2}" destId="{2A4E0E9C-9ED4-4B1D-8696-8C857A6B6F0B}" srcOrd="0" destOrd="0" presId="urn:microsoft.com/office/officeart/2005/8/layout/default"/>
    <dgm:cxn modelId="{A306C89F-3483-4059-A5B1-B6867356D69E}" srcId="{6F55A6D0-ED2A-48B0-83E8-AA4EEDACBDD8}" destId="{6D113873-D14C-472D-BABE-E7665ABFD2F0}" srcOrd="5" destOrd="0" parTransId="{64247D7E-C2F1-4E91-B34A-C162378799C0}" sibTransId="{772325BF-94A3-4E07-B2AB-E5C3207383CF}"/>
    <dgm:cxn modelId="{0F821134-94BD-41BD-9E3D-72266CD31CF1}" type="presOf" srcId="{4E94BC87-34BE-48A3-9ADE-8B381E452E36}" destId="{A5DC7A1A-B9E2-4EF3-8036-6F31B21FA094}" srcOrd="0" destOrd="0" presId="urn:microsoft.com/office/officeart/2005/8/layout/default"/>
    <dgm:cxn modelId="{F37E14B5-7415-44A4-BBB7-EDD3EC767976}" srcId="{6F55A6D0-ED2A-48B0-83E8-AA4EEDACBDD8}" destId="{FEB41F3F-8774-4F79-889B-D6095E6653A5}" srcOrd="4" destOrd="0" parTransId="{5AA42284-DC12-413B-B709-43BA62C50C87}" sibTransId="{11613563-04EF-404F-A3EE-1D62E6424D38}"/>
    <dgm:cxn modelId="{927F749A-F56C-4B42-AB9E-167F8FB3EFC1}" type="presOf" srcId="{2441D231-89DF-4311-BC05-C19FB19054D1}" destId="{BE9273EA-A303-418A-A2BC-9E937FF25A71}" srcOrd="0" destOrd="0" presId="urn:microsoft.com/office/officeart/2005/8/layout/default"/>
    <dgm:cxn modelId="{1BFB8197-019B-49EA-B702-E8C192CB6386}" srcId="{6F55A6D0-ED2A-48B0-83E8-AA4EEDACBDD8}" destId="{4E94BC87-34BE-48A3-9ADE-8B381E452E36}" srcOrd="2" destOrd="0" parTransId="{09B7EF26-44DB-4771-9CD2-50B0F1C9A841}" sibTransId="{91E61F56-7F77-4AF6-935A-47EA3C0F36ED}"/>
    <dgm:cxn modelId="{CD14C96D-AAD5-4AA6-8CE7-8505743AD342}" type="presOf" srcId="{6F55A6D0-ED2A-48B0-83E8-AA4EEDACBDD8}" destId="{5FCF570E-A2BA-47A3-A9A6-D357BDCD92F0}" srcOrd="0" destOrd="0" presId="urn:microsoft.com/office/officeart/2005/8/layout/default"/>
    <dgm:cxn modelId="{71954106-D30C-4293-969B-3AD05C105FF7}" srcId="{6F55A6D0-ED2A-48B0-83E8-AA4EEDACBDD8}" destId="{13511CEB-8957-4C01-984E-742CFE341FE4}" srcOrd="9" destOrd="0" parTransId="{A58483FA-35A3-4A18-836B-CCB86E9597C0}" sibTransId="{A5477713-F0BA-4513-AE7D-4BEAD9666BF8}"/>
    <dgm:cxn modelId="{C8D20148-C001-498A-BE10-057073EA567A}" type="presOf" srcId="{13511CEB-8957-4C01-984E-742CFE341FE4}" destId="{D81FBE3B-1A27-4395-997A-170EF5304F71}" srcOrd="0" destOrd="0" presId="urn:microsoft.com/office/officeart/2005/8/layout/default"/>
    <dgm:cxn modelId="{6AD9474E-A26E-4052-880B-4FDA6627FC55}" srcId="{6F55A6D0-ED2A-48B0-83E8-AA4EEDACBDD8}" destId="{2B665EA3-5309-4288-87CD-C57B14202DE6}" srcOrd="3" destOrd="0" parTransId="{2DFEE31A-6A3E-4AEA-8A20-D7403EFEC67D}" sibTransId="{D95CD75D-EFCE-48CE-A401-B935EBD4A508}"/>
    <dgm:cxn modelId="{3F458D3A-1AB1-45E6-8B84-008301627008}" type="presParOf" srcId="{5FCF570E-A2BA-47A3-A9A6-D357BDCD92F0}" destId="{BE9273EA-A303-418A-A2BC-9E937FF25A71}" srcOrd="0" destOrd="0" presId="urn:microsoft.com/office/officeart/2005/8/layout/default"/>
    <dgm:cxn modelId="{9BEE7E2B-2DF4-43BB-86DB-07E15AC39AAC}" type="presParOf" srcId="{5FCF570E-A2BA-47A3-A9A6-D357BDCD92F0}" destId="{3A254F37-7788-438D-AA6E-BC15FFFFD7A9}" srcOrd="1" destOrd="0" presId="urn:microsoft.com/office/officeart/2005/8/layout/default"/>
    <dgm:cxn modelId="{A81F821D-9CBC-4609-81AE-21E593EF3CFB}" type="presParOf" srcId="{5FCF570E-A2BA-47A3-A9A6-D357BDCD92F0}" destId="{2A4E0E9C-9ED4-4B1D-8696-8C857A6B6F0B}" srcOrd="2" destOrd="0" presId="urn:microsoft.com/office/officeart/2005/8/layout/default"/>
    <dgm:cxn modelId="{D15086AD-5BB8-43D8-BA48-290A681C59C9}" type="presParOf" srcId="{5FCF570E-A2BA-47A3-A9A6-D357BDCD92F0}" destId="{06194969-03D4-4AFE-B5AF-DBD69E333C3B}" srcOrd="3" destOrd="0" presId="urn:microsoft.com/office/officeart/2005/8/layout/default"/>
    <dgm:cxn modelId="{811A2135-51B0-429F-96E3-D66B4681C5D2}" type="presParOf" srcId="{5FCF570E-A2BA-47A3-A9A6-D357BDCD92F0}" destId="{A5DC7A1A-B9E2-4EF3-8036-6F31B21FA094}" srcOrd="4" destOrd="0" presId="urn:microsoft.com/office/officeart/2005/8/layout/default"/>
    <dgm:cxn modelId="{63C48629-3DD5-4090-AA7B-A4862DC53D9D}" type="presParOf" srcId="{5FCF570E-A2BA-47A3-A9A6-D357BDCD92F0}" destId="{7EC4F431-888B-4DAC-BB01-59D332001366}" srcOrd="5" destOrd="0" presId="urn:microsoft.com/office/officeart/2005/8/layout/default"/>
    <dgm:cxn modelId="{D1A9A51A-B092-4470-A94B-97CCD35A18C0}" type="presParOf" srcId="{5FCF570E-A2BA-47A3-A9A6-D357BDCD92F0}" destId="{8389201A-EA9A-4E96-8307-2EAB1DB19F94}" srcOrd="6" destOrd="0" presId="urn:microsoft.com/office/officeart/2005/8/layout/default"/>
    <dgm:cxn modelId="{8515E2CC-2355-4018-9191-6A8ACBCE11C7}" type="presParOf" srcId="{5FCF570E-A2BA-47A3-A9A6-D357BDCD92F0}" destId="{9D371125-E7DE-4B71-A6F7-FDB0E41C20FD}" srcOrd="7" destOrd="0" presId="urn:microsoft.com/office/officeart/2005/8/layout/default"/>
    <dgm:cxn modelId="{C8AB4997-00FA-4949-A01D-017D4CE2800C}" type="presParOf" srcId="{5FCF570E-A2BA-47A3-A9A6-D357BDCD92F0}" destId="{F816BF4E-3EF9-4B7C-904A-A944200789FA}" srcOrd="8" destOrd="0" presId="urn:microsoft.com/office/officeart/2005/8/layout/default"/>
    <dgm:cxn modelId="{349CD677-2C56-4F7F-9913-569DC80DC033}" type="presParOf" srcId="{5FCF570E-A2BA-47A3-A9A6-D357BDCD92F0}" destId="{1F5819D5-F6ED-4902-AD42-CF773024DF2F}" srcOrd="9" destOrd="0" presId="urn:microsoft.com/office/officeart/2005/8/layout/default"/>
    <dgm:cxn modelId="{7E67B73C-F715-4110-89F6-ED6FA780C76A}" type="presParOf" srcId="{5FCF570E-A2BA-47A3-A9A6-D357BDCD92F0}" destId="{03238E62-003E-4E3A-A041-71964D5542A5}" srcOrd="10" destOrd="0" presId="urn:microsoft.com/office/officeart/2005/8/layout/default"/>
    <dgm:cxn modelId="{601A9A84-0B47-4441-8E39-B43F7624DD9B}" type="presParOf" srcId="{5FCF570E-A2BA-47A3-A9A6-D357BDCD92F0}" destId="{B39C9C56-81C1-4FBE-97F9-22826EC23221}" srcOrd="11" destOrd="0" presId="urn:microsoft.com/office/officeart/2005/8/layout/default"/>
    <dgm:cxn modelId="{81CE7340-44BD-49DC-98F0-8AE706853D41}" type="presParOf" srcId="{5FCF570E-A2BA-47A3-A9A6-D357BDCD92F0}" destId="{64B7BFA5-4F63-409C-9EA8-0C8FDF991207}" srcOrd="12" destOrd="0" presId="urn:microsoft.com/office/officeart/2005/8/layout/default"/>
    <dgm:cxn modelId="{C3179804-3DAF-4A80-B00F-3E58F1DB1A5B}" type="presParOf" srcId="{5FCF570E-A2BA-47A3-A9A6-D357BDCD92F0}" destId="{C635A097-014B-4CCB-9030-C7F6288D4A37}" srcOrd="13" destOrd="0" presId="urn:microsoft.com/office/officeart/2005/8/layout/default"/>
    <dgm:cxn modelId="{33C3B373-E2D7-4308-94FE-07CEA9AAE985}" type="presParOf" srcId="{5FCF570E-A2BA-47A3-A9A6-D357BDCD92F0}" destId="{7B429445-CA5D-44BE-8F66-53231C1FD430}" srcOrd="14" destOrd="0" presId="urn:microsoft.com/office/officeart/2005/8/layout/default"/>
    <dgm:cxn modelId="{F9D0A9FE-193D-4C9F-A5BC-785C6F01BFA3}" type="presParOf" srcId="{5FCF570E-A2BA-47A3-A9A6-D357BDCD92F0}" destId="{D370BA17-6E08-4330-9C84-42527327AD24}" srcOrd="15" destOrd="0" presId="urn:microsoft.com/office/officeart/2005/8/layout/default"/>
    <dgm:cxn modelId="{2FC55189-B2DE-487F-BFEA-8765F226A1EE}" type="presParOf" srcId="{5FCF570E-A2BA-47A3-A9A6-D357BDCD92F0}" destId="{C0461134-FF9C-41BB-BF8F-DE4027E486F0}" srcOrd="16" destOrd="0" presId="urn:microsoft.com/office/officeart/2005/8/layout/default"/>
    <dgm:cxn modelId="{5710F728-DC67-4C75-B38D-CA45A47BF779}" type="presParOf" srcId="{5FCF570E-A2BA-47A3-A9A6-D357BDCD92F0}" destId="{6E2FEBC8-4396-4390-8B0E-D7210E31EFC2}" srcOrd="17" destOrd="0" presId="urn:microsoft.com/office/officeart/2005/8/layout/default"/>
    <dgm:cxn modelId="{3EC5E1DD-C6FB-438C-A849-B514BD097B85}" type="presParOf" srcId="{5FCF570E-A2BA-47A3-A9A6-D357BDCD92F0}" destId="{D81FBE3B-1A27-4395-997A-170EF5304F7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7561B7-030F-4E89-8DE8-EB5BB4E7011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68390-D5FD-4702-88D9-51F6B61A1D4E}">
      <dgm:prSet phldrT="[Text]"/>
      <dgm:spPr>
        <a:solidFill>
          <a:srgbClr val="FF66CC"/>
        </a:solidFill>
      </dgm:spPr>
      <dgm:t>
        <a:bodyPr/>
        <a:lstStyle/>
        <a:p>
          <a:r>
            <a:rPr lang="en-US" dirty="0" smtClean="0"/>
            <a:t>Speed Limitation</a:t>
          </a:r>
          <a:endParaRPr lang="en-US" dirty="0"/>
        </a:p>
      </dgm:t>
    </dgm:pt>
    <dgm:pt modelId="{2B6DE16F-EE6D-4600-9B77-09A5F13EF0ED}" type="parTrans" cxnId="{18822DC2-F084-4B06-A17A-A2B90CFF1972}">
      <dgm:prSet/>
      <dgm:spPr/>
      <dgm:t>
        <a:bodyPr/>
        <a:lstStyle/>
        <a:p>
          <a:endParaRPr lang="en-US"/>
        </a:p>
      </dgm:t>
    </dgm:pt>
    <dgm:pt modelId="{81B0310B-CC55-4F6A-A17C-4A6DBDBE9320}" type="sibTrans" cxnId="{18822DC2-F084-4B06-A17A-A2B90CFF1972}">
      <dgm:prSet/>
      <dgm:spPr/>
      <dgm:t>
        <a:bodyPr/>
        <a:lstStyle/>
        <a:p>
          <a:endParaRPr lang="en-US"/>
        </a:p>
      </dgm:t>
    </dgm:pt>
    <dgm:pt modelId="{9C987FE5-0D86-4F93-91E1-257D8B6A639B}">
      <dgm:prSet phldrT="[Text]"/>
      <dgm:spPr>
        <a:solidFill>
          <a:srgbClr val="FF0066"/>
        </a:solidFill>
      </dgm:spPr>
      <dgm:t>
        <a:bodyPr/>
        <a:lstStyle/>
        <a:p>
          <a:r>
            <a:rPr lang="en-US" dirty="0" smtClean="0"/>
            <a:t>Design Restrictions</a:t>
          </a:r>
          <a:endParaRPr lang="en-US" dirty="0"/>
        </a:p>
      </dgm:t>
    </dgm:pt>
    <dgm:pt modelId="{69815708-8534-4D60-A62C-0401715213E5}" type="parTrans" cxnId="{65A3AE8D-CE5C-41DB-83DC-75CE7708EE81}">
      <dgm:prSet/>
      <dgm:spPr/>
      <dgm:t>
        <a:bodyPr/>
        <a:lstStyle/>
        <a:p>
          <a:endParaRPr lang="en-US"/>
        </a:p>
      </dgm:t>
    </dgm:pt>
    <dgm:pt modelId="{B8792ABC-2C38-4C3F-B0C9-8DC39AC4E4A0}" type="sibTrans" cxnId="{65A3AE8D-CE5C-41DB-83DC-75CE7708EE81}">
      <dgm:prSet/>
      <dgm:spPr/>
      <dgm:t>
        <a:bodyPr/>
        <a:lstStyle/>
        <a:p>
          <a:endParaRPr lang="en-US"/>
        </a:p>
      </dgm:t>
    </dgm:pt>
    <dgm:pt modelId="{706B2F21-76EA-4C51-AC56-CF70CC92CA4B}">
      <dgm:prSet phldrT="[Text]"/>
      <dgm:spPr>
        <a:solidFill>
          <a:srgbClr val="FF3300"/>
        </a:solidFill>
      </dgm:spPr>
      <dgm:t>
        <a:bodyPr/>
        <a:lstStyle/>
        <a:p>
          <a:r>
            <a:rPr lang="en-US" dirty="0" smtClean="0"/>
            <a:t>Simple</a:t>
          </a:r>
          <a:endParaRPr lang="en-US" dirty="0"/>
        </a:p>
      </dgm:t>
    </dgm:pt>
    <dgm:pt modelId="{7135CBB5-104B-47FF-A207-E473798EBB25}" type="parTrans" cxnId="{4C1CDEBD-ABFD-4604-BDD0-AAD556D32968}">
      <dgm:prSet/>
      <dgm:spPr/>
      <dgm:t>
        <a:bodyPr/>
        <a:lstStyle/>
        <a:p>
          <a:endParaRPr lang="en-US"/>
        </a:p>
      </dgm:t>
    </dgm:pt>
    <dgm:pt modelId="{DA5DC5BE-163E-4C54-8841-66296F391F9E}" type="sibTrans" cxnId="{4C1CDEBD-ABFD-4604-BDD0-AAD556D32968}">
      <dgm:prSet/>
      <dgm:spPr/>
      <dgm:t>
        <a:bodyPr/>
        <a:lstStyle/>
        <a:p>
          <a:endParaRPr lang="en-US"/>
        </a:p>
      </dgm:t>
    </dgm:pt>
    <dgm:pt modelId="{84CDD423-E97C-4642-9E76-38694374CEA9}">
      <dgm:prSet phldrT="[Text]"/>
      <dgm:spPr>
        <a:solidFill>
          <a:srgbClr val="CC0000"/>
        </a:solidFill>
      </dgm:spPr>
      <dgm:t>
        <a:bodyPr/>
        <a:lstStyle/>
        <a:p>
          <a:r>
            <a:rPr lang="en-US" dirty="0" smtClean="0"/>
            <a:t>Underdeveloped Database Access Layers</a:t>
          </a:r>
          <a:endParaRPr lang="en-US" dirty="0"/>
        </a:p>
      </dgm:t>
    </dgm:pt>
    <dgm:pt modelId="{CCBCDF64-CC60-44D7-BBB7-943F60FC8C9C}" type="parTrans" cxnId="{81A3D8BC-0C75-4BEC-9F7A-4A7CE9B97BAD}">
      <dgm:prSet/>
      <dgm:spPr/>
      <dgm:t>
        <a:bodyPr/>
        <a:lstStyle/>
        <a:p>
          <a:endParaRPr lang="en-US"/>
        </a:p>
      </dgm:t>
    </dgm:pt>
    <dgm:pt modelId="{8D16682F-8349-4FC0-A8E3-B9DA5EEC6502}" type="sibTrans" cxnId="{81A3D8BC-0C75-4BEC-9F7A-4A7CE9B97BAD}">
      <dgm:prSet/>
      <dgm:spPr/>
      <dgm:t>
        <a:bodyPr/>
        <a:lstStyle/>
        <a:p>
          <a:endParaRPr lang="en-US"/>
        </a:p>
      </dgm:t>
    </dgm:pt>
    <dgm:pt modelId="{A5F71677-3AD2-4B4F-AB92-48A67217642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Weak in Mobile Computing &amp; Browsers</a:t>
          </a:r>
          <a:endParaRPr lang="en-US" dirty="0"/>
        </a:p>
      </dgm:t>
    </dgm:pt>
    <dgm:pt modelId="{C97A8242-F975-482C-AB4D-8AFE82FE9B64}" type="parTrans" cxnId="{5D6C7ED0-008F-4FE5-A151-F798FE697D0E}">
      <dgm:prSet/>
      <dgm:spPr/>
      <dgm:t>
        <a:bodyPr/>
        <a:lstStyle/>
        <a:p>
          <a:endParaRPr lang="en-US"/>
        </a:p>
      </dgm:t>
    </dgm:pt>
    <dgm:pt modelId="{8BFF197E-6880-46C0-8429-38B03498053B}" type="sibTrans" cxnId="{5D6C7ED0-008F-4FE5-A151-F798FE697D0E}">
      <dgm:prSet/>
      <dgm:spPr/>
      <dgm:t>
        <a:bodyPr/>
        <a:lstStyle/>
        <a:p>
          <a:endParaRPr lang="en-US"/>
        </a:p>
      </dgm:t>
    </dgm:pt>
    <dgm:pt modelId="{AD8F3716-CFD8-48D5-B657-A2CC9A8A96BA}" type="pres">
      <dgm:prSet presAssocID="{0A7561B7-030F-4E89-8DE8-EB5BB4E701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256A2-551B-4E96-94CF-E5C2E3856F4B}" type="pres">
      <dgm:prSet presAssocID="{31F68390-D5FD-4702-88D9-51F6B61A1D4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C5852-3994-44F6-B502-0CE7D5B1A0D0}" type="pres">
      <dgm:prSet presAssocID="{81B0310B-CC55-4F6A-A17C-4A6DBDBE9320}" presName="sibTrans" presStyleCnt="0"/>
      <dgm:spPr/>
    </dgm:pt>
    <dgm:pt modelId="{DBFC6D5D-8C0A-4FB0-A6FA-65A4746D8B03}" type="pres">
      <dgm:prSet presAssocID="{A5F71677-3AD2-4B4F-AB92-48A6721764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38DB1-1690-4D0C-A22D-E5198C84E50F}" type="pres">
      <dgm:prSet presAssocID="{8BFF197E-6880-46C0-8429-38B03498053B}" presName="sibTrans" presStyleCnt="0"/>
      <dgm:spPr/>
    </dgm:pt>
    <dgm:pt modelId="{E57ED9BD-25E4-4FB8-A035-A0643DCDB1BC}" type="pres">
      <dgm:prSet presAssocID="{9C987FE5-0D86-4F93-91E1-257D8B6A63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10BCE-1641-4A83-A52E-544C771EC5CF}" type="pres">
      <dgm:prSet presAssocID="{B8792ABC-2C38-4C3F-B0C9-8DC39AC4E4A0}" presName="sibTrans" presStyleCnt="0"/>
      <dgm:spPr/>
    </dgm:pt>
    <dgm:pt modelId="{C5188D89-29B2-4A67-A709-400E42404E95}" type="pres">
      <dgm:prSet presAssocID="{706B2F21-76EA-4C51-AC56-CF70CC92CA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48DF1-30F3-4AA9-8696-3445C3DE5090}" type="pres">
      <dgm:prSet presAssocID="{DA5DC5BE-163E-4C54-8841-66296F391F9E}" presName="sibTrans" presStyleCnt="0"/>
      <dgm:spPr/>
    </dgm:pt>
    <dgm:pt modelId="{FD7412C6-05B2-4CEC-9436-8122191193C7}" type="pres">
      <dgm:prSet presAssocID="{84CDD423-E97C-4642-9E76-38694374CE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22DC2-F084-4B06-A17A-A2B90CFF1972}" srcId="{0A7561B7-030F-4E89-8DE8-EB5BB4E70119}" destId="{31F68390-D5FD-4702-88D9-51F6B61A1D4E}" srcOrd="0" destOrd="0" parTransId="{2B6DE16F-EE6D-4600-9B77-09A5F13EF0ED}" sibTransId="{81B0310B-CC55-4F6A-A17C-4A6DBDBE9320}"/>
    <dgm:cxn modelId="{74DC7E58-36F5-4F21-B133-EB9EDF268AAB}" type="presOf" srcId="{9C987FE5-0D86-4F93-91E1-257D8B6A639B}" destId="{E57ED9BD-25E4-4FB8-A035-A0643DCDB1BC}" srcOrd="0" destOrd="0" presId="urn:microsoft.com/office/officeart/2005/8/layout/default"/>
    <dgm:cxn modelId="{99507CFD-AFFD-45EB-AFFA-ADB584ED6725}" type="presOf" srcId="{706B2F21-76EA-4C51-AC56-CF70CC92CA4B}" destId="{C5188D89-29B2-4A67-A709-400E42404E95}" srcOrd="0" destOrd="0" presId="urn:microsoft.com/office/officeart/2005/8/layout/default"/>
    <dgm:cxn modelId="{F86E593C-A741-4547-ABF7-C5F75717B1FA}" type="presOf" srcId="{84CDD423-E97C-4642-9E76-38694374CEA9}" destId="{FD7412C6-05B2-4CEC-9436-8122191193C7}" srcOrd="0" destOrd="0" presId="urn:microsoft.com/office/officeart/2005/8/layout/default"/>
    <dgm:cxn modelId="{225E4A93-A576-4F5D-9AE0-15FC53512EA0}" type="presOf" srcId="{31F68390-D5FD-4702-88D9-51F6B61A1D4E}" destId="{439256A2-551B-4E96-94CF-E5C2E3856F4B}" srcOrd="0" destOrd="0" presId="urn:microsoft.com/office/officeart/2005/8/layout/default"/>
    <dgm:cxn modelId="{81A3D8BC-0C75-4BEC-9F7A-4A7CE9B97BAD}" srcId="{0A7561B7-030F-4E89-8DE8-EB5BB4E70119}" destId="{84CDD423-E97C-4642-9E76-38694374CEA9}" srcOrd="4" destOrd="0" parTransId="{CCBCDF64-CC60-44D7-BBB7-943F60FC8C9C}" sibTransId="{8D16682F-8349-4FC0-A8E3-B9DA5EEC6502}"/>
    <dgm:cxn modelId="{4C1CDEBD-ABFD-4604-BDD0-AAD556D32968}" srcId="{0A7561B7-030F-4E89-8DE8-EB5BB4E70119}" destId="{706B2F21-76EA-4C51-AC56-CF70CC92CA4B}" srcOrd="3" destOrd="0" parTransId="{7135CBB5-104B-47FF-A207-E473798EBB25}" sibTransId="{DA5DC5BE-163E-4C54-8841-66296F391F9E}"/>
    <dgm:cxn modelId="{65A3AE8D-CE5C-41DB-83DC-75CE7708EE81}" srcId="{0A7561B7-030F-4E89-8DE8-EB5BB4E70119}" destId="{9C987FE5-0D86-4F93-91E1-257D8B6A639B}" srcOrd="2" destOrd="0" parTransId="{69815708-8534-4D60-A62C-0401715213E5}" sibTransId="{B8792ABC-2C38-4C3F-B0C9-8DC39AC4E4A0}"/>
    <dgm:cxn modelId="{C3FF5FC6-36D1-4B2B-A36A-8CCD997FF027}" type="presOf" srcId="{A5F71677-3AD2-4B4F-AB92-48A67217642A}" destId="{DBFC6D5D-8C0A-4FB0-A6FA-65A4746D8B03}" srcOrd="0" destOrd="0" presId="urn:microsoft.com/office/officeart/2005/8/layout/default"/>
    <dgm:cxn modelId="{5D6C7ED0-008F-4FE5-A151-F798FE697D0E}" srcId="{0A7561B7-030F-4E89-8DE8-EB5BB4E70119}" destId="{A5F71677-3AD2-4B4F-AB92-48A67217642A}" srcOrd="1" destOrd="0" parTransId="{C97A8242-F975-482C-AB4D-8AFE82FE9B64}" sibTransId="{8BFF197E-6880-46C0-8429-38B03498053B}"/>
    <dgm:cxn modelId="{36369176-F671-43A4-AE03-A476E922A183}" type="presOf" srcId="{0A7561B7-030F-4E89-8DE8-EB5BB4E70119}" destId="{AD8F3716-CFD8-48D5-B657-A2CC9A8A96BA}" srcOrd="0" destOrd="0" presId="urn:microsoft.com/office/officeart/2005/8/layout/default"/>
    <dgm:cxn modelId="{56D106BE-C91B-49A4-AEDD-4B8544392AC4}" type="presParOf" srcId="{AD8F3716-CFD8-48D5-B657-A2CC9A8A96BA}" destId="{439256A2-551B-4E96-94CF-E5C2E3856F4B}" srcOrd="0" destOrd="0" presId="urn:microsoft.com/office/officeart/2005/8/layout/default"/>
    <dgm:cxn modelId="{A4D1D6C6-701F-4FDD-95C8-6A38CA41F331}" type="presParOf" srcId="{AD8F3716-CFD8-48D5-B657-A2CC9A8A96BA}" destId="{163C5852-3994-44F6-B502-0CE7D5B1A0D0}" srcOrd="1" destOrd="0" presId="urn:microsoft.com/office/officeart/2005/8/layout/default"/>
    <dgm:cxn modelId="{C882130E-1228-4AC0-9C4C-B4D317062BB4}" type="presParOf" srcId="{AD8F3716-CFD8-48D5-B657-A2CC9A8A96BA}" destId="{DBFC6D5D-8C0A-4FB0-A6FA-65A4746D8B03}" srcOrd="2" destOrd="0" presId="urn:microsoft.com/office/officeart/2005/8/layout/default"/>
    <dgm:cxn modelId="{60C3DB21-1DE5-469F-A2EF-56DD9C5E137A}" type="presParOf" srcId="{AD8F3716-CFD8-48D5-B657-A2CC9A8A96BA}" destId="{D3B38DB1-1690-4D0C-A22D-E5198C84E50F}" srcOrd="3" destOrd="0" presId="urn:microsoft.com/office/officeart/2005/8/layout/default"/>
    <dgm:cxn modelId="{351D211E-C921-4FA8-B57E-AB29B35C41D2}" type="presParOf" srcId="{AD8F3716-CFD8-48D5-B657-A2CC9A8A96BA}" destId="{E57ED9BD-25E4-4FB8-A035-A0643DCDB1BC}" srcOrd="4" destOrd="0" presId="urn:microsoft.com/office/officeart/2005/8/layout/default"/>
    <dgm:cxn modelId="{751AB9EF-B385-4573-A286-77B2D2CB03AB}" type="presParOf" srcId="{AD8F3716-CFD8-48D5-B657-A2CC9A8A96BA}" destId="{DB310BCE-1641-4A83-A52E-544C771EC5CF}" srcOrd="5" destOrd="0" presId="urn:microsoft.com/office/officeart/2005/8/layout/default"/>
    <dgm:cxn modelId="{AF466B55-18EB-46E7-BDEF-89EF70380113}" type="presParOf" srcId="{AD8F3716-CFD8-48D5-B657-A2CC9A8A96BA}" destId="{C5188D89-29B2-4A67-A709-400E42404E95}" srcOrd="6" destOrd="0" presId="urn:microsoft.com/office/officeart/2005/8/layout/default"/>
    <dgm:cxn modelId="{2375FECB-5A5A-4EB3-AEE8-741114195246}" type="presParOf" srcId="{AD8F3716-CFD8-48D5-B657-A2CC9A8A96BA}" destId="{92048DF1-30F3-4AA9-8696-3445C3DE5090}" srcOrd="7" destOrd="0" presId="urn:microsoft.com/office/officeart/2005/8/layout/default"/>
    <dgm:cxn modelId="{4AEB1E50-37C0-42AD-8F5E-1F870314F12F}" type="presParOf" srcId="{AD8F3716-CFD8-48D5-B657-A2CC9A8A96BA}" destId="{FD7412C6-05B2-4CEC-9436-8122191193C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009B3-8ED8-43EE-8D2B-58E1DC7CDCB7}">
      <dsp:nvSpPr>
        <dsp:cNvPr id="0" name=""/>
        <dsp:cNvSpPr/>
      </dsp:nvSpPr>
      <dsp:spPr>
        <a:xfrm>
          <a:off x="261775" y="2712"/>
          <a:ext cx="1911718" cy="7646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Language Fundamentals</a:t>
          </a:r>
          <a:endParaRPr lang="en-US" sz="1600" kern="1200" dirty="0"/>
        </a:p>
      </dsp:txBody>
      <dsp:txXfrm>
        <a:off x="644119" y="2712"/>
        <a:ext cx="1147031" cy="764687"/>
      </dsp:txXfrm>
    </dsp:sp>
    <dsp:sp modelId="{2A27BF7E-C841-46A0-8FC1-55136523546E}">
      <dsp:nvSpPr>
        <dsp:cNvPr id="0" name=""/>
        <dsp:cNvSpPr/>
      </dsp:nvSpPr>
      <dsp:spPr>
        <a:xfrm>
          <a:off x="1924970" y="67710"/>
          <a:ext cx="1586726" cy="634690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Introduction</a:t>
          </a:r>
          <a:endParaRPr lang="en-US" sz="1400" kern="1200" dirty="0"/>
        </a:p>
      </dsp:txBody>
      <dsp:txXfrm>
        <a:off x="2242315" y="67710"/>
        <a:ext cx="952036" cy="634690"/>
      </dsp:txXfrm>
    </dsp:sp>
    <dsp:sp modelId="{4C6F9B47-8658-4590-A4BA-116B55F0F421}">
      <dsp:nvSpPr>
        <dsp:cNvPr id="0" name=""/>
        <dsp:cNvSpPr/>
      </dsp:nvSpPr>
      <dsp:spPr>
        <a:xfrm>
          <a:off x="3289554" y="67710"/>
          <a:ext cx="1586726" cy="634690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Definitions</a:t>
          </a:r>
          <a:endParaRPr lang="en-US" sz="1400" kern="1200" dirty="0"/>
        </a:p>
      </dsp:txBody>
      <dsp:txXfrm>
        <a:off x="3606899" y="67710"/>
        <a:ext cx="952036" cy="634690"/>
      </dsp:txXfrm>
    </dsp:sp>
    <dsp:sp modelId="{AA8666B9-AF10-427A-8A07-67453AC429F5}">
      <dsp:nvSpPr>
        <dsp:cNvPr id="0" name=""/>
        <dsp:cNvSpPr/>
      </dsp:nvSpPr>
      <dsp:spPr>
        <a:xfrm>
          <a:off x="261775" y="874455"/>
          <a:ext cx="1911718" cy="76468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Decision Controls</a:t>
          </a:r>
          <a:endParaRPr lang="en-US" sz="1600" kern="1200" dirty="0"/>
        </a:p>
      </dsp:txBody>
      <dsp:txXfrm>
        <a:off x="644119" y="874455"/>
        <a:ext cx="1147031" cy="764687"/>
      </dsp:txXfrm>
    </dsp:sp>
    <dsp:sp modelId="{AAD21B4E-92C5-420C-9CE3-21B264EA5897}">
      <dsp:nvSpPr>
        <dsp:cNvPr id="0" name=""/>
        <dsp:cNvSpPr/>
      </dsp:nvSpPr>
      <dsp:spPr>
        <a:xfrm>
          <a:off x="1924970" y="939454"/>
          <a:ext cx="1586726" cy="634690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If else </a:t>
          </a:r>
          <a:endParaRPr lang="en-US" sz="1400" kern="1200" dirty="0"/>
        </a:p>
      </dsp:txBody>
      <dsp:txXfrm>
        <a:off x="2242315" y="939454"/>
        <a:ext cx="952036" cy="634690"/>
      </dsp:txXfrm>
    </dsp:sp>
    <dsp:sp modelId="{F8E35004-801A-45C9-80E6-EE99680D851B}">
      <dsp:nvSpPr>
        <dsp:cNvPr id="0" name=""/>
        <dsp:cNvSpPr/>
      </dsp:nvSpPr>
      <dsp:spPr>
        <a:xfrm>
          <a:off x="3289554" y="939454"/>
          <a:ext cx="1586726" cy="634690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conditions</a:t>
          </a:r>
          <a:endParaRPr lang="en-US" sz="1400" kern="1200" dirty="0"/>
        </a:p>
      </dsp:txBody>
      <dsp:txXfrm>
        <a:off x="3606899" y="939454"/>
        <a:ext cx="952036" cy="634690"/>
      </dsp:txXfrm>
    </dsp:sp>
    <dsp:sp modelId="{178B23C0-E2A6-4B92-BE7E-F1414512220F}">
      <dsp:nvSpPr>
        <dsp:cNvPr id="0" name=""/>
        <dsp:cNvSpPr/>
      </dsp:nvSpPr>
      <dsp:spPr>
        <a:xfrm>
          <a:off x="261775" y="1737023"/>
          <a:ext cx="1911718" cy="7646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Loops</a:t>
          </a:r>
          <a:endParaRPr lang="en-US" sz="1600" kern="1200" dirty="0"/>
        </a:p>
      </dsp:txBody>
      <dsp:txXfrm>
        <a:off x="644119" y="1737023"/>
        <a:ext cx="1147031" cy="764687"/>
      </dsp:txXfrm>
    </dsp:sp>
    <dsp:sp modelId="{1DFAB7D8-6029-4E03-B5CB-BB040DD7AF3D}">
      <dsp:nvSpPr>
        <dsp:cNvPr id="0" name=""/>
        <dsp:cNvSpPr/>
      </dsp:nvSpPr>
      <dsp:spPr>
        <a:xfrm>
          <a:off x="1924970" y="1811197"/>
          <a:ext cx="1586726" cy="634690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loop</a:t>
          </a:r>
          <a:endParaRPr lang="en-US" sz="1400" kern="1200" dirty="0"/>
        </a:p>
      </dsp:txBody>
      <dsp:txXfrm>
        <a:off x="2242315" y="1811197"/>
        <a:ext cx="952036" cy="634690"/>
      </dsp:txXfrm>
    </dsp:sp>
    <dsp:sp modelId="{4C8785DC-CF93-4883-81E6-CEA46E1C4794}">
      <dsp:nvSpPr>
        <dsp:cNvPr id="0" name=""/>
        <dsp:cNvSpPr/>
      </dsp:nvSpPr>
      <dsp:spPr>
        <a:xfrm>
          <a:off x="3289554" y="1811197"/>
          <a:ext cx="1586726" cy="634690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While loop</a:t>
          </a:r>
          <a:endParaRPr lang="en-US" sz="1400" kern="1200" dirty="0"/>
        </a:p>
      </dsp:txBody>
      <dsp:txXfrm>
        <a:off x="3606899" y="1811197"/>
        <a:ext cx="952036" cy="634690"/>
      </dsp:txXfrm>
    </dsp:sp>
    <dsp:sp modelId="{8607D6E1-7E4E-47BF-8932-C856CF4CEE2F}">
      <dsp:nvSpPr>
        <dsp:cNvPr id="0" name=""/>
        <dsp:cNvSpPr/>
      </dsp:nvSpPr>
      <dsp:spPr>
        <a:xfrm>
          <a:off x="261775" y="2617942"/>
          <a:ext cx="1911718" cy="7646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Functions</a:t>
          </a:r>
          <a:endParaRPr lang="en-US" sz="1600" kern="1200" dirty="0"/>
        </a:p>
      </dsp:txBody>
      <dsp:txXfrm>
        <a:off x="644119" y="2617942"/>
        <a:ext cx="1147031" cy="764687"/>
      </dsp:txXfrm>
    </dsp:sp>
    <dsp:sp modelId="{92EED7D1-BCE0-4146-BB51-87F6AB5F6C3B}">
      <dsp:nvSpPr>
        <dsp:cNvPr id="0" name=""/>
        <dsp:cNvSpPr/>
      </dsp:nvSpPr>
      <dsp:spPr>
        <a:xfrm>
          <a:off x="1924970" y="2682941"/>
          <a:ext cx="1586726" cy="634690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 of functions</a:t>
          </a:r>
          <a:endParaRPr lang="en-US" sz="1400" kern="1200" dirty="0"/>
        </a:p>
      </dsp:txBody>
      <dsp:txXfrm>
        <a:off x="2242315" y="2682941"/>
        <a:ext cx="952036" cy="634690"/>
      </dsp:txXfrm>
    </dsp:sp>
    <dsp:sp modelId="{0AE954C3-2CEC-4184-A585-562711A00F1E}">
      <dsp:nvSpPr>
        <dsp:cNvPr id="0" name=""/>
        <dsp:cNvSpPr/>
      </dsp:nvSpPr>
      <dsp:spPr>
        <a:xfrm>
          <a:off x="3289554" y="2682941"/>
          <a:ext cx="1586726" cy="634690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Writing of functions</a:t>
          </a:r>
          <a:endParaRPr lang="en-US" sz="1400" kern="1200" dirty="0"/>
        </a:p>
      </dsp:txBody>
      <dsp:txXfrm>
        <a:off x="3606899" y="2682941"/>
        <a:ext cx="952036" cy="634690"/>
      </dsp:txXfrm>
    </dsp:sp>
    <dsp:sp modelId="{7F79CE13-6C4E-45E9-9854-F5E3E29D693F}">
      <dsp:nvSpPr>
        <dsp:cNvPr id="0" name=""/>
        <dsp:cNvSpPr/>
      </dsp:nvSpPr>
      <dsp:spPr>
        <a:xfrm>
          <a:off x="261775" y="3489686"/>
          <a:ext cx="1911718" cy="76468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Arrays</a:t>
          </a:r>
          <a:endParaRPr lang="en-US" sz="1600" kern="1200" dirty="0"/>
        </a:p>
      </dsp:txBody>
      <dsp:txXfrm>
        <a:off x="644119" y="3489686"/>
        <a:ext cx="1147031" cy="764687"/>
      </dsp:txXfrm>
    </dsp:sp>
    <dsp:sp modelId="{5B16C9F9-8047-4A92-8C68-B4186F3133DD}">
      <dsp:nvSpPr>
        <dsp:cNvPr id="0" name=""/>
        <dsp:cNvSpPr/>
      </dsp:nvSpPr>
      <dsp:spPr>
        <a:xfrm>
          <a:off x="1924970" y="3554684"/>
          <a:ext cx="1586726" cy="634690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Concepts</a:t>
          </a:r>
          <a:endParaRPr lang="en-US" sz="1400" kern="1200" dirty="0"/>
        </a:p>
      </dsp:txBody>
      <dsp:txXfrm>
        <a:off x="2242315" y="3554684"/>
        <a:ext cx="952036" cy="634690"/>
      </dsp:txXfrm>
    </dsp:sp>
    <dsp:sp modelId="{1244821E-4B94-4114-955D-A53BACD0C387}">
      <dsp:nvSpPr>
        <dsp:cNvPr id="0" name=""/>
        <dsp:cNvSpPr/>
      </dsp:nvSpPr>
      <dsp:spPr>
        <a:xfrm>
          <a:off x="3289554" y="3554684"/>
          <a:ext cx="1586726" cy="634690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1D and 2D arrays</a:t>
          </a:r>
          <a:endParaRPr lang="en-US" sz="1400" kern="1200" dirty="0"/>
        </a:p>
      </dsp:txBody>
      <dsp:txXfrm>
        <a:off x="3606899" y="3554684"/>
        <a:ext cx="952036" cy="63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009B3-8ED8-43EE-8D2B-58E1DC7CDCB7}">
      <dsp:nvSpPr>
        <dsp:cNvPr id="0" name=""/>
        <dsp:cNvSpPr/>
      </dsp:nvSpPr>
      <dsp:spPr>
        <a:xfrm>
          <a:off x="1376" y="247853"/>
          <a:ext cx="2127476" cy="8509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Pointers</a:t>
          </a:r>
          <a:endParaRPr lang="en-US" sz="2000" kern="1200" dirty="0"/>
        </a:p>
      </dsp:txBody>
      <dsp:txXfrm>
        <a:off x="426871" y="247853"/>
        <a:ext cx="1276486" cy="850990"/>
      </dsp:txXfrm>
    </dsp:sp>
    <dsp:sp modelId="{2A27BF7E-C841-46A0-8FC1-55136523546E}">
      <dsp:nvSpPr>
        <dsp:cNvPr id="0" name=""/>
        <dsp:cNvSpPr/>
      </dsp:nvSpPr>
      <dsp:spPr>
        <a:xfrm>
          <a:off x="1852281" y="320188"/>
          <a:ext cx="1765805" cy="70632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Concepts of data accessing</a:t>
          </a:r>
          <a:endParaRPr lang="en-US" sz="1700" kern="1200" dirty="0"/>
        </a:p>
      </dsp:txBody>
      <dsp:txXfrm>
        <a:off x="2205442" y="320188"/>
        <a:ext cx="1059483" cy="706322"/>
      </dsp:txXfrm>
    </dsp:sp>
    <dsp:sp modelId="{4C6F9B47-8658-4590-A4BA-116B55F0F421}">
      <dsp:nvSpPr>
        <dsp:cNvPr id="0" name=""/>
        <dsp:cNvSpPr/>
      </dsp:nvSpPr>
      <dsp:spPr>
        <a:xfrm>
          <a:off x="3370873" y="320188"/>
          <a:ext cx="1765805" cy="70632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Accessing data using pointers</a:t>
          </a:r>
          <a:endParaRPr lang="en-US" sz="1700" kern="1200" dirty="0"/>
        </a:p>
      </dsp:txBody>
      <dsp:txXfrm>
        <a:off x="3724034" y="320188"/>
        <a:ext cx="1059483" cy="706322"/>
      </dsp:txXfrm>
    </dsp:sp>
    <dsp:sp modelId="{AA8666B9-AF10-427A-8A07-67453AC429F5}">
      <dsp:nvSpPr>
        <dsp:cNvPr id="0" name=""/>
        <dsp:cNvSpPr/>
      </dsp:nvSpPr>
      <dsp:spPr>
        <a:xfrm>
          <a:off x="1376" y="1217983"/>
          <a:ext cx="2127476" cy="85099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Lists</a:t>
          </a:r>
          <a:endParaRPr lang="en-US" sz="2000" kern="1200" dirty="0"/>
        </a:p>
      </dsp:txBody>
      <dsp:txXfrm>
        <a:off x="426871" y="1217983"/>
        <a:ext cx="1276486" cy="850990"/>
      </dsp:txXfrm>
    </dsp:sp>
    <dsp:sp modelId="{AAD21B4E-92C5-420C-9CE3-21B264EA5897}">
      <dsp:nvSpPr>
        <dsp:cNvPr id="0" name=""/>
        <dsp:cNvSpPr/>
      </dsp:nvSpPr>
      <dsp:spPr>
        <a:xfrm>
          <a:off x="1852281" y="1290317"/>
          <a:ext cx="1765805" cy="706322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Concepts</a:t>
          </a:r>
          <a:endParaRPr lang="en-US" sz="1700" kern="1200" dirty="0"/>
        </a:p>
      </dsp:txBody>
      <dsp:txXfrm>
        <a:off x="2205442" y="1290317"/>
        <a:ext cx="1059483" cy="706322"/>
      </dsp:txXfrm>
    </dsp:sp>
    <dsp:sp modelId="{F8E35004-801A-45C9-80E6-EE99680D851B}">
      <dsp:nvSpPr>
        <dsp:cNvPr id="0" name=""/>
        <dsp:cNvSpPr/>
      </dsp:nvSpPr>
      <dsp:spPr>
        <a:xfrm>
          <a:off x="3370873" y="1290317"/>
          <a:ext cx="1765805" cy="706322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1D and 2D List</a:t>
          </a:r>
          <a:endParaRPr lang="en-US" sz="1700" kern="1200" dirty="0"/>
        </a:p>
      </dsp:txBody>
      <dsp:txXfrm>
        <a:off x="3724034" y="1290317"/>
        <a:ext cx="1059483" cy="706322"/>
      </dsp:txXfrm>
    </dsp:sp>
    <dsp:sp modelId="{178B23C0-E2A6-4B92-BE7E-F1414512220F}">
      <dsp:nvSpPr>
        <dsp:cNvPr id="0" name=""/>
        <dsp:cNvSpPr/>
      </dsp:nvSpPr>
      <dsp:spPr>
        <a:xfrm>
          <a:off x="1376" y="2177900"/>
          <a:ext cx="2127476" cy="8509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Dictionaries</a:t>
          </a:r>
          <a:endParaRPr lang="en-US" sz="2000" kern="1200" dirty="0"/>
        </a:p>
      </dsp:txBody>
      <dsp:txXfrm>
        <a:off x="426871" y="2177900"/>
        <a:ext cx="1276486" cy="850990"/>
      </dsp:txXfrm>
    </dsp:sp>
    <dsp:sp modelId="{1DFAB7D8-6029-4E03-B5CB-BB040DD7AF3D}">
      <dsp:nvSpPr>
        <dsp:cNvPr id="0" name=""/>
        <dsp:cNvSpPr/>
      </dsp:nvSpPr>
      <dsp:spPr>
        <a:xfrm>
          <a:off x="1852281" y="2260446"/>
          <a:ext cx="1765805" cy="706322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Concept</a:t>
          </a:r>
          <a:endParaRPr lang="en-US" sz="1700" kern="1200" dirty="0"/>
        </a:p>
      </dsp:txBody>
      <dsp:txXfrm>
        <a:off x="2205442" y="2260446"/>
        <a:ext cx="1059483" cy="706322"/>
      </dsp:txXfrm>
    </dsp:sp>
    <dsp:sp modelId="{4C8785DC-CF93-4883-81E6-CEA46E1C4794}">
      <dsp:nvSpPr>
        <dsp:cNvPr id="0" name=""/>
        <dsp:cNvSpPr/>
      </dsp:nvSpPr>
      <dsp:spPr>
        <a:xfrm>
          <a:off x="3370873" y="2260446"/>
          <a:ext cx="1765805" cy="70632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Operations, Methods</a:t>
          </a:r>
          <a:endParaRPr lang="en-US" sz="1700" kern="1200" dirty="0"/>
        </a:p>
      </dsp:txBody>
      <dsp:txXfrm>
        <a:off x="3724034" y="2260446"/>
        <a:ext cx="1059483" cy="706322"/>
      </dsp:txXfrm>
    </dsp:sp>
    <dsp:sp modelId="{8607D6E1-7E4E-47BF-8932-C856CF4CEE2F}">
      <dsp:nvSpPr>
        <dsp:cNvPr id="0" name=""/>
        <dsp:cNvSpPr/>
      </dsp:nvSpPr>
      <dsp:spPr>
        <a:xfrm>
          <a:off x="1376" y="3158241"/>
          <a:ext cx="2127476" cy="85099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 I/O</a:t>
          </a:r>
          <a:endParaRPr lang="en-US" sz="2000" kern="1200" dirty="0"/>
        </a:p>
      </dsp:txBody>
      <dsp:txXfrm>
        <a:off x="426871" y="3158241"/>
        <a:ext cx="1276486" cy="850990"/>
      </dsp:txXfrm>
    </dsp:sp>
    <dsp:sp modelId="{92EED7D1-BCE0-4146-BB51-87F6AB5F6C3B}">
      <dsp:nvSpPr>
        <dsp:cNvPr id="0" name=""/>
        <dsp:cNvSpPr/>
      </dsp:nvSpPr>
      <dsp:spPr>
        <a:xfrm>
          <a:off x="1852281" y="3230575"/>
          <a:ext cx="1765805" cy="70632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Concept</a:t>
          </a:r>
          <a:endParaRPr lang="en-US" sz="1700" kern="1200" dirty="0"/>
        </a:p>
      </dsp:txBody>
      <dsp:txXfrm>
        <a:off x="2205442" y="3230575"/>
        <a:ext cx="1059483" cy="706322"/>
      </dsp:txXfrm>
    </dsp:sp>
    <dsp:sp modelId="{80EE8B24-7625-44D3-AC1A-98BADB27C7F5}">
      <dsp:nvSpPr>
        <dsp:cNvPr id="0" name=""/>
        <dsp:cNvSpPr/>
      </dsp:nvSpPr>
      <dsp:spPr>
        <a:xfrm>
          <a:off x="3370873" y="3230575"/>
          <a:ext cx="1765805" cy="706322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Types of filing</a:t>
          </a:r>
          <a:endParaRPr lang="en-US" sz="1700" kern="1200" dirty="0"/>
        </a:p>
      </dsp:txBody>
      <dsp:txXfrm>
        <a:off x="3724034" y="3230575"/>
        <a:ext cx="1059483" cy="706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031F4BC-5999-44B6-96A3-13631CBC9E9E}" type="datetimeFigureOut">
              <a:rPr lang="ar-SA" smtClean="0"/>
              <a:t>17/02/1441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9D6FAE4-AA02-42BA-80F7-CC7182BBBE9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27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01 – Introduction to Fundamentals of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5634" y="4737462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Course Instructor : </a:t>
            </a:r>
            <a:r>
              <a:rPr lang="en-US" dirty="0" err="1" smtClean="0">
                <a:solidFill>
                  <a:schemeClr val="bg1"/>
                </a:solidFill>
              </a:rPr>
              <a:t>Engr.Asma</a:t>
            </a:r>
            <a:r>
              <a:rPr lang="en-US" dirty="0" smtClean="0">
                <a:solidFill>
                  <a:schemeClr val="bg1"/>
                </a:solidFill>
              </a:rPr>
              <a:t> Khan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8252"/>
              </p:ext>
            </p:extLst>
          </p:nvPr>
        </p:nvGraphicFramePr>
        <p:xfrm>
          <a:off x="252549" y="2063931"/>
          <a:ext cx="5138056" cy="425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681875"/>
              </p:ext>
            </p:extLst>
          </p:nvPr>
        </p:nvGraphicFramePr>
        <p:xfrm>
          <a:off x="5839098" y="2063931"/>
          <a:ext cx="5138056" cy="425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Advantages &amp; Disadvantage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4749105"/>
              </p:ext>
            </p:extLst>
          </p:nvPr>
        </p:nvGraphicFramePr>
        <p:xfrm>
          <a:off x="973908" y="1901677"/>
          <a:ext cx="4747623" cy="442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19550628"/>
              </p:ext>
            </p:extLst>
          </p:nvPr>
        </p:nvGraphicFramePr>
        <p:xfrm>
          <a:off x="7485848" y="2717074"/>
          <a:ext cx="4124960" cy="32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comparison to other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192" y="2012316"/>
            <a:ext cx="3455231" cy="92333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“Hello World Program in Python </a:t>
            </a:r>
          </a:p>
          <a:p>
            <a:endParaRPr lang="en-US" dirty="0" smtClean="0"/>
          </a:p>
          <a:p>
            <a:r>
              <a:rPr lang="en-US" dirty="0" smtClean="0"/>
              <a:t>Print (“Hello World !”)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559422" y="3232006"/>
            <a:ext cx="3455231" cy="2308324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“Hello World Program in C</a:t>
            </a:r>
          </a:p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print (“Hello World !”);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ar-SA" dirty="0"/>
          </a:p>
        </p:txBody>
      </p:sp>
      <p:sp>
        <p:nvSpPr>
          <p:cNvPr id="10" name="TextBox 9"/>
          <p:cNvSpPr txBox="1"/>
          <p:nvPr/>
        </p:nvSpPr>
        <p:spPr>
          <a:xfrm>
            <a:off x="4150720" y="2012316"/>
            <a:ext cx="3455231" cy="25853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“Hello World Program in C++</a:t>
            </a:r>
          </a:p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print (“Hello World !”);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7742018" y="2012316"/>
            <a:ext cx="423389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“Hello World Program in Java</a:t>
            </a:r>
          </a:p>
          <a:p>
            <a:endParaRPr lang="en-US" dirty="0" smtClean="0"/>
          </a:p>
          <a:p>
            <a:r>
              <a:rPr lang="en-US" dirty="0" smtClean="0"/>
              <a:t>public class HelloWorld{</a:t>
            </a:r>
          </a:p>
          <a:p>
            <a:r>
              <a:rPr lang="en-US" dirty="0" smtClean="0"/>
              <a:t>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World !”);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062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 programming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da-DK" altLang="en-US" dirty="0"/>
              <a:t>Short development time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da-DK" altLang="en-US" dirty="0"/>
              <a:t>Learning curve is not so steep as other languages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da-DK" altLang="en-US" dirty="0"/>
              <a:t>Anaconda is a big self contained Python distribution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da-DK" altLang="en-US" dirty="0"/>
              <a:t>Large library base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da-DK" altLang="en-US" dirty="0"/>
              <a:t>Runs on many platforms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581192" y="2083158"/>
            <a:ext cx="4786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en-US" b="1" dirty="0"/>
              <a:t>Some commonly acknowledged reasons</a:t>
            </a:r>
          </a:p>
        </p:txBody>
      </p:sp>
    </p:spTree>
    <p:extLst>
      <p:ext uri="{BB962C8B-B14F-4D97-AF65-F5344CB8AC3E}">
        <p14:creationId xmlns:p14="http://schemas.microsoft.com/office/powerpoint/2010/main" val="123883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 in python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93870"/>
              </p:ext>
            </p:extLst>
          </p:nvPr>
        </p:nvGraphicFramePr>
        <p:xfrm>
          <a:off x="2356957" y="1980837"/>
          <a:ext cx="7478085" cy="397097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495310">
                  <a:extLst>
                    <a:ext uri="{9D8B030D-6E8A-4147-A177-3AD203B41FA5}">
                      <a16:colId xmlns="" xmlns:a16="http://schemas.microsoft.com/office/drawing/2014/main" val="1710381664"/>
                    </a:ext>
                  </a:extLst>
                </a:gridCol>
                <a:gridCol w="1495310">
                  <a:extLst>
                    <a:ext uri="{9D8B030D-6E8A-4147-A177-3AD203B41FA5}">
                      <a16:colId xmlns="" xmlns:a16="http://schemas.microsoft.com/office/drawing/2014/main" val="1721813060"/>
                    </a:ext>
                  </a:extLst>
                </a:gridCol>
                <a:gridCol w="1496845">
                  <a:extLst>
                    <a:ext uri="{9D8B030D-6E8A-4147-A177-3AD203B41FA5}">
                      <a16:colId xmlns="" xmlns:a16="http://schemas.microsoft.com/office/drawing/2014/main" val="3559595739"/>
                    </a:ext>
                  </a:extLst>
                </a:gridCol>
                <a:gridCol w="1222040">
                  <a:extLst>
                    <a:ext uri="{9D8B030D-6E8A-4147-A177-3AD203B41FA5}">
                      <a16:colId xmlns="" xmlns:a16="http://schemas.microsoft.com/office/drawing/2014/main" val="3962835338"/>
                    </a:ext>
                  </a:extLst>
                </a:gridCol>
                <a:gridCol w="1768580">
                  <a:extLst>
                    <a:ext uri="{9D8B030D-6E8A-4147-A177-3AD203B41FA5}">
                      <a16:colId xmlns="" xmlns:a16="http://schemas.microsoft.com/office/drawing/2014/main" val="275878177"/>
                    </a:ext>
                  </a:extLst>
                </a:gridCol>
              </a:tblGrid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and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assert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break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class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continue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614581366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def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del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elif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else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except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731127052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exec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finally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for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from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global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4242421360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if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import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in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lambda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2167408934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not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pass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print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raise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4058096545"/>
                  </a:ext>
                </a:extLst>
              </a:tr>
              <a:tr h="66182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return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try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while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29414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8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681319" cy="3678303"/>
          </a:xfrm>
        </p:spPr>
        <p:txBody>
          <a:bodyPr/>
          <a:lstStyle/>
          <a:p>
            <a:r>
              <a:rPr lang="en-US" dirty="0"/>
              <a:t>Anaconda </a:t>
            </a:r>
            <a:r>
              <a:rPr lang="en-US" dirty="0" smtClean="0"/>
              <a:t>Continuum framework</a:t>
            </a:r>
          </a:p>
          <a:p>
            <a:r>
              <a:rPr lang="en-US" dirty="0" smtClean="0"/>
              <a:t>Python interpreter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IDE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86" y="2180496"/>
            <a:ext cx="2193211" cy="10379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97287" y="3498277"/>
            <a:ext cx="374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https://www.anaconda.com/download/</a:t>
            </a:r>
            <a:endParaRPr lang="ar-SA" dirty="0"/>
          </a:p>
        </p:txBody>
      </p:sp>
      <p:sp>
        <p:nvSpPr>
          <p:cNvPr id="9" name="Rectangle 8"/>
          <p:cNvSpPr/>
          <p:nvPr/>
        </p:nvSpPr>
        <p:spPr>
          <a:xfrm>
            <a:off x="5111163" y="5060517"/>
            <a:ext cx="351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https://www.python.org/downloads/</a:t>
            </a:r>
            <a:endParaRPr lang="ar-SA" dirty="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87" y="3938037"/>
            <a:ext cx="3530160" cy="11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ychar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50" y="3358008"/>
            <a:ext cx="2352441" cy="235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6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– Week 01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books &amp; Materials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49" y="1970001"/>
            <a:ext cx="3307977" cy="4491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21" y="1907908"/>
            <a:ext cx="3437405" cy="455373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73" y="1808304"/>
            <a:ext cx="7060688" cy="45086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4" y="1903505"/>
            <a:ext cx="10882540" cy="40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works on different platforms (Windows, Mac, Linux, Raspberry Pi,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Python has a simple syntax similar to the English language.</a:t>
            </a:r>
          </a:p>
          <a:p>
            <a:r>
              <a:rPr lang="en-US" dirty="0"/>
              <a:t>Python has syntax that allows developers to write programs with fewer lines than some other programming languages.</a:t>
            </a:r>
          </a:p>
          <a:p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/>
              <a:t>Python can be treated in a procedural way, an object-orientated way or a functional way.</a:t>
            </a:r>
          </a:p>
          <a:p>
            <a:r>
              <a:rPr lang="en-US" dirty="0"/>
              <a:t>Python relies on indentation, using whitespace, to define scope; such as the scope of loops, functions and classes. Other programming languages often use curly-brackets for this purpose.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5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was conceptualized by Guido Van Rossum in late 1980s.</a:t>
            </a:r>
          </a:p>
          <a:p>
            <a:r>
              <a:rPr lang="en-US" dirty="0" smtClean="0"/>
              <a:t>Rossum published the </a:t>
            </a:r>
            <a:r>
              <a:rPr lang="en-US" dirty="0" err="1" smtClean="0"/>
              <a:t>fisrt</a:t>
            </a:r>
            <a:r>
              <a:rPr lang="en-US" dirty="0" smtClean="0"/>
              <a:t> version of python code (0.9.0) in Feb 1991 in Netherland.</a:t>
            </a:r>
          </a:p>
          <a:p>
            <a:r>
              <a:rPr lang="en-US" dirty="0" smtClean="0"/>
              <a:t>Python is derive from ABC programming language, which is a general purpose programming language.</a:t>
            </a:r>
          </a:p>
          <a:p>
            <a:r>
              <a:rPr lang="en-US" dirty="0" smtClean="0"/>
              <a:t>He has selected the name since he was a big fan of Monty Python’s Flying Circus.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Python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can be used on a server to create web applications.</a:t>
            </a:r>
          </a:p>
          <a:p>
            <a:r>
              <a:rPr lang="en-US" dirty="0"/>
              <a:t>Python can be used alongside software to create workflows.</a:t>
            </a:r>
          </a:p>
          <a:p>
            <a:r>
              <a:rPr lang="en-US" dirty="0"/>
              <a:t>Python can connect to database systems. It can also read and modify files.</a:t>
            </a:r>
          </a:p>
          <a:p>
            <a:r>
              <a:rPr lang="en-US" dirty="0"/>
              <a:t>Python can be used to handle big data and perform complex mathematics.</a:t>
            </a:r>
          </a:p>
          <a:p>
            <a:r>
              <a:rPr lang="en-US" dirty="0"/>
              <a:t>Python can be used for rapid prototyping, or for production-ready software development.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&amp; Trends (2018)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4"/>
          <a:stretch/>
        </p:blipFill>
        <p:spPr>
          <a:xfrm>
            <a:off x="2651759" y="1824897"/>
            <a:ext cx="7114903" cy="43094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under fundamentals?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8" y="2181225"/>
            <a:ext cx="9851504" cy="3678238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129</TotalTime>
  <Words>751</Words>
  <Application>Microsoft Office PowerPoint</Application>
  <PresentationFormat>Widescreen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Gill Sans MT</vt:lpstr>
      <vt:lpstr>Majalla UI</vt:lpstr>
      <vt:lpstr>Tahoma</vt:lpstr>
      <vt:lpstr>Wingdings</vt:lpstr>
      <vt:lpstr>Wingdings 2</vt:lpstr>
      <vt:lpstr>Dividend</vt:lpstr>
      <vt:lpstr>Programming fundamentals</vt:lpstr>
      <vt:lpstr>Course books &amp; Materials</vt:lpstr>
      <vt:lpstr>Programming languages</vt:lpstr>
      <vt:lpstr>Programming languages</vt:lpstr>
      <vt:lpstr>Why Python? </vt:lpstr>
      <vt:lpstr>History of python</vt:lpstr>
      <vt:lpstr>What can Python do? </vt:lpstr>
      <vt:lpstr>programming languages &amp; Trends (2018)</vt:lpstr>
      <vt:lpstr>What comes under fundamentals?</vt:lpstr>
      <vt:lpstr>Course outline</vt:lpstr>
      <vt:lpstr>Python Advantages &amp; Disadvantage</vt:lpstr>
      <vt:lpstr>Python comparison to other languages</vt:lpstr>
      <vt:lpstr>Introduction to python programming</vt:lpstr>
      <vt:lpstr>Reserved words in python</vt:lpstr>
      <vt:lpstr>Python installation</vt:lpstr>
      <vt:lpstr>End of Lecture – Week 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AsmaKhan</cp:lastModifiedBy>
  <cp:revision>49</cp:revision>
  <dcterms:created xsi:type="dcterms:W3CDTF">2018-10-04T03:10:47Z</dcterms:created>
  <dcterms:modified xsi:type="dcterms:W3CDTF">2019-10-16T10:09:20Z</dcterms:modified>
</cp:coreProperties>
</file>