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3355" autoAdjust="0"/>
  </p:normalViewPr>
  <p:slideViewPr>
    <p:cSldViewPr>
      <p:cViewPr varScale="1">
        <p:scale>
          <a:sx n="79" d="100"/>
          <a:sy n="79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21088-53C8-4B4D-ABE2-8A3A39CCA7A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235A5-94A4-4DEA-B9C3-3662E75F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4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2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65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83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41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11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66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6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2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7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5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3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37000"/>
                    </a14:imgEffect>
                  </a14:imgLayer>
                </a14:imgProps>
              </a:ext>
            </a:extLst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CLIMATE CHANGE IN </a:t>
            </a:r>
            <a:b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PAKISTAN</a:t>
            </a:r>
            <a:endParaRPr lang="en-US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4144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191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/>
            </a:r>
            <a:b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2700" u="sng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What is Climate Change</a:t>
            </a:r>
            <a:r>
              <a:rPr lang="en-US" sz="27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?</a:t>
            </a:r>
            <a:endParaRPr lang="en-US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066800"/>
            <a:ext cx="3619500" cy="5429250"/>
          </a:xfrm>
          <a:effectLst>
            <a:softEdge rad="1270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435100"/>
            <a:ext cx="4876800" cy="469106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600" b="1" dirty="0"/>
              <a:t>According to the BBC Climate Asia report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/>
              <a:t>53% of Pakistanis felt that their lives had become worse off than they were five years ago.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r>
              <a:rPr lang="en-US" dirty="0"/>
              <a:t>ascribed changes in climate and extreme weather events to the will of God."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b="1" dirty="0"/>
              <a:t>According to the Pakistan Economic Survey of </a:t>
            </a:r>
            <a:r>
              <a:rPr lang="en-US" sz="1600" b="1" dirty="0" smtClean="0"/>
              <a:t>2014-15,</a:t>
            </a:r>
            <a:endParaRPr lang="en-US" sz="1600" dirty="0" smtClean="0"/>
          </a:p>
          <a:p>
            <a:endParaRPr lang="en-US" dirty="0"/>
          </a:p>
          <a:p>
            <a:r>
              <a:rPr lang="en-US" dirty="0"/>
              <a:t>"increase in frequency and intensity of extreme weather events coupled with erratic monsoon </a:t>
            </a:r>
            <a:r>
              <a:rPr lang="en-US" dirty="0" smtClean="0"/>
              <a:t> rains </a:t>
            </a:r>
            <a:r>
              <a:rPr lang="en-US" dirty="0"/>
              <a:t>causing frequent and intense floods and droughts"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19200" y="53578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2000" dirty="0">
              <a:solidFill>
                <a:srgbClr val="898989"/>
              </a:solidFill>
            </a:endParaRPr>
          </a:p>
          <a:p>
            <a:pPr marL="0" indent="0" algn="r">
              <a:buNone/>
            </a:pPr>
            <a:endParaRPr lang="en-US" sz="2000" dirty="0" smtClean="0">
              <a:solidFill>
                <a:srgbClr val="898989"/>
              </a:solidFill>
            </a:endParaRPr>
          </a:p>
          <a:p>
            <a:pPr marL="0" indent="0" algn="r">
              <a:buNone/>
            </a:pPr>
            <a:endParaRPr lang="en-US" sz="2000" dirty="0">
              <a:solidFill>
                <a:srgbClr val="898989"/>
              </a:solidFill>
            </a:endParaRPr>
          </a:p>
          <a:p>
            <a:pPr marL="0" indent="0" algn="r">
              <a:buNone/>
            </a:pPr>
            <a:r>
              <a:rPr lang="en-US" sz="2000" dirty="0" smtClean="0">
                <a:solidFill>
                  <a:srgbClr val="898989"/>
                </a:solidFill>
              </a:rPr>
              <a:t> By: KABEER AHMED</a:t>
            </a:r>
            <a:endParaRPr lang="en-US" sz="2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4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15" y="5105400"/>
            <a:ext cx="2404607" cy="1524000"/>
          </a:xfrm>
          <a:prstGeom prst="ellipse">
            <a:avLst/>
          </a:prstGeom>
          <a:effectLst>
            <a:softEdge rad="1270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>
                <a:solidFill>
                  <a:srgbClr val="92D050"/>
                </a:solidFill>
              </a:rPr>
              <a:t>Greenhouse </a:t>
            </a:r>
            <a:r>
              <a:rPr lang="en-US" sz="1800" b="1" dirty="0" smtClean="0">
                <a:solidFill>
                  <a:srgbClr val="92D050"/>
                </a:solidFill>
              </a:rPr>
              <a:t>Gas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1800" b="1" dirty="0">
              <a:solidFill>
                <a:srgbClr val="92D050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92D050"/>
                </a:solidFill>
              </a:rPr>
              <a:t>Air Pollution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1800" b="1" dirty="0">
              <a:solidFill>
                <a:srgbClr val="92D050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92D050"/>
                </a:solidFill>
              </a:rPr>
              <a:t>Waste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1800" b="1" dirty="0">
              <a:solidFill>
                <a:srgbClr val="92D050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92D050"/>
                </a:solidFill>
              </a:rPr>
              <a:t>Deforestation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1800" b="1" dirty="0">
              <a:solidFill>
                <a:srgbClr val="92D050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92D050"/>
                </a:solidFill>
              </a:rPr>
              <a:t>Technology</a:t>
            </a:r>
            <a:endParaRPr lang="en-US" sz="1800" b="1" dirty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1800" b="1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648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/>
            </a:r>
            <a:b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2700" u="sng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Causes Of Climate Change</a:t>
            </a:r>
            <a:endParaRPr lang="en-US" u="sng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91000"/>
            <a:ext cx="2177143" cy="1219200"/>
          </a:xfrm>
          <a:prstGeom prst="snipRoundRect">
            <a:avLst/>
          </a:prstGeom>
          <a:effectLst>
            <a:softEdge rad="63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99" y="3148765"/>
            <a:ext cx="1929493" cy="1347035"/>
          </a:xfrm>
          <a:prstGeom prst="diamond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339" y="2506547"/>
            <a:ext cx="1863935" cy="1245050"/>
          </a:xfrm>
          <a:prstGeom prst="snip2DiagRect">
            <a:avLst/>
          </a:prstGeom>
          <a:effectLst>
            <a:softEdge rad="63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74" y="609600"/>
            <a:ext cx="2209690" cy="2209690"/>
          </a:xfrm>
          <a:prstGeom prst="ellipse">
            <a:avLst/>
          </a:prstGeom>
          <a:effectLst>
            <a:softEdge rad="317500"/>
          </a:effectLst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1375611" y="5454316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sz="2000" dirty="0" smtClean="0">
                <a:solidFill>
                  <a:srgbClr val="898989"/>
                </a:solidFill>
              </a:rPr>
              <a:t>By: KABEER AHMED</a:t>
            </a:r>
            <a:endParaRPr lang="en-US" sz="2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733800"/>
            <a:ext cx="2253545" cy="126761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371600"/>
            <a:ext cx="3008313" cy="4691063"/>
          </a:xfrm>
        </p:spPr>
        <p:txBody>
          <a:bodyPr/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b="1" dirty="0">
                <a:solidFill>
                  <a:srgbClr val="92D050"/>
                </a:solidFill>
              </a:rPr>
              <a:t>Rise in </a:t>
            </a:r>
            <a:r>
              <a:rPr lang="en-US" sz="1800" b="1" dirty="0" smtClean="0">
                <a:solidFill>
                  <a:srgbClr val="92D050"/>
                </a:solidFill>
              </a:rPr>
              <a:t>Temperature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sz="1800" b="1" dirty="0">
              <a:solidFill>
                <a:srgbClr val="92D050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b="1" dirty="0" smtClean="0">
                <a:solidFill>
                  <a:srgbClr val="92D050"/>
                </a:solidFill>
              </a:rPr>
              <a:t>Health Effects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sz="1800" b="1" dirty="0">
              <a:solidFill>
                <a:srgbClr val="92D050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b="1" dirty="0" smtClean="0">
                <a:solidFill>
                  <a:srgbClr val="92D050"/>
                </a:solidFill>
              </a:rPr>
              <a:t>Glacier Melt and Floods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sz="1800" b="1" dirty="0">
              <a:solidFill>
                <a:srgbClr val="92D050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b="1" dirty="0" smtClean="0">
                <a:solidFill>
                  <a:srgbClr val="92D050"/>
                </a:solidFill>
              </a:rPr>
              <a:t>Impacts on Aquatic Life</a:t>
            </a:r>
            <a:endParaRPr lang="en-US" sz="1800" dirty="0">
              <a:solidFill>
                <a:srgbClr val="92D050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2578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/>
            </a:r>
            <a:b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2700" u="sng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</a:t>
            </a:r>
            <a:r>
              <a:rPr lang="en-US" sz="2700" u="sng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ffects Of Climate Change</a:t>
            </a:r>
            <a:endParaRPr lang="en-US" u="sng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5257800"/>
            <a:ext cx="2419350" cy="1451610"/>
          </a:xfrm>
          <a:prstGeom prst="ellipse">
            <a:avLst/>
          </a:prstGeom>
          <a:effectLst>
            <a:softEdge rad="1270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304800"/>
            <a:ext cx="3657600" cy="30736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9" y="3651262"/>
            <a:ext cx="2638425" cy="147975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1257300" y="53578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2000" dirty="0" smtClean="0">
              <a:solidFill>
                <a:srgbClr val="898989"/>
              </a:solidFill>
            </a:endParaRPr>
          </a:p>
          <a:p>
            <a:pPr marL="0" indent="0" algn="r">
              <a:buNone/>
            </a:pPr>
            <a:endParaRPr lang="en-US" sz="2000" dirty="0">
              <a:solidFill>
                <a:srgbClr val="898989"/>
              </a:solidFill>
            </a:endParaRPr>
          </a:p>
          <a:p>
            <a:pPr marL="0" indent="0" algn="r">
              <a:buNone/>
            </a:pPr>
            <a:endParaRPr lang="en-US" sz="2000" dirty="0" smtClean="0">
              <a:solidFill>
                <a:srgbClr val="898989"/>
              </a:solidFill>
            </a:endParaRPr>
          </a:p>
          <a:p>
            <a:pPr marL="0" indent="0" algn="r">
              <a:buNone/>
            </a:pPr>
            <a:r>
              <a:rPr lang="en-US" sz="2000" dirty="0" smtClean="0">
                <a:solidFill>
                  <a:srgbClr val="898989"/>
                </a:solidFill>
              </a:rPr>
              <a:t>By: KABEER AHMED</a:t>
            </a:r>
            <a:endParaRPr lang="en-US" sz="2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219200"/>
            <a:ext cx="2905125" cy="15716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600200"/>
            <a:ext cx="3008313" cy="4691063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600" b="1" dirty="0">
                <a:solidFill>
                  <a:srgbClr val="92D050"/>
                </a:solidFill>
              </a:rPr>
              <a:t>Avoid Transportation</a:t>
            </a:r>
            <a:endParaRPr lang="en-US" sz="1600" dirty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endParaRPr lang="en-US" sz="1600" dirty="0" smtClean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92D050"/>
                </a:solidFill>
              </a:rPr>
              <a:t>Avoid Technology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endParaRPr lang="en-US" sz="1600" b="1" dirty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92D050"/>
                </a:solidFill>
              </a:rPr>
              <a:t>Stop Cutting Down Trees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endParaRPr lang="en-US" sz="1600" b="1" dirty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92D050"/>
                </a:solidFill>
              </a:rPr>
              <a:t>Creating Knowledge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endParaRPr lang="en-US" sz="1600" b="1" dirty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92D050"/>
                </a:solidFill>
              </a:rPr>
              <a:t>Waste Management</a:t>
            </a:r>
            <a:endParaRPr lang="en-US" sz="1600" b="1" dirty="0">
              <a:solidFill>
                <a:srgbClr val="92D05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52578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/>
            </a:r>
            <a:b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2700" u="sng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Solutions Of Climate Change</a:t>
            </a:r>
            <a:endParaRPr lang="en-US" u="sng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069925"/>
            <a:ext cx="2313432" cy="1579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66" y="4800600"/>
            <a:ext cx="2914650" cy="1571625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1066800" y="53578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  </a:t>
            </a:r>
          </a:p>
          <a:p>
            <a:pPr algn="r"/>
            <a:endParaRPr lang="en-US" dirty="0"/>
          </a:p>
          <a:p>
            <a:pPr marL="0" indent="0" algn="r">
              <a:buNone/>
            </a:pPr>
            <a:r>
              <a:rPr lang="en-US" sz="2000" dirty="0" smtClean="0">
                <a:solidFill>
                  <a:srgbClr val="898989"/>
                </a:solidFill>
              </a:rPr>
              <a:t>By: KABEER AHMED</a:t>
            </a:r>
            <a:endParaRPr lang="en-US" sz="2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905000"/>
            <a:ext cx="4743450" cy="256972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7800"/>
            <a:ext cx="3008313" cy="4691063"/>
          </a:xfrm>
        </p:spPr>
        <p:txBody>
          <a:bodyPr/>
          <a:lstStyle/>
          <a:p>
            <a:pPr lvl="0"/>
            <a:endParaRPr lang="en-US" b="1" dirty="0" smtClean="0"/>
          </a:p>
          <a:p>
            <a:pPr marL="285750" lvl="0" indent="-285750">
              <a:buFont typeface="Arial" pitchFamily="34" charset="0"/>
              <a:buChar char="•"/>
            </a:pPr>
            <a:endParaRPr lang="en-US" b="1" dirty="0">
              <a:solidFill>
                <a:srgbClr val="92D05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92D050"/>
                </a:solidFill>
              </a:rPr>
              <a:t>Historical Value(2047)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b="1" dirty="0">
              <a:solidFill>
                <a:srgbClr val="92D05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b="1" dirty="0" smtClean="0">
              <a:solidFill>
                <a:srgbClr val="92D05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92D050"/>
                </a:solidFill>
              </a:rPr>
              <a:t>United Nations’ IPCC(2036)</a:t>
            </a:r>
            <a:endParaRPr lang="en-US" b="1" dirty="0">
              <a:solidFill>
                <a:srgbClr val="92D05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b="1" dirty="0" smtClean="0">
              <a:solidFill>
                <a:srgbClr val="92D05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b="1" dirty="0">
              <a:solidFill>
                <a:srgbClr val="92D05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92D050"/>
                </a:solidFill>
              </a:rPr>
              <a:t>U.S</a:t>
            </a:r>
            <a:r>
              <a:rPr lang="en-US" b="1" dirty="0">
                <a:solidFill>
                  <a:srgbClr val="92D050"/>
                </a:solidFill>
              </a:rPr>
              <a:t>. National Academy of Sciences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/>
              <a:t>“Humans </a:t>
            </a:r>
            <a:r>
              <a:rPr lang="en-US" dirty="0"/>
              <a:t>are changing Earth’s climate, primarily through greenhouse gas emissions."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52578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/>
            </a:r>
            <a:b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3100" u="sng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Conclusion</a:t>
            </a:r>
            <a:endParaRPr lang="en-US" u="sng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5105400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8" algn="r"/>
            <a:r>
              <a:rPr lang="en-US" dirty="0" smtClean="0"/>
              <a:t>  </a:t>
            </a:r>
          </a:p>
          <a:p>
            <a:pPr lvl="8" algn="r"/>
            <a:endParaRPr lang="en-US" dirty="0">
              <a:solidFill>
                <a:srgbClr val="898989"/>
              </a:solidFill>
            </a:endParaRPr>
          </a:p>
          <a:p>
            <a:pPr lvl="8" algn="r"/>
            <a:endParaRPr lang="en-US" dirty="0" smtClean="0">
              <a:solidFill>
                <a:srgbClr val="898989"/>
              </a:solidFill>
            </a:endParaRPr>
          </a:p>
          <a:p>
            <a:pPr marL="3657600" lvl="8" indent="0" algn="r">
              <a:buNone/>
            </a:pPr>
            <a:r>
              <a:rPr lang="en-US" dirty="0" smtClean="0">
                <a:solidFill>
                  <a:srgbClr val="898989"/>
                </a:solidFill>
              </a:rPr>
              <a:t>By: KABEER AHMED</a:t>
            </a:r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384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Thank you</a:t>
            </a:r>
            <a:endParaRPr lang="en-US" sz="54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105400"/>
            <a:ext cx="7772400" cy="1500187"/>
          </a:xfrm>
        </p:spPr>
        <p:txBody>
          <a:bodyPr/>
          <a:lstStyle/>
          <a:p>
            <a:pPr algn="r"/>
            <a:r>
              <a:rPr lang="en-US" dirty="0" smtClean="0"/>
              <a:t>  By: KABEER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ened_picture_background_with_fullcolor_circ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M02011646 Darkened picture background with full-color circle NEW.potx" id="{7364EFBA-6F30-4956-8D9C-6921ECFD07B5}" vid="{40D181AA-1051-4200-A3FF-FC2E8F4C4F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Darkened_picture_background_with_fullcolor_circle</Template>
  <TotalTime>288</TotalTime>
  <Words>166</Words>
  <Application>Microsoft Office PowerPoint</Application>
  <PresentationFormat>On-screen Show (4:3)</PresentationFormat>
  <Paragraphs>77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Darkened_picture_background_with_fullcolor_circle</vt:lpstr>
      <vt:lpstr>CLIMATE CHANGE IN  PAKISTAN</vt:lpstr>
      <vt:lpstr>  What is Climate Change?</vt:lpstr>
      <vt:lpstr>  Causes Of Climate Change</vt:lpstr>
      <vt:lpstr>  Effects Of Climate Change</vt:lpstr>
      <vt:lpstr>  Solutions Of Climate Change</vt:lpstr>
      <vt:lpstr>  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fc</dc:creator>
  <cp:lastModifiedBy>fc</cp:lastModifiedBy>
  <cp:revision>11</cp:revision>
  <dcterms:created xsi:type="dcterms:W3CDTF">2019-12-08T07:06:00Z</dcterms:created>
  <dcterms:modified xsi:type="dcterms:W3CDTF">2019-12-08T16:52:50Z</dcterms:modified>
</cp:coreProperties>
</file>