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 id="265"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295" r:id="rId60"/>
    <p:sldId id="317" r:id="rId61"/>
    <p:sldId id="319" r:id="rId62"/>
    <p:sldId id="320" r:id="rId63"/>
    <p:sldId id="321" r:id="rId64"/>
    <p:sldId id="304" r:id="rId65"/>
    <p:sldId id="322" r:id="rId66"/>
    <p:sldId id="323" r:id="rId67"/>
    <p:sldId id="324" r:id="rId68"/>
    <p:sldId id="325" r:id="rId69"/>
    <p:sldId id="326"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 Type="http://schemas.openxmlformats.org/officeDocument/2006/relationships/slide" Target="slides/slide6.xml" /><Relationship Id="rId71"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1" Type="http://schemas.openxmlformats.org/officeDocument/2006/relationships/slideMaster" Target="slideMasters/slideMaster1.xml" /><Relationship Id="rId6" Type="http://schemas.openxmlformats.org/officeDocument/2006/relationships/slide" Target="slides/slide5.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AFAA8F-65F5-4768-BE3B-887FFBD43B5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523648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26645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0065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1992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5998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078453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FAA8F-65F5-4768-BE3B-887FFBD43B5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46710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FAA8F-65F5-4768-BE3B-887FFBD43B5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01530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FAA8F-65F5-4768-BE3B-887FFBD43B5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74876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82716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AFAA8F-65F5-4768-BE3B-887FFBD43B56}"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418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AFAA8F-65F5-4768-BE3B-887FFBD43B56}"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40850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AFAA8F-65F5-4768-BE3B-887FFBD43B56}"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283795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FAA8F-65F5-4768-BE3B-887FFBD43B56}"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47519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AFAA8F-65F5-4768-BE3B-887FFBD43B56}"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51050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AFAA8F-65F5-4768-BE3B-887FFBD43B56}"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252986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AFAA8F-65F5-4768-BE3B-887FFBD43B56}" type="datetimeFigureOut">
              <a:rPr lang="en-US" smtClean="0"/>
              <a:t>3/26/2021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55C0D9-BF56-498C-B446-4271DB329B03}" type="slidenum">
              <a:rPr lang="en-US" smtClean="0"/>
              <a:t>‹#›</a:t>
            </a:fld>
            <a:endParaRPr lang="en-US"/>
          </a:p>
        </p:txBody>
      </p:sp>
    </p:spTree>
    <p:extLst>
      <p:ext uri="{BB962C8B-B14F-4D97-AF65-F5344CB8AC3E}">
        <p14:creationId xmlns:p14="http://schemas.microsoft.com/office/powerpoint/2010/main" val="279375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3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0.jp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3.jp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4.png" /><Relationship Id="rId1" Type="http://schemas.openxmlformats.org/officeDocument/2006/relationships/slideLayout" Target="../slideLayouts/slideLayout6.xml" /></Relationships>
</file>

<file path=ppt/slides/_rels/slide5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26.jpg" /><Relationship Id="rId1" Type="http://schemas.openxmlformats.org/officeDocument/2006/relationships/slideLayout" Target="../slideLayouts/slideLayout6.xml" /></Relationships>
</file>

<file path=ppt/slides/_rels/slide63.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27.jpg" /><Relationship Id="rId1" Type="http://schemas.openxmlformats.org/officeDocument/2006/relationships/slideLayout" Target="../slideLayouts/slideLayout6.xml" /></Relationships>
</file>

<file path=ppt/slides/_rels/slide67.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261" y="679018"/>
            <a:ext cx="9144000" cy="581746"/>
          </a:xfrm>
        </p:spPr>
        <p:txBody>
          <a:bodyPr>
            <a:normAutofit fontScale="90000"/>
          </a:bodyPr>
          <a:lstStyle/>
          <a:p>
            <a:pPr algn="l"/>
            <a:r>
              <a:rPr lang="en-US" sz="3600" b="1" dirty="0"/>
              <a:t>THE THREE-LEVEL ANSI-SPARC ARCHITECTURE</a:t>
            </a:r>
          </a:p>
        </p:txBody>
      </p:sp>
      <p:sp>
        <p:nvSpPr>
          <p:cNvPr id="3" name="Subtitle 2"/>
          <p:cNvSpPr>
            <a:spLocks noGrp="1"/>
          </p:cNvSpPr>
          <p:nvPr>
            <p:ph type="subTitle" idx="1"/>
          </p:nvPr>
        </p:nvSpPr>
        <p:spPr>
          <a:xfrm>
            <a:off x="1052946" y="1371455"/>
            <a:ext cx="9144000" cy="859127"/>
          </a:xfrm>
        </p:spPr>
        <p:txBody>
          <a:bodyPr/>
          <a:lstStyle/>
          <a:p>
            <a:pPr algn="l"/>
            <a:r>
              <a:rPr lang="en-US" sz="2000" dirty="0">
                <a:solidFill>
                  <a:schemeClr val="tx1"/>
                </a:solidFill>
              </a:rPr>
              <a:t>The levels form a three-level architecture comprising an external, a conceptual, and an internal level, as depicted in Figure </a:t>
            </a:r>
          </a:p>
        </p:txBody>
      </p:sp>
      <p:pic>
        <p:nvPicPr>
          <p:cNvPr id="4" name="Picture 3"/>
          <p:cNvPicPr>
            <a:picLocks noChangeAspect="1"/>
          </p:cNvPicPr>
          <p:nvPr/>
        </p:nvPicPr>
        <p:blipFill>
          <a:blip r:embed="rId2"/>
          <a:stretch>
            <a:fillRect/>
          </a:stretch>
        </p:blipFill>
        <p:spPr>
          <a:xfrm>
            <a:off x="2219324" y="2341273"/>
            <a:ext cx="6619875" cy="3920981"/>
          </a:xfrm>
          <a:prstGeom prst="rect">
            <a:avLst/>
          </a:prstGeom>
        </p:spPr>
      </p:pic>
    </p:spTree>
    <p:extLst>
      <p:ext uri="{BB962C8B-B14F-4D97-AF65-F5344CB8AC3E}">
        <p14:creationId xmlns:p14="http://schemas.microsoft.com/office/powerpoint/2010/main" val="2734593357"/>
      </p:ext>
    </p:extLst>
  </p:cSld>
  <p:clrMapOvr>
    <a:masterClrMapping/>
  </p:clrMapOvr>
  <mc:AlternateContent xmlns:mc="http://schemas.openxmlformats.org/markup-compatibility/2006" xmlns:p14="http://schemas.microsoft.com/office/powerpoint/2010/main">
    <mc:Choice Requires="p14">
      <p:transition spd="slow" p14:dur="2000" advTm="107472"/>
    </mc:Choice>
    <mc:Fallback xmlns="">
      <p:transition spd="slow" advTm="1074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3455"/>
          </a:xfrm>
        </p:spPr>
        <p:txBody>
          <a:bodyPr>
            <a:normAutofit fontScale="90000"/>
          </a:bodyPr>
          <a:lstStyle/>
          <a:p>
            <a:r>
              <a:rPr lang="en-US" dirty="0"/>
              <a:t>Data Models and Conceptual Modeling</a:t>
            </a:r>
          </a:p>
        </p:txBody>
      </p:sp>
      <p:sp>
        <p:nvSpPr>
          <p:cNvPr id="3" name="Content Placeholder 2"/>
          <p:cNvSpPr>
            <a:spLocks noGrp="1"/>
          </p:cNvSpPr>
          <p:nvPr>
            <p:ph idx="1"/>
          </p:nvPr>
        </p:nvSpPr>
        <p:spPr>
          <a:xfrm>
            <a:off x="765469" y="1383375"/>
            <a:ext cx="8979284" cy="5065915"/>
          </a:xfrm>
        </p:spPr>
        <p:txBody>
          <a:bodyPr>
            <a:noAutofit/>
          </a:bodyPr>
          <a:lstStyle/>
          <a:p>
            <a:pPr marL="0" indent="0" algn="just">
              <a:buNone/>
            </a:pPr>
            <a:r>
              <a:rPr lang="en-US" sz="2000" b="1" u="sng" dirty="0"/>
              <a:t>DATA MODEL</a:t>
            </a:r>
            <a:r>
              <a:rPr lang="en-US" sz="2000" b="1" dirty="0"/>
              <a:t>:</a:t>
            </a:r>
          </a:p>
          <a:p>
            <a:pPr marL="0" indent="0" algn="just">
              <a:buNone/>
            </a:pPr>
            <a:r>
              <a:rPr lang="en-US" sz="2000" dirty="0"/>
              <a:t>An integrated collection of concepts for describing and manipulating data, relationships between data, and constraints on the data in an organization.</a:t>
            </a:r>
          </a:p>
          <a:p>
            <a:pPr marL="0" indent="0" algn="just">
              <a:buNone/>
            </a:pPr>
            <a:r>
              <a:rPr lang="en-US" sz="2000" dirty="0"/>
              <a:t>Data model comprises:</a:t>
            </a:r>
          </a:p>
          <a:p>
            <a:pPr algn="just">
              <a:buAutoNum type="arabicParenBoth"/>
            </a:pPr>
            <a:r>
              <a:rPr lang="en-US" sz="2000" dirty="0"/>
              <a:t>a structural part, consisting of a set of rules according to which databases can be constructed</a:t>
            </a:r>
          </a:p>
          <a:p>
            <a:pPr algn="just">
              <a:buAutoNum type="arabicParenBoth"/>
            </a:pPr>
            <a:r>
              <a:rPr lang="en-US" sz="2000" dirty="0"/>
              <a:t>a manipulative part, defining the types of operation that are allowed on the data (this includes the operations that are used for updating or retrieving data from the database and for changing the structure of the database)</a:t>
            </a:r>
          </a:p>
          <a:p>
            <a:pPr algn="just">
              <a:buAutoNum type="arabicParenBoth"/>
            </a:pPr>
            <a:r>
              <a:rPr lang="en-US" sz="2000" dirty="0"/>
              <a:t>possibly a set of integrity constraints, which ensures that the data is accurate.</a:t>
            </a:r>
          </a:p>
        </p:txBody>
      </p:sp>
      <p:pic>
        <p:nvPicPr>
          <p:cNvPr id="4" name="Picture 3"/>
          <p:cNvPicPr>
            <a:picLocks noChangeAspect="1"/>
          </p:cNvPicPr>
          <p:nvPr/>
        </p:nvPicPr>
        <p:blipFill>
          <a:blip r:embed="rId2"/>
          <a:stretch>
            <a:fillRect/>
          </a:stretch>
        </p:blipFill>
        <p:spPr>
          <a:xfrm>
            <a:off x="10241731" y="6334693"/>
            <a:ext cx="1828800" cy="390525"/>
          </a:xfrm>
          <a:prstGeom prst="rect">
            <a:avLst/>
          </a:prstGeom>
        </p:spPr>
      </p:pic>
    </p:spTree>
    <p:extLst>
      <p:ext uri="{BB962C8B-B14F-4D97-AF65-F5344CB8AC3E}">
        <p14:creationId xmlns:p14="http://schemas.microsoft.com/office/powerpoint/2010/main" val="1837044184"/>
      </p:ext>
    </p:extLst>
  </p:cSld>
  <p:clrMapOvr>
    <a:masterClrMapping/>
  </p:clrMapOvr>
  <mc:AlternateContent xmlns:mc="http://schemas.openxmlformats.org/markup-compatibility/2006" xmlns:p14="http://schemas.microsoft.com/office/powerpoint/2010/main">
    <mc:Choice Requires="p14">
      <p:transition spd="slow" p14:dur="2000" advTm="175444"/>
    </mc:Choice>
    <mc:Fallback xmlns="">
      <p:transition spd="slow" advTm="17544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873"/>
          </a:xfrm>
        </p:spPr>
        <p:txBody>
          <a:bodyPr/>
          <a:lstStyle/>
          <a:p>
            <a:r>
              <a:rPr lang="en-US" dirty="0"/>
              <a:t>DATA MODEL</a:t>
            </a:r>
          </a:p>
        </p:txBody>
      </p:sp>
      <p:sp>
        <p:nvSpPr>
          <p:cNvPr id="3" name="Content Placeholder 2"/>
          <p:cNvSpPr>
            <a:spLocks noGrp="1"/>
          </p:cNvSpPr>
          <p:nvPr>
            <p:ph idx="1"/>
          </p:nvPr>
        </p:nvSpPr>
        <p:spPr>
          <a:xfrm>
            <a:off x="677334" y="1288473"/>
            <a:ext cx="8596668" cy="5167745"/>
          </a:xfrm>
        </p:spPr>
        <p:txBody>
          <a:bodyPr/>
          <a:lstStyle/>
          <a:p>
            <a:pPr algn="just"/>
            <a:r>
              <a:rPr lang="en-US" dirty="0"/>
              <a:t>Purpose</a:t>
            </a:r>
          </a:p>
          <a:p>
            <a:pPr lvl="1" algn="just"/>
            <a:r>
              <a:rPr lang="en-US" dirty="0"/>
              <a:t>To represent data in an understandable way.</a:t>
            </a:r>
          </a:p>
          <a:p>
            <a:pPr algn="just"/>
            <a:r>
              <a:rPr lang="en-US" dirty="0"/>
              <a:t>To reflect the ANSI-SPARC architecture discussed in lecture 3, we can identify three related data models: </a:t>
            </a:r>
          </a:p>
          <a:p>
            <a:pPr lvl="1" algn="just"/>
            <a:r>
              <a:rPr lang="en-US" dirty="0"/>
              <a:t>an external data model, to represent each user’s view of the organization, sometimes called the Universe of Discourse (</a:t>
            </a:r>
            <a:r>
              <a:rPr lang="en-US" dirty="0" err="1"/>
              <a:t>UoD</a:t>
            </a:r>
            <a:r>
              <a:rPr lang="en-US" dirty="0"/>
              <a:t>); </a:t>
            </a:r>
          </a:p>
          <a:p>
            <a:pPr lvl="1" algn="just"/>
            <a:r>
              <a:rPr lang="en-US" dirty="0"/>
              <a:t>a conceptual data model, to represent the logical (or community) view that is DBMS independent; </a:t>
            </a:r>
          </a:p>
          <a:p>
            <a:pPr lvl="1" algn="just"/>
            <a:r>
              <a:rPr lang="en-US" dirty="0"/>
              <a:t>an internal data model, to represent the conceptual schema in such a way that it can be understood by the DBMS.</a:t>
            </a:r>
          </a:p>
          <a:p>
            <a:pPr algn="just"/>
            <a:r>
              <a:rPr lang="en-US" dirty="0"/>
              <a:t>Categories of data model includes:</a:t>
            </a:r>
          </a:p>
          <a:p>
            <a:pPr lvl="1" algn="just"/>
            <a:r>
              <a:rPr lang="en-US" dirty="0"/>
              <a:t>object-based </a:t>
            </a:r>
          </a:p>
          <a:p>
            <a:pPr lvl="1" algn="just"/>
            <a:r>
              <a:rPr lang="en-US" dirty="0"/>
              <a:t>record-based</a:t>
            </a:r>
          </a:p>
          <a:p>
            <a:pPr lvl="1" algn="just"/>
            <a:r>
              <a:rPr lang="en-US" dirty="0"/>
              <a:t>physical</a:t>
            </a:r>
          </a:p>
          <a:p>
            <a:endParaRPr lang="en-US" dirty="0"/>
          </a:p>
        </p:txBody>
      </p:sp>
      <p:pic>
        <p:nvPicPr>
          <p:cNvPr id="4" name="Picture 3"/>
          <p:cNvPicPr>
            <a:picLocks noChangeAspect="1"/>
          </p:cNvPicPr>
          <p:nvPr/>
        </p:nvPicPr>
        <p:blipFill>
          <a:blip r:embed="rId2"/>
          <a:stretch>
            <a:fillRect/>
          </a:stretch>
        </p:blipFill>
        <p:spPr>
          <a:xfrm>
            <a:off x="10169236" y="6260955"/>
            <a:ext cx="1828800" cy="390525"/>
          </a:xfrm>
          <a:prstGeom prst="rect">
            <a:avLst/>
          </a:prstGeom>
        </p:spPr>
      </p:pic>
    </p:spTree>
    <p:extLst>
      <p:ext uri="{BB962C8B-B14F-4D97-AF65-F5344CB8AC3E}">
        <p14:creationId xmlns:p14="http://schemas.microsoft.com/office/powerpoint/2010/main" val="387741431"/>
      </p:ext>
    </p:extLst>
  </p:cSld>
  <p:clrMapOvr>
    <a:masterClrMapping/>
  </p:clrMapOvr>
  <mc:AlternateContent xmlns:mc="http://schemas.openxmlformats.org/markup-compatibility/2006" xmlns:p14="http://schemas.microsoft.com/office/powerpoint/2010/main">
    <mc:Choice Requires="p14">
      <p:transition spd="slow" p14:dur="2000" advTm="62989"/>
    </mc:Choice>
    <mc:Fallback xmlns="">
      <p:transition spd="slow" advTm="6298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a:t>Object-Based Data Models</a:t>
            </a:r>
          </a:p>
        </p:txBody>
      </p:sp>
      <p:sp>
        <p:nvSpPr>
          <p:cNvPr id="3" name="Content Placeholder 2"/>
          <p:cNvSpPr>
            <a:spLocks noGrp="1"/>
          </p:cNvSpPr>
          <p:nvPr>
            <p:ph idx="1"/>
          </p:nvPr>
        </p:nvSpPr>
        <p:spPr>
          <a:xfrm>
            <a:off x="677334" y="1371601"/>
            <a:ext cx="8596668" cy="4669762"/>
          </a:xfrm>
        </p:spPr>
        <p:txBody>
          <a:bodyPr/>
          <a:lstStyle/>
          <a:p>
            <a:pPr algn="just"/>
            <a:r>
              <a:rPr lang="en-US" dirty="0"/>
              <a:t>Object-based data models use concepts such as entities, attributes, and relationships. </a:t>
            </a:r>
          </a:p>
          <a:p>
            <a:pPr lvl="1" algn="just"/>
            <a:r>
              <a:rPr lang="en-US" dirty="0"/>
              <a:t>An entity is a distinct object (a person, place, thing, concept, event) in the organization that is to be represented in the database. </a:t>
            </a:r>
          </a:p>
          <a:p>
            <a:pPr lvl="1" algn="just"/>
            <a:r>
              <a:rPr lang="en-US" dirty="0"/>
              <a:t>An attribute is a property that describes some aspect of the object that we wish to record.</a:t>
            </a:r>
          </a:p>
          <a:p>
            <a:pPr lvl="1" algn="just"/>
            <a:r>
              <a:rPr lang="en-US" dirty="0"/>
              <a:t>a relationship is an association between entities. </a:t>
            </a:r>
          </a:p>
          <a:p>
            <a:pPr algn="just"/>
            <a:r>
              <a:rPr lang="en-US" dirty="0"/>
              <a:t>Some of the more common types of object-based data model are: </a:t>
            </a:r>
          </a:p>
          <a:p>
            <a:pPr lvl="1" algn="just"/>
            <a:r>
              <a:rPr lang="en-US" dirty="0"/>
              <a:t>Entity–Relationship(ER)</a:t>
            </a:r>
          </a:p>
          <a:p>
            <a:pPr lvl="1" algn="just"/>
            <a:r>
              <a:rPr lang="en-US" dirty="0"/>
              <a:t>Semantic</a:t>
            </a:r>
          </a:p>
          <a:p>
            <a:pPr lvl="1" algn="just"/>
            <a:r>
              <a:rPr lang="en-US" dirty="0"/>
              <a:t>Functional </a:t>
            </a:r>
          </a:p>
          <a:p>
            <a:pPr lvl="1" algn="just"/>
            <a:r>
              <a:rPr lang="en-US" dirty="0"/>
              <a:t>Object-Oriented</a:t>
            </a:r>
          </a:p>
        </p:txBody>
      </p:sp>
      <p:pic>
        <p:nvPicPr>
          <p:cNvPr id="4" name="Picture 3"/>
          <p:cNvPicPr>
            <a:picLocks noChangeAspect="1"/>
          </p:cNvPicPr>
          <p:nvPr/>
        </p:nvPicPr>
        <p:blipFill>
          <a:blip r:embed="rId2"/>
          <a:stretch>
            <a:fillRect/>
          </a:stretch>
        </p:blipFill>
        <p:spPr>
          <a:xfrm>
            <a:off x="10196946" y="6226318"/>
            <a:ext cx="1828800" cy="390525"/>
          </a:xfrm>
          <a:prstGeom prst="rect">
            <a:avLst/>
          </a:prstGeom>
        </p:spPr>
      </p:pic>
    </p:spTree>
    <p:extLst>
      <p:ext uri="{BB962C8B-B14F-4D97-AF65-F5344CB8AC3E}">
        <p14:creationId xmlns:p14="http://schemas.microsoft.com/office/powerpoint/2010/main" val="711598495"/>
      </p:ext>
    </p:extLst>
  </p:cSld>
  <p:clrMapOvr>
    <a:masterClrMapping/>
  </p:clrMapOvr>
  <mc:AlternateContent xmlns:mc="http://schemas.openxmlformats.org/markup-compatibility/2006" xmlns:p14="http://schemas.microsoft.com/office/powerpoint/2010/main">
    <mc:Choice Requires="p14">
      <p:transition spd="slow" p14:dur="2000" advTm="88762"/>
    </mc:Choice>
    <mc:Fallback xmlns="">
      <p:transition spd="slow" advTm="88762"/>
    </mc:Fallback>
  </mc:AlternateContent>
  <p:extLst>
    <p:ext uri="{3A86A75C-4F4B-4683-9AE1-C65F6400EC91}">
      <p14:laserTraceLst xmlns:p14="http://schemas.microsoft.com/office/powerpoint/2010/main">
        <p14:tracePtLst>
          <p14:tracePt t="26422" x="812800" y="4983163"/>
          <p14:tracePt t="26583" x="830263" y="4973638"/>
          <p14:tracePt t="26590" x="901700" y="4965700"/>
          <p14:tracePt t="26600" x="1044575" y="4929188"/>
          <p14:tracePt t="26616" x="1465263" y="4795838"/>
          <p14:tracePt t="26635" x="2081213" y="4545013"/>
          <p14:tracePt t="26652" x="2938463" y="4241800"/>
          <p14:tracePt t="26668" x="3973513" y="3973513"/>
          <p14:tracePt t="26684" x="5062538" y="3660775"/>
          <p14:tracePt t="26700" x="5884863" y="3419475"/>
          <p14:tracePt t="26716" x="6572250" y="3179763"/>
          <p14:tracePt t="26732" x="7000875" y="2990850"/>
          <p14:tracePt t="26748" x="7224713" y="2901950"/>
          <p14:tracePt t="26764" x="7277100" y="2874963"/>
          <p14:tracePt t="26862" x="7277100" y="2867025"/>
          <p14:tracePt t="26878" x="7269163" y="2847975"/>
          <p14:tracePt t="26887" x="7224713" y="2840038"/>
          <p14:tracePt t="26894" x="7205663" y="2822575"/>
          <p14:tracePt t="26903" x="7197725" y="2795588"/>
          <p14:tracePt t="26921" x="7134225" y="2732088"/>
          <p14:tracePt t="26940" x="7010400" y="2625725"/>
          <p14:tracePt t="26955" x="6938963" y="2554288"/>
          <p14:tracePt t="26967" x="6858000" y="2473325"/>
          <p14:tracePt t="26983" x="6786563" y="2411413"/>
          <p14:tracePt t="26999" x="6697663" y="2366963"/>
          <p14:tracePt t="27015" x="6626225" y="2347913"/>
          <p14:tracePt t="27032" x="6572250" y="2330450"/>
          <p14:tracePt t="27051" x="6483350" y="2322513"/>
          <p14:tracePt t="27083" x="6384925" y="2322513"/>
          <p14:tracePt t="27095" x="6357938" y="2322513"/>
          <p14:tracePt t="27111" x="6340475" y="2322513"/>
          <p14:tracePt t="27129" x="6323013" y="2322513"/>
          <p14:tracePt t="27144" x="6296025" y="2322513"/>
          <p14:tracePt t="27160" x="6242050" y="2330450"/>
          <p14:tracePt t="27179" x="6143625" y="2339975"/>
          <p14:tracePt t="27196" x="6062663" y="2339975"/>
          <p14:tracePt t="27211" x="5965825" y="2339975"/>
          <p14:tracePt t="27227" x="5875338" y="2339975"/>
          <p14:tracePt t="27243" x="5786438" y="2312988"/>
          <p14:tracePt t="27260" x="5741988" y="2303463"/>
          <p14:tracePt t="27275" x="5705475" y="2286000"/>
          <p14:tracePt t="27291" x="5688013" y="2286000"/>
          <p14:tracePt t="27307" x="5680075" y="2286000"/>
          <p14:tracePt t="27487" x="5697538" y="2276475"/>
          <p14:tracePt t="27495" x="5759450" y="2259013"/>
          <p14:tracePt t="27503" x="5795963" y="2259013"/>
          <p14:tracePt t="27518" x="5848350" y="2251075"/>
          <p14:tracePt t="27535" x="6037263" y="2251075"/>
          <p14:tracePt t="27551" x="6180138" y="2251075"/>
          <p14:tracePt t="27566" x="6242050" y="2251075"/>
          <p14:tracePt t="27582" x="6313488" y="2251075"/>
          <p14:tracePt t="27584" x="6330950" y="2251075"/>
          <p14:tracePt t="27594" x="6357938" y="2251075"/>
          <p14:tracePt t="27610" x="6367463" y="2251075"/>
          <p14:tracePt t="27626" x="6384925" y="2251075"/>
          <p14:tracePt t="27659" x="6402388" y="2251075"/>
          <p14:tracePt t="27663" x="6411913" y="2251075"/>
          <p14:tracePt t="27680" x="6438900" y="2251075"/>
          <p14:tracePt t="27696" x="6446838" y="2251075"/>
          <p14:tracePt t="27711" x="6483350" y="2251075"/>
          <p14:tracePt t="27728" x="6518275" y="2251075"/>
          <p14:tracePt t="27744" x="6562725" y="2251075"/>
          <p14:tracePt t="27761" x="6626225" y="2251075"/>
          <p14:tracePt t="27776" x="6670675" y="2251075"/>
          <p14:tracePt t="27792" x="6697663" y="2251075"/>
          <p14:tracePt t="27808" x="6715125" y="2251075"/>
          <p14:tracePt t="27824" x="6742113" y="2251075"/>
          <p14:tracePt t="27840" x="6759575" y="2251075"/>
          <p14:tracePt t="27856" x="6777038" y="2251075"/>
          <p14:tracePt t="27872" x="6796088" y="2251075"/>
          <p14:tracePt t="27888" x="6823075" y="2251075"/>
          <p14:tracePt t="27904" x="6848475" y="2251075"/>
          <p14:tracePt t="27920" x="6894513" y="2251075"/>
          <p14:tracePt t="27936" x="6983413" y="2251075"/>
          <p14:tracePt t="27952" x="7108825" y="2251075"/>
          <p14:tracePt t="27969" x="7242175" y="2251075"/>
          <p14:tracePt t="27984" x="7385050" y="2251075"/>
          <p14:tracePt t="28000" x="7510463" y="2251075"/>
          <p14:tracePt t="28016" x="7634288" y="2251075"/>
          <p14:tracePt t="28032" x="7724775" y="2251075"/>
          <p14:tracePt t="28048" x="7796213" y="2251075"/>
          <p14:tracePt t="28060" x="7804150" y="2251075"/>
          <p14:tracePt t="28077" x="7823200" y="2251075"/>
          <p14:tracePt t="28294" x="7840663" y="2251075"/>
          <p14:tracePt t="28310" x="7885113" y="2251075"/>
          <p14:tracePt t="28318" x="7929563" y="2251075"/>
          <p14:tracePt t="28326" x="7983538" y="2251075"/>
          <p14:tracePt t="28337" x="8037513" y="2259013"/>
          <p14:tracePt t="28354" x="8153400" y="2268538"/>
          <p14:tracePt t="28370" x="8286750" y="2276475"/>
          <p14:tracePt t="28387" x="8385175" y="2276475"/>
          <p14:tracePt t="28402" x="8456613" y="2276475"/>
          <p14:tracePt t="28419" x="8483600" y="2276475"/>
          <p14:tracePt t="28435" x="8510588" y="2276475"/>
          <p14:tracePt t="28450" x="8528050" y="2276475"/>
          <p14:tracePt t="28464" x="8545513" y="2276475"/>
          <p14:tracePt t="28479" x="8562975" y="2276475"/>
          <p14:tracePt t="28495" x="8616950" y="2268538"/>
          <p14:tracePt t="28513" x="8688388" y="2268538"/>
          <p14:tracePt t="28532" x="8831263" y="2241550"/>
          <p14:tracePt t="28548" x="9037638" y="2224088"/>
          <p14:tracePt t="28565" x="9259888" y="2214563"/>
          <p14:tracePt t="28581" x="9510713" y="2205038"/>
          <p14:tracePt t="28594" x="9725025" y="2197100"/>
          <p14:tracePt t="28609" x="9867900" y="2197100"/>
          <p14:tracePt t="28625" x="9920288" y="2197100"/>
          <p14:tracePt t="28696" x="9902825" y="2197100"/>
          <p14:tracePt t="28703" x="9858375" y="2214563"/>
          <p14:tracePt t="28711" x="9777413" y="2251075"/>
          <p14:tracePt t="28727" x="9510713" y="2357438"/>
          <p14:tracePt t="28743" x="8929688" y="2509838"/>
          <p14:tracePt t="28760" x="8269288" y="2705100"/>
          <p14:tracePt t="28776" x="7518400" y="2830513"/>
          <p14:tracePt t="28792" x="6751638" y="2919413"/>
          <p14:tracePt t="28808" x="6099175" y="2990850"/>
          <p14:tracePt t="28825" x="5634038" y="3044825"/>
          <p14:tracePt t="28840" x="5313363" y="3062288"/>
          <p14:tracePt t="28857" x="5045075" y="3062288"/>
          <p14:tracePt t="28873" x="4857750" y="3062288"/>
          <p14:tracePt t="28889" x="4714875" y="3062288"/>
          <p14:tracePt t="28905" x="4616450" y="3071813"/>
          <p14:tracePt t="28920" x="4554538" y="3071813"/>
          <p14:tracePt t="28937" x="4500563" y="3071813"/>
          <p14:tracePt t="28951" x="4419600" y="3071813"/>
          <p14:tracePt t="28967" x="4313238" y="3071813"/>
          <p14:tracePt t="28983" x="4205288" y="3071813"/>
          <p14:tracePt t="29001" x="4081463" y="3062288"/>
          <p14:tracePt t="29017" x="3965575" y="3062288"/>
          <p14:tracePt t="29033" x="3848100" y="3044825"/>
          <p14:tracePt t="29045" x="3776663" y="3027363"/>
          <p14:tracePt t="29061" x="3625850" y="3009900"/>
          <p14:tracePt t="29077" x="3446463" y="2965450"/>
          <p14:tracePt t="29095" x="3160713" y="2911475"/>
          <p14:tracePt t="29113" x="2990850" y="2857500"/>
          <p14:tracePt t="29129" x="2840038" y="2776538"/>
          <p14:tracePt t="29145" x="2670175" y="2705100"/>
          <p14:tracePt t="29160" x="2571750" y="2670175"/>
          <p14:tracePt t="29176" x="2500313" y="2660650"/>
          <p14:tracePt t="29193" x="2465388" y="2643188"/>
          <p14:tracePt t="29224" x="2428875" y="2643188"/>
          <p14:tracePt t="29240" x="2419350" y="2643188"/>
          <p14:tracePt t="29257" x="2411413" y="2643188"/>
          <p14:tracePt t="29274" x="2393950" y="2652713"/>
          <p14:tracePt t="29290" x="2374900" y="2652713"/>
          <p14:tracePt t="29307" x="2347913" y="2660650"/>
          <p14:tracePt t="29323" x="2339975" y="2660650"/>
          <p14:tracePt t="29751" x="2374900" y="2660650"/>
          <p14:tracePt t="29759" x="2419350" y="2660650"/>
          <p14:tracePt t="29774" x="2465388" y="2660650"/>
          <p14:tracePt t="29790" x="2571750" y="2660650"/>
          <p14:tracePt t="29807" x="2776538" y="2679700"/>
          <p14:tracePt t="29823" x="2857500" y="2679700"/>
          <p14:tracePt t="29838" x="2884488" y="2679700"/>
          <p14:tracePt t="29855" x="2946400" y="2679700"/>
          <p14:tracePt t="29870" x="2955925" y="2679700"/>
          <p14:tracePt t="29882" x="2965450" y="2679700"/>
          <p14:tracePt t="29898" x="2982913" y="2679700"/>
          <p14:tracePt t="29915" x="2990850" y="2679700"/>
          <p14:tracePt t="29932" x="3000375" y="2679700"/>
          <p14:tracePt t="29947" x="3009900" y="2679700"/>
          <p14:tracePt t="29962" x="3027363" y="2679700"/>
          <p14:tracePt t="29980" x="3036888" y="2679700"/>
          <p14:tracePt t="29997" x="3054350" y="2679700"/>
          <p14:tracePt t="30016" x="3116263" y="2670175"/>
          <p14:tracePt t="30032" x="3187700" y="2670175"/>
          <p14:tracePt t="30046" x="3251200" y="2670175"/>
          <p14:tracePt t="30060" x="3367088" y="2670175"/>
          <p14:tracePt t="30076" x="3473450" y="2670175"/>
          <p14:tracePt t="30093" x="3608388" y="2670175"/>
          <p14:tracePt t="30108" x="3732213" y="2670175"/>
          <p14:tracePt t="30125" x="3830638" y="2670175"/>
          <p14:tracePt t="30142" x="3902075" y="2670175"/>
          <p14:tracePt t="30160" x="3956050" y="2670175"/>
          <p14:tracePt t="30173" x="3965575" y="2670175"/>
          <p14:tracePt t="30192" x="3990975" y="2670175"/>
          <p14:tracePt t="30210" x="4017963" y="2670175"/>
          <p14:tracePt t="30226" x="4044950" y="2670175"/>
          <p14:tracePt t="30242" x="4071938" y="2670175"/>
          <p14:tracePt t="30258" x="4089400" y="2670175"/>
          <p14:tracePt t="30274" x="4125913" y="2670175"/>
          <p14:tracePt t="30291" x="4160838" y="2670175"/>
          <p14:tracePt t="30306" x="4197350" y="2670175"/>
          <p14:tracePt t="30323" x="4224338" y="2670175"/>
          <p14:tracePt t="30340" x="4259263" y="2670175"/>
          <p14:tracePt t="30356" x="4303713" y="2670175"/>
          <p14:tracePt t="30372" x="4348163" y="2670175"/>
          <p14:tracePt t="30388" x="4384675" y="2670175"/>
          <p14:tracePt t="30404" x="4411663" y="2670175"/>
          <p14:tracePt t="30420" x="4456113" y="2670175"/>
          <p14:tracePt t="30436" x="4473575" y="2670175"/>
          <p14:tracePt t="30453" x="4518025" y="2670175"/>
          <p14:tracePt t="30469" x="4562475" y="2670175"/>
          <p14:tracePt t="30485" x="4608513" y="2670175"/>
          <p14:tracePt t="30501" x="4652963" y="2670175"/>
          <p14:tracePt t="30517" x="4687888" y="2670175"/>
          <p14:tracePt t="30533" x="4724400" y="2670175"/>
          <p14:tracePt t="30550" x="4759325" y="2670175"/>
          <p14:tracePt t="30562" x="4803775" y="2670175"/>
          <p14:tracePt t="30578" x="4857750" y="2670175"/>
          <p14:tracePt t="30595" x="4911725" y="2670175"/>
          <p14:tracePt t="30613" x="4991100" y="2670175"/>
          <p14:tracePt t="30632" x="5153025" y="2670175"/>
          <p14:tracePt t="30648" x="5268913" y="2670175"/>
          <p14:tracePt t="30665" x="5419725" y="2670175"/>
          <p14:tracePt t="30680" x="5589588" y="2670175"/>
          <p14:tracePt t="30696" x="5759450" y="2670175"/>
          <p14:tracePt t="30712" x="5938838" y="2670175"/>
          <p14:tracePt t="30728" x="6099175" y="2670175"/>
          <p14:tracePt t="30744" x="6242050" y="2670175"/>
          <p14:tracePt t="30759" x="6375400" y="2670175"/>
          <p14:tracePt t="30776" x="6465888" y="2670175"/>
          <p14:tracePt t="30792" x="6537325" y="2670175"/>
          <p14:tracePt t="30808" x="6581775" y="2670175"/>
          <p14:tracePt t="30824" x="6626225" y="2670175"/>
          <p14:tracePt t="30840" x="6670675" y="2670175"/>
          <p14:tracePt t="30856" x="6715125" y="2670175"/>
          <p14:tracePt t="30873" x="6751638" y="2670175"/>
          <p14:tracePt t="30889" x="6796088" y="2670175"/>
          <p14:tracePt t="30904" x="6831013" y="2670175"/>
          <p14:tracePt t="30920" x="6875463" y="2670175"/>
          <p14:tracePt t="30936" x="6894513" y="2670175"/>
          <p14:tracePt t="30952" x="6911975" y="2670175"/>
          <p14:tracePt t="30968" x="6919913" y="2670175"/>
          <p14:tracePt t="30983" x="6929438" y="2660650"/>
          <p14:tracePt t="31016" x="6938963" y="2660650"/>
          <p14:tracePt t="31800" x="6902450" y="2660650"/>
          <p14:tracePt t="31808" x="6759575" y="2705100"/>
          <p14:tracePt t="31825" x="6251575" y="2847975"/>
          <p14:tracePt t="31841" x="5537200" y="3000375"/>
          <p14:tracePt t="31858" x="4759325" y="3098800"/>
          <p14:tracePt t="31874" x="3983038" y="3214688"/>
          <p14:tracePt t="31890" x="3303588" y="3303588"/>
          <p14:tracePt t="31906" x="2795588" y="3367088"/>
          <p14:tracePt t="31923" x="2482850" y="3394075"/>
          <p14:tracePt t="31940" x="2286000" y="3394075"/>
          <p14:tracePt t="31956" x="2187575" y="3394075"/>
          <p14:tracePt t="31971" x="2133600" y="3394075"/>
          <p14:tracePt t="31988" x="2089150" y="3394075"/>
          <p14:tracePt t="32005" x="2071688" y="3394075"/>
          <p14:tracePt t="32021" x="2044700" y="3394075"/>
          <p14:tracePt t="32037" x="1965325" y="3384550"/>
          <p14:tracePt t="32068" x="1687513" y="3322638"/>
          <p14:tracePt t="32085" x="1509713" y="3286125"/>
          <p14:tracePt t="32088" x="1419225" y="3268663"/>
          <p14:tracePt t="32097" x="1357313" y="3251200"/>
          <p14:tracePt t="32113" x="1231900" y="3214688"/>
          <p14:tracePt t="32130" x="1187450" y="3179763"/>
          <p14:tracePt t="32147" x="1169988" y="3179763"/>
          <p14:tracePt t="32165" x="1169988" y="3170238"/>
          <p14:tracePt t="32197" x="1169988" y="3160713"/>
          <p14:tracePt t="32213" x="1169988" y="3152775"/>
          <p14:tracePt t="32229" x="1169988" y="3133725"/>
          <p14:tracePt t="32245" x="1179513" y="3116263"/>
          <p14:tracePt t="32261" x="1179513" y="3098800"/>
          <p14:tracePt t="32277" x="1196975" y="3081338"/>
          <p14:tracePt t="32293" x="1214438" y="3044825"/>
          <p14:tracePt t="32309" x="1241425" y="3017838"/>
          <p14:tracePt t="32325" x="1258888" y="3009900"/>
          <p14:tracePt t="32341" x="1268413" y="2990850"/>
          <p14:tracePt t="32357" x="1295400" y="2982913"/>
          <p14:tracePt t="32373" x="1312863" y="2973388"/>
          <p14:tracePt t="32389" x="1339850" y="2965450"/>
          <p14:tracePt t="32405" x="1366838" y="2955925"/>
          <p14:tracePt t="32421" x="1384300" y="2955925"/>
          <p14:tracePt t="32437" x="1393825" y="2955925"/>
          <p14:tracePt t="32453" x="1411288" y="2955925"/>
          <p14:tracePt t="32486" x="1419225" y="2955925"/>
          <p14:tracePt t="32521" x="1428750" y="2955925"/>
          <p14:tracePt t="32760" x="1446213" y="2955925"/>
          <p14:tracePt t="32768" x="1465263" y="2955925"/>
          <p14:tracePt t="32776" x="1482725" y="2955925"/>
          <p14:tracePt t="32793" x="1527175" y="2955925"/>
          <p14:tracePt t="32809" x="1589088" y="2955925"/>
          <p14:tracePt t="32825" x="1660525" y="2955925"/>
          <p14:tracePt t="32841" x="1741488" y="2965450"/>
          <p14:tracePt t="32857" x="1839913" y="2973388"/>
          <p14:tracePt t="32873" x="1911350" y="2973388"/>
          <p14:tracePt t="32889" x="2000250" y="2973388"/>
          <p14:tracePt t="32905" x="2089150" y="2973388"/>
          <p14:tracePt t="32921" x="2187575" y="2973388"/>
          <p14:tracePt t="32937" x="2268538" y="2973388"/>
          <p14:tracePt t="32953" x="2322513" y="2973388"/>
          <p14:tracePt t="32970" x="2366963" y="2973388"/>
          <p14:tracePt t="32986" x="2401888" y="2973388"/>
          <p14:tracePt t="33002" x="2428875" y="2973388"/>
          <p14:tracePt t="33018" x="2455863" y="2973388"/>
          <p14:tracePt t="33034" x="2482850" y="2973388"/>
          <p14:tracePt t="33050" x="2509838" y="2973388"/>
          <p14:tracePt t="33066" x="2536825" y="2973388"/>
          <p14:tracePt t="33083" x="2554288" y="2973388"/>
          <p14:tracePt t="33096" x="2581275" y="2973388"/>
          <p14:tracePt t="33110" x="2589213" y="2973388"/>
          <p14:tracePt t="33127" x="2616200" y="2973388"/>
          <p14:tracePt t="33144" x="2679700" y="2973388"/>
          <p14:tracePt t="33162" x="2705100" y="2973388"/>
          <p14:tracePt t="33179" x="2741613" y="2973388"/>
          <p14:tracePt t="33195" x="2776538" y="2973388"/>
          <p14:tracePt t="33211" x="2822575" y="2973388"/>
          <p14:tracePt t="33227" x="2874963" y="2973388"/>
          <p14:tracePt t="33243" x="2946400" y="2973388"/>
          <p14:tracePt t="33259" x="3027363" y="2973388"/>
          <p14:tracePt t="33275" x="3108325" y="2973388"/>
          <p14:tracePt t="33291" x="3160713" y="2973388"/>
          <p14:tracePt t="33307" x="3197225" y="2973388"/>
          <p14:tracePt t="33323" x="3224213" y="2973388"/>
          <p14:tracePt t="33340" x="3259138" y="2973388"/>
          <p14:tracePt t="33356" x="3276600" y="2973388"/>
          <p14:tracePt t="33368" x="3295650" y="2973388"/>
          <p14:tracePt t="33384" x="3303588" y="2973388"/>
          <p14:tracePt t="33416" x="3313113" y="2973388"/>
          <p14:tracePt t="33433" x="3322638" y="2973388"/>
          <p14:tracePt t="33452" x="3340100" y="2973388"/>
          <p14:tracePt t="33468" x="3348038" y="2973388"/>
          <p14:tracePt t="33484" x="3375025" y="2973388"/>
          <p14:tracePt t="33499" x="3394075" y="2973388"/>
          <p14:tracePt t="33515" x="3411538" y="2973388"/>
          <p14:tracePt t="33531" x="3446463" y="2973388"/>
          <p14:tracePt t="33547" x="3473450" y="2973388"/>
          <p14:tracePt t="33564" x="3490913" y="2973388"/>
          <p14:tracePt t="33579" x="3509963" y="2973388"/>
          <p14:tracePt t="33596" x="3527425" y="2973388"/>
          <p14:tracePt t="33612" x="3536950" y="2973388"/>
          <p14:tracePt t="33628" x="3544888" y="2973388"/>
          <p14:tracePt t="33644" x="3562350" y="2973388"/>
          <p14:tracePt t="33661" x="3581400" y="2973388"/>
          <p14:tracePt t="33677" x="3616325" y="2973388"/>
          <p14:tracePt t="33694" x="3670300" y="2973388"/>
          <p14:tracePt t="33705" x="3714750" y="2973388"/>
          <p14:tracePt t="33721" x="3741738" y="2973388"/>
          <p14:tracePt t="33738" x="3768725" y="2973388"/>
          <p14:tracePt t="33755" x="3786188" y="2973388"/>
          <p14:tracePt t="34096" x="3795713" y="2973388"/>
          <p14:tracePt t="34104" x="3813175" y="2973388"/>
          <p14:tracePt t="34115" x="3840163" y="2973388"/>
          <p14:tracePt t="34132" x="3894138" y="2965450"/>
          <p14:tracePt t="34150" x="3990975" y="2965450"/>
          <p14:tracePt t="34164" x="4116388" y="2965450"/>
          <p14:tracePt t="34180" x="4232275" y="2965450"/>
          <p14:tracePt t="34196" x="4357688" y="2965450"/>
          <p14:tracePt t="34213" x="4429125" y="2965450"/>
          <p14:tracePt t="34233" x="4510088" y="2965450"/>
          <p14:tracePt t="34247" x="4537075" y="2965450"/>
          <p14:tracePt t="34259" x="4572000" y="2965450"/>
          <p14:tracePt t="34276" x="4589463" y="2965450"/>
          <p14:tracePt t="34293" x="4608513" y="2965450"/>
          <p14:tracePt t="34311" x="4616450" y="2965450"/>
          <p14:tracePt t="34327" x="4625975" y="2965450"/>
          <p14:tracePt t="34345" x="4633913" y="2965450"/>
          <p14:tracePt t="34360" x="4643438" y="2965450"/>
          <p14:tracePt t="34377" x="4652963" y="2965450"/>
          <p14:tracePt t="34393" x="4660900" y="2965450"/>
          <p14:tracePt t="34409" x="4670425" y="2965450"/>
          <p14:tracePt t="34426" x="4705350" y="2965450"/>
          <p14:tracePt t="34441" x="4732338" y="2965450"/>
          <p14:tracePt t="34457" x="4786313" y="2965450"/>
          <p14:tracePt t="34473" x="4848225" y="2965450"/>
          <p14:tracePt t="34491" x="4938713" y="2965450"/>
          <p14:tracePt t="34505" x="5027613" y="2965450"/>
          <p14:tracePt t="34521" x="5143500" y="2965450"/>
          <p14:tracePt t="34538" x="5214938" y="2965450"/>
          <p14:tracePt t="34570" x="5330825" y="2965450"/>
          <p14:tracePt t="34587" x="5375275" y="2965450"/>
          <p14:tracePt t="34602" x="5411788" y="2965450"/>
          <p14:tracePt t="34619" x="5446713" y="2965450"/>
          <p14:tracePt t="34635" x="5465763" y="2965450"/>
          <p14:tracePt t="34651" x="5483225" y="2965450"/>
          <p14:tracePt t="34667" x="5491163" y="2965450"/>
          <p14:tracePt t="34682" x="5500688" y="2965450"/>
          <p14:tracePt t="34699" x="5510213" y="2965450"/>
          <p14:tracePt t="34716" x="5527675" y="2965450"/>
          <p14:tracePt t="34732" x="5545138" y="2965450"/>
          <p14:tracePt t="34748" x="5589588" y="2965450"/>
          <p14:tracePt t="34764" x="5634038" y="2965450"/>
          <p14:tracePt t="34780" x="5680075" y="2965450"/>
          <p14:tracePt t="34796" x="5732463" y="2965450"/>
          <p14:tracePt t="34812" x="5795963" y="2965450"/>
          <p14:tracePt t="34828" x="5857875" y="2965450"/>
          <p14:tracePt t="34845" x="5929313" y="2965450"/>
          <p14:tracePt t="34860" x="5973763" y="2965450"/>
          <p14:tracePt t="34876" x="6027738" y="2965450"/>
          <p14:tracePt t="34892" x="6072188" y="2965450"/>
          <p14:tracePt t="34908" x="6108700" y="2965450"/>
          <p14:tracePt t="34924" x="6143625" y="2965450"/>
          <p14:tracePt t="34941" x="6180138" y="2965450"/>
          <p14:tracePt t="34957" x="6224588" y="2965450"/>
          <p14:tracePt t="34974" x="6259513" y="2965450"/>
          <p14:tracePt t="34989" x="6286500" y="2965450"/>
          <p14:tracePt t="35006" x="6313488" y="2965450"/>
          <p14:tracePt t="35024" x="6340475" y="2965450"/>
          <p14:tracePt t="35033" x="6375400" y="2965450"/>
          <p14:tracePt t="35050" x="6394450" y="2965450"/>
          <p14:tracePt t="35066" x="6429375" y="2965450"/>
          <p14:tracePt t="35083" x="6456363" y="2965450"/>
          <p14:tracePt t="35101" x="6491288" y="2965450"/>
          <p14:tracePt t="35118" x="6527800" y="2965450"/>
          <p14:tracePt t="35135" x="6572250" y="2965450"/>
          <p14:tracePt t="35151" x="6608763" y="2965450"/>
          <p14:tracePt t="35167" x="6653213" y="2965450"/>
          <p14:tracePt t="35183" x="6688138" y="2965450"/>
          <p14:tracePt t="35199" x="6724650" y="2965450"/>
          <p14:tracePt t="35215" x="6751638" y="2965450"/>
          <p14:tracePt t="35231" x="6777038" y="2965450"/>
          <p14:tracePt t="35246" x="6804025" y="2965450"/>
          <p14:tracePt t="35263" x="6840538" y="2965450"/>
          <p14:tracePt t="35279" x="6884988" y="2965450"/>
          <p14:tracePt t="35295" x="6929438" y="2965450"/>
          <p14:tracePt t="35311" x="6973888" y="2965450"/>
          <p14:tracePt t="35327" x="7018338" y="2965450"/>
          <p14:tracePt t="35343" x="7062788" y="2955925"/>
          <p14:tracePt t="35359" x="7081838" y="2955925"/>
          <p14:tracePt t="35376" x="7108825" y="2946400"/>
          <p14:tracePt t="35392" x="7126288" y="2946400"/>
          <p14:tracePt t="35408" x="7134225" y="2946400"/>
          <p14:tracePt t="35440" x="7143750" y="2946400"/>
          <p14:tracePt t="35481" x="7153275" y="2946400"/>
          <p14:tracePt t="35809" x="7161213" y="2946400"/>
          <p14:tracePt t="35826" x="7180263" y="2946400"/>
          <p14:tracePt t="35834" x="7197725" y="2946400"/>
          <p14:tracePt t="35847" x="7205663" y="2946400"/>
          <p14:tracePt t="35863" x="7242175" y="2946400"/>
          <p14:tracePt t="35881" x="7313613" y="2946400"/>
          <p14:tracePt t="35897" x="7367588" y="2946400"/>
          <p14:tracePt t="35913" x="7412038" y="2955925"/>
          <p14:tracePt t="35928" x="7483475" y="2955925"/>
          <p14:tracePt t="35947" x="7545388" y="2973388"/>
          <p14:tracePt t="35965" x="7634288" y="2982913"/>
          <p14:tracePt t="35980" x="7715250" y="2990850"/>
          <p14:tracePt t="35997" x="7769225" y="2990850"/>
          <p14:tracePt t="36013" x="7831138" y="2990850"/>
          <p14:tracePt t="36029" x="7894638" y="2990850"/>
          <p14:tracePt t="36046" x="7947025" y="2990850"/>
          <p14:tracePt t="36062" x="8027988" y="2990850"/>
          <p14:tracePt t="36077" x="8108950" y="2990850"/>
          <p14:tracePt t="36092" x="8188325" y="2973388"/>
          <p14:tracePt t="36106" x="8251825" y="2965450"/>
          <p14:tracePt t="36121" x="8304213" y="2955925"/>
          <p14:tracePt t="36138" x="8375650" y="2938463"/>
          <p14:tracePt t="36156" x="8394700" y="2938463"/>
          <p14:tracePt t="36174" x="8412163" y="2928938"/>
          <p14:tracePt t="36190" x="8420100" y="2928938"/>
          <p14:tracePt t="36206" x="8439150" y="2928938"/>
          <p14:tracePt t="36237" x="8447088" y="2928938"/>
          <p14:tracePt t="36253" x="8456613" y="2928938"/>
          <p14:tracePt t="36270" x="8466138" y="2928938"/>
          <p14:tracePt t="36289" x="8474075" y="2928938"/>
          <p14:tracePt t="36321" x="8483600" y="2928938"/>
          <p14:tracePt t="36338" x="8483600" y="2919413"/>
          <p14:tracePt t="36353" x="8491538" y="2919413"/>
          <p14:tracePt t="36369" x="8501063" y="2919413"/>
          <p14:tracePt t="36409" x="8510588" y="2919413"/>
          <p14:tracePt t="36457" x="8518525" y="2919413"/>
          <p14:tracePt t="36489" x="8528050" y="2919413"/>
          <p14:tracePt t="36521" x="8537575" y="2919413"/>
          <p14:tracePt t="36561" x="8545513" y="2919413"/>
          <p14:tracePt t="36593" x="8555038" y="2919413"/>
          <p14:tracePt t="36609" x="8562975" y="2919413"/>
          <p14:tracePt t="36617" x="8572500" y="2919413"/>
          <p14:tracePt t="36625" x="8582025" y="2919413"/>
          <p14:tracePt t="36639" x="8589963" y="2919413"/>
          <p14:tracePt t="36655" x="8626475" y="2919413"/>
          <p14:tracePt t="36671" x="8670925" y="2919413"/>
          <p14:tracePt t="36688" x="8724900" y="2919413"/>
          <p14:tracePt t="36700" x="8804275" y="2919413"/>
          <p14:tracePt t="36716" x="8894763" y="2919413"/>
          <p14:tracePt t="36733" x="8974138" y="2911475"/>
          <p14:tracePt t="36751" x="9028113" y="2901950"/>
          <p14:tracePt t="36767" x="9063038" y="2894013"/>
          <p14:tracePt t="36784" x="9109075" y="2884488"/>
          <p14:tracePt t="36800" x="9117013" y="2874963"/>
          <p14:tracePt t="36961" x="9117013" y="2884488"/>
          <p14:tracePt t="36969" x="9055100" y="2884488"/>
          <p14:tracePt t="36978" x="8983663" y="2911475"/>
          <p14:tracePt t="36994" x="8705850" y="2973388"/>
          <p14:tracePt t="37010" x="8286750" y="3017838"/>
          <p14:tracePt t="37026" x="7661275" y="3098800"/>
          <p14:tracePt t="37042" x="7010400" y="3197225"/>
          <p14:tracePt t="37059" x="6330950" y="3286125"/>
          <p14:tracePt t="37074" x="5732463" y="3330575"/>
          <p14:tracePt t="37091" x="5276850" y="3375025"/>
          <p14:tracePt t="37103" x="5116513" y="3394075"/>
          <p14:tracePt t="37119" x="4875213" y="3419475"/>
          <p14:tracePt t="37135" x="4660900" y="3446463"/>
          <p14:tracePt t="37152" x="4483100" y="3465513"/>
          <p14:tracePt t="37169" x="4205288" y="3473450"/>
          <p14:tracePt t="37186" x="4054475" y="3473450"/>
          <p14:tracePt t="37203" x="3919538" y="3473450"/>
          <p14:tracePt t="37219" x="3803650" y="3473450"/>
          <p14:tracePt t="37235" x="3670300" y="3455988"/>
          <p14:tracePt t="37251" x="3536950" y="3446463"/>
          <p14:tracePt t="37267" x="3384550" y="3419475"/>
          <p14:tracePt t="37283" x="3251200" y="3402013"/>
          <p14:tracePt t="37300" x="3108325" y="3384550"/>
          <p14:tracePt t="37316" x="2946400" y="3367088"/>
          <p14:tracePt t="37332" x="2795588" y="3357563"/>
          <p14:tracePt t="37348" x="2633663" y="3357563"/>
          <p14:tracePt t="37363" x="2455863" y="3348038"/>
          <p14:tracePt t="37380" x="2276475" y="3348038"/>
          <p14:tracePt t="37393" x="2098675" y="3348038"/>
          <p14:tracePt t="37409" x="1946275" y="3348038"/>
          <p14:tracePt t="37425" x="1795463" y="3348038"/>
          <p14:tracePt t="37442" x="1660525" y="3348038"/>
          <p14:tracePt t="37459" x="1544638" y="3330575"/>
          <p14:tracePt t="37477" x="1446213" y="3313113"/>
          <p14:tracePt t="37493" x="1384300" y="3303588"/>
          <p14:tracePt t="37510" x="1322388" y="3286125"/>
          <p14:tracePt t="37526" x="1258888" y="3251200"/>
          <p14:tracePt t="37541" x="1231900" y="3241675"/>
          <p14:tracePt t="37557" x="1214438" y="3232150"/>
          <p14:tracePt t="37609" x="1214438" y="3224213"/>
          <p14:tracePt t="37633" x="1214438" y="3214688"/>
          <p14:tracePt t="37641" x="1214438" y="3205163"/>
          <p14:tracePt t="37650" x="1214438" y="3197225"/>
          <p14:tracePt t="37668" x="1223963" y="3179763"/>
          <p14:tracePt t="37686" x="1268413" y="3160713"/>
          <p14:tracePt t="37702" x="1322388" y="3133725"/>
          <p14:tracePt t="37718" x="1419225" y="3089275"/>
          <p14:tracePt t="37734" x="1482725" y="3062288"/>
          <p14:tracePt t="37750" x="1554163" y="3044825"/>
          <p14:tracePt t="37766" x="1598613" y="3036888"/>
          <p14:tracePt t="37782" x="1643063" y="3027363"/>
          <p14:tracePt t="37798" x="1652588" y="3027363"/>
          <p14:tracePt t="37831" x="1660525" y="3027363"/>
          <p14:tracePt t="38154" x="1697038" y="3017838"/>
          <p14:tracePt t="38161" x="1795463" y="3000375"/>
          <p14:tracePt t="38178" x="2054225" y="2965450"/>
          <p14:tracePt t="38196" x="2268538" y="2955925"/>
          <p14:tracePt t="38212" x="2393950" y="2955925"/>
          <p14:tracePt t="38228" x="2446338" y="2973388"/>
          <p14:tracePt t="38244" x="2465388" y="2990850"/>
          <p14:tracePt t="38260" x="2473325" y="3017838"/>
          <p14:tracePt t="38276" x="2473325" y="3098800"/>
          <p14:tracePt t="38292" x="2473325" y="3179763"/>
          <p14:tracePt t="38308" x="2455863" y="3295650"/>
          <p14:tracePt t="38324" x="2411413" y="3411538"/>
          <p14:tracePt t="38340" x="2339975" y="3527425"/>
          <p14:tracePt t="38356" x="2232025" y="3633788"/>
          <p14:tracePt t="38373" x="2143125" y="3705225"/>
          <p14:tracePt t="38389" x="2044700" y="3751263"/>
          <p14:tracePt t="38405" x="1982788" y="3759200"/>
          <p14:tracePt t="38421" x="1955800" y="3759200"/>
          <p14:tracePt t="38437" x="1946275" y="3759200"/>
          <p14:tracePt t="38453" x="1928813" y="3751263"/>
          <p14:tracePt t="38469" x="1911350" y="3741738"/>
          <p14:tracePt t="38485" x="1893888" y="3741738"/>
          <p14:tracePt t="38501" x="1866900" y="3741738"/>
          <p14:tracePt t="38517" x="1847850" y="3732213"/>
          <p14:tracePt t="38533" x="1822450" y="3724275"/>
          <p14:tracePt t="38549" x="1812925" y="3724275"/>
          <p14:tracePt t="38565" x="1803400" y="3724275"/>
          <p14:tracePt t="38601" x="1795463" y="3714750"/>
          <p14:tracePt t="38609" x="1785938" y="3705225"/>
          <p14:tracePt t="38625" x="1785938" y="3697288"/>
          <p14:tracePt t="38641" x="1776413" y="3687763"/>
          <p14:tracePt t="38659" x="1768475" y="3679825"/>
          <p14:tracePt t="38677" x="1751013" y="3660775"/>
          <p14:tracePt t="38709" x="1741488" y="3652838"/>
          <p14:tracePt t="38914" x="1731963" y="3643313"/>
          <p14:tracePt t="38930" x="1731963" y="3633788"/>
          <p14:tracePt t="38938" x="1751013" y="3633788"/>
          <p14:tracePt t="38949" x="1768475" y="3633788"/>
          <p14:tracePt t="38965" x="1822450" y="3633788"/>
          <p14:tracePt t="38980" x="1874838" y="3633788"/>
          <p14:tracePt t="38996" x="1955800" y="3633788"/>
          <p14:tracePt t="39012" x="2044700" y="3633788"/>
          <p14:tracePt t="39029" x="2133600" y="3633788"/>
          <p14:tracePt t="39045" x="2205038" y="3633788"/>
          <p14:tracePt t="39061" x="2286000" y="3633788"/>
          <p14:tracePt t="39076" x="2339975" y="3633788"/>
          <p14:tracePt t="39093" x="2401888" y="3633788"/>
          <p14:tracePt t="39105" x="2465388" y="3633788"/>
          <p14:tracePt t="39121" x="2527300" y="3633788"/>
          <p14:tracePt t="39137" x="2581275" y="3633788"/>
          <p14:tracePt t="39155" x="2625725" y="3633788"/>
          <p14:tracePt t="39174" x="2670175" y="3633788"/>
          <p14:tracePt t="39190" x="2697163" y="3633788"/>
          <p14:tracePt t="39206" x="2732088" y="3633788"/>
          <p14:tracePt t="39222" x="2759075" y="3633788"/>
          <p14:tracePt t="39238" x="2786063" y="3633788"/>
          <p14:tracePt t="39254" x="2813050" y="3633788"/>
          <p14:tracePt t="39270" x="2840038" y="3633788"/>
          <p14:tracePt t="39286" x="2874963" y="3633788"/>
          <p14:tracePt t="39302" x="2894013" y="3633788"/>
          <p14:tracePt t="39320" x="2928938" y="3633788"/>
          <p14:tracePt t="39335" x="2946400" y="3633788"/>
          <p14:tracePt t="39351" x="2955925" y="3633788"/>
          <p14:tracePt t="39368" x="2973388" y="3633788"/>
          <p14:tracePt t="39398" x="2990850" y="3633788"/>
          <p14:tracePt t="39415" x="3000375" y="3633788"/>
          <p14:tracePt t="39722" x="3017838" y="3633788"/>
          <p14:tracePt t="39738" x="3036888" y="3633788"/>
          <p14:tracePt t="39746" x="3062288" y="3633788"/>
          <p14:tracePt t="39754" x="3081338" y="3633788"/>
          <p14:tracePt t="39769" x="3116263" y="3633788"/>
          <p14:tracePt t="39786" x="3143250" y="3633788"/>
          <p14:tracePt t="39801" x="3179763" y="3633788"/>
          <p14:tracePt t="39817" x="3187700" y="3633788"/>
          <p14:tracePt t="39835" x="3224213" y="3633788"/>
          <p14:tracePt t="39850" x="3251200" y="3633788"/>
          <p14:tracePt t="39865" x="3276600" y="3633788"/>
          <p14:tracePt t="39883" x="3303588" y="3633788"/>
          <p14:tracePt t="39899" x="3348038" y="3633788"/>
          <p14:tracePt t="39930" x="3419475" y="3633788"/>
          <p14:tracePt t="39947" x="3465513" y="3633788"/>
          <p14:tracePt t="39963" x="3517900" y="3633788"/>
          <p14:tracePt t="39978" x="3589338" y="3633788"/>
          <p14:tracePt t="39995" x="3643313" y="3633788"/>
          <p14:tracePt t="40011" x="3697288" y="3633788"/>
          <p14:tracePt t="40027" x="3751263" y="3633788"/>
          <p14:tracePt t="40043" x="3795713" y="3633788"/>
          <p14:tracePt t="40059" x="3822700" y="3633788"/>
          <p14:tracePt t="40075" x="3857625" y="3633788"/>
          <p14:tracePt t="40091" x="3875088" y="3633788"/>
          <p14:tracePt t="40107" x="3894138" y="3633788"/>
          <p14:tracePt t="40136" x="3902075" y="3633788"/>
          <p14:tracePt t="40153" x="3911600" y="3633788"/>
          <p14:tracePt t="40178" x="3919538" y="3633788"/>
          <p14:tracePt t="40211" x="3929063" y="3633788"/>
          <p14:tracePt t="40233" x="3938588" y="3633788"/>
          <p14:tracePt t="40259" x="3946525" y="3633788"/>
          <p14:tracePt t="40458" x="3965575" y="3633788"/>
          <p14:tracePt t="40466" x="3973513" y="3633788"/>
          <p14:tracePt t="40478" x="3990975" y="3633788"/>
          <p14:tracePt t="40495" x="4044950" y="3633788"/>
          <p14:tracePt t="40511" x="4108450" y="3633788"/>
          <p14:tracePt t="40527" x="4170363" y="3633788"/>
          <p14:tracePt t="40543" x="4241800" y="3633788"/>
          <p14:tracePt t="40560" x="4322763" y="3633788"/>
          <p14:tracePt t="40576" x="4384675" y="3633788"/>
          <p14:tracePt t="40591" x="4465638" y="3633788"/>
          <p14:tracePt t="40603" x="4518025" y="3633788"/>
          <p14:tracePt t="40619" x="4562475" y="3633788"/>
          <p14:tracePt t="40635" x="4625975" y="3633788"/>
          <p14:tracePt t="40653" x="4724400" y="3616325"/>
          <p14:tracePt t="40671" x="4813300" y="3608388"/>
          <p14:tracePt t="40687" x="4867275" y="3608388"/>
          <p14:tracePt t="40704" x="4919663" y="3608388"/>
          <p14:tracePt t="40721" x="4956175" y="3608388"/>
          <p14:tracePt t="40738" x="5000625" y="3608388"/>
          <p14:tracePt t="40753" x="5037138" y="3608388"/>
          <p14:tracePt t="40770" x="5081588" y="3608388"/>
          <p14:tracePt t="40786" x="5126038" y="3608388"/>
          <p14:tracePt t="40802" x="5170488" y="3608388"/>
          <p14:tracePt t="40818" x="5224463" y="3608388"/>
          <p14:tracePt t="40835" x="5276850" y="3616325"/>
          <p14:tracePt t="40851" x="5330825" y="3625850"/>
          <p14:tracePt t="40868" x="5394325" y="3633788"/>
          <p14:tracePt t="40883" x="5456238" y="3633788"/>
          <p14:tracePt t="40899" x="5527675" y="3643313"/>
          <p14:tracePt t="40915" x="5589588" y="3643313"/>
          <p14:tracePt t="40931" x="5680075" y="3643313"/>
          <p14:tracePt t="40947" x="5759450" y="3643313"/>
          <p14:tracePt t="40963" x="5884863" y="3643313"/>
          <p14:tracePt t="40976" x="5938838" y="3643313"/>
          <p14:tracePt t="40992" x="6037263" y="3643313"/>
          <p14:tracePt t="41009" x="6134100" y="3652838"/>
          <p14:tracePt t="41028" x="6242050" y="3652838"/>
          <p14:tracePt t="41044" x="6286500" y="3652838"/>
          <p14:tracePt t="41060" x="6330950" y="3652838"/>
          <p14:tracePt t="41076" x="6348413" y="3652838"/>
          <p14:tracePt t="41092" x="6375400" y="3652838"/>
          <p14:tracePt t="41108" x="6394450" y="3652838"/>
          <p14:tracePt t="41146" x="6402388" y="3652838"/>
          <p14:tracePt t="42884" x="6411913" y="3660775"/>
          <p14:tracePt t="42890" x="6394450" y="3679825"/>
          <p14:tracePt t="42903" x="6357938" y="3697288"/>
          <p14:tracePt t="42921" x="6215063" y="3795713"/>
          <p14:tracePt t="42939" x="5776913" y="4017963"/>
          <p14:tracePt t="42956" x="5375275" y="4241800"/>
          <p14:tracePt t="42972" x="5081588" y="4384675"/>
          <p14:tracePt t="42988" x="4848225" y="4491038"/>
          <p14:tracePt t="43004" x="4687888" y="4562475"/>
          <p14:tracePt t="43021" x="4589463" y="4589463"/>
          <p14:tracePt t="43037" x="4537075" y="4608513"/>
          <p14:tracePt t="43053" x="4518025" y="4608513"/>
          <p14:tracePt t="43069" x="4500563" y="4616450"/>
          <p14:tracePt t="43081" x="4491038" y="4616450"/>
          <p14:tracePt t="43096" x="4456113" y="4616450"/>
          <p14:tracePt t="43112" x="4429125" y="4616450"/>
          <p14:tracePt t="43129" x="4367213" y="4616450"/>
          <p14:tracePt t="43147" x="4232275" y="4616450"/>
          <p14:tracePt t="43166" x="4098925" y="4608513"/>
          <p14:tracePt t="43195" x="3813175" y="4537075"/>
          <p14:tracePt t="43213" x="3697288" y="4500563"/>
          <p14:tracePt t="43229" x="3598863" y="4473575"/>
          <p14:tracePt t="43245" x="3554413" y="4465638"/>
          <p14:tracePt t="43261" x="3544888" y="4456113"/>
          <p14:tracePt t="43276" x="3536950" y="4456113"/>
          <p14:tracePt t="43292" x="3527425" y="4446588"/>
          <p14:tracePt t="43308" x="3517900" y="4429125"/>
          <p14:tracePt t="43324" x="3509963" y="4419600"/>
          <p14:tracePt t="43340" x="3509963" y="4411663"/>
          <p14:tracePt t="43357" x="3509963" y="4375150"/>
          <p14:tracePt t="43372" x="3509963" y="4357688"/>
          <p14:tracePt t="43387" x="3509963" y="4340225"/>
          <p14:tracePt t="43403" x="3509963" y="4322763"/>
          <p14:tracePt t="43420" x="3527425" y="4303713"/>
          <p14:tracePt t="43448" x="3554413" y="4286250"/>
          <p14:tracePt t="43465" x="3581400" y="4286250"/>
          <p14:tracePt t="43484" x="3643313" y="4259263"/>
          <p14:tracePt t="43501" x="3705225" y="4259263"/>
          <p14:tracePt t="43516" x="3768725" y="4251325"/>
          <p14:tracePt t="43532" x="3857625" y="4232275"/>
          <p14:tracePt t="43548" x="3973513" y="4214813"/>
          <p14:tracePt t="43564" x="4108450" y="4197350"/>
          <p14:tracePt t="43580" x="4259263" y="4179888"/>
          <p14:tracePt t="43596" x="4394200" y="4160838"/>
          <p14:tracePt t="43612" x="4483100" y="4143375"/>
          <p14:tracePt t="43628" x="4572000" y="4133850"/>
          <p14:tracePt t="43644" x="4633913" y="4125913"/>
          <p14:tracePt t="43660" x="4687888" y="4125913"/>
          <p14:tracePt t="43676" x="4759325" y="4116388"/>
          <p14:tracePt t="43692" x="4822825" y="4116388"/>
          <p14:tracePt t="43707" x="4894263" y="4108450"/>
          <p14:tracePt t="43724" x="4973638" y="4098925"/>
          <p14:tracePt t="43740" x="5018088" y="4089400"/>
          <p14:tracePt t="43756" x="5081588" y="4089400"/>
          <p14:tracePt t="43772" x="5126038" y="4089400"/>
          <p14:tracePt t="43788" x="5170488" y="4089400"/>
          <p14:tracePt t="43804" x="5214938" y="4089400"/>
          <p14:tracePt t="43821" x="5268913" y="4089400"/>
          <p14:tracePt t="43836" x="5330825" y="4089400"/>
          <p14:tracePt t="43852" x="5394325" y="4089400"/>
          <p14:tracePt t="43884" x="5518150" y="4089400"/>
          <p14:tracePt t="43901" x="5562600" y="4089400"/>
          <p14:tracePt t="43918" x="5599113" y="4089400"/>
          <p14:tracePt t="43933" x="5634038" y="4089400"/>
          <p14:tracePt t="43949" x="5680075" y="4089400"/>
          <p14:tracePt t="43965" x="5732463" y="4089400"/>
          <p14:tracePt t="43981" x="5786438" y="4089400"/>
          <p14:tracePt t="43998" x="5867400" y="4089400"/>
          <p14:tracePt t="44013" x="5946775" y="4089400"/>
          <p14:tracePt t="44030" x="6018213" y="4089400"/>
          <p14:tracePt t="44046" x="6108700" y="4071938"/>
          <p14:tracePt t="44062" x="6180138" y="4062413"/>
          <p14:tracePt t="44078" x="6215063" y="4054475"/>
          <p14:tracePt t="44094" x="6251575" y="4044950"/>
          <p14:tracePt t="44106" x="6259513" y="4044950"/>
          <p14:tracePt t="44123" x="6276975" y="4044950"/>
          <p14:tracePt t="44139" x="6296025" y="4037013"/>
          <p14:tracePt t="44156" x="6303963" y="4027488"/>
          <p14:tracePt t="44173" x="6313488" y="4027488"/>
          <p14:tracePt t="44206" x="6323013" y="4027488"/>
          <p14:tracePt t="44223" x="6330950" y="4027488"/>
          <p14:tracePt t="44307" x="6340475" y="4027488"/>
          <p14:tracePt t="44507" x="6357938" y="4027488"/>
          <p14:tracePt t="44514" x="6375400" y="4027488"/>
          <p14:tracePt t="44529" x="6394450" y="4027488"/>
          <p14:tracePt t="44547" x="6483350" y="4027488"/>
          <p14:tracePt t="44562" x="6554788" y="4027488"/>
          <p14:tracePt t="44578" x="6626225" y="4027488"/>
          <p14:tracePt t="44594" x="6705600" y="4027488"/>
          <p14:tracePt t="44606" x="6732588" y="4027488"/>
          <p14:tracePt t="44623" x="6777038" y="4027488"/>
          <p14:tracePt t="44639" x="6848475" y="4027488"/>
          <p14:tracePt t="44657" x="6929438" y="4044950"/>
          <p14:tracePt t="44675" x="7037388" y="4054475"/>
          <p14:tracePt t="44692" x="7108825" y="4054475"/>
          <p14:tracePt t="44708" x="7161213" y="4054475"/>
          <p14:tracePt t="44724" x="7215188" y="4054475"/>
          <p14:tracePt t="44740" x="7286625" y="4054475"/>
          <p14:tracePt t="44756" x="7340600" y="4054475"/>
          <p14:tracePt t="44772" x="7394575" y="4054475"/>
          <p14:tracePt t="44789" x="7419975" y="4054475"/>
          <p14:tracePt t="44806" x="7446963" y="4054475"/>
          <p14:tracePt t="44820" x="7483475" y="4054475"/>
          <p14:tracePt t="44837" x="7518400" y="4054475"/>
          <p14:tracePt t="44868" x="7589838" y="4054475"/>
          <p14:tracePt t="44885" x="7634288" y="4054475"/>
          <p14:tracePt t="44901" x="7661275" y="4054475"/>
          <p14:tracePt t="44918" x="7688263" y="4054475"/>
          <p14:tracePt t="44934" x="7715250" y="4054475"/>
          <p14:tracePt t="44949" x="7742238" y="4054475"/>
          <p14:tracePt t="44966" x="7769225" y="4054475"/>
          <p14:tracePt t="44982" x="7796213" y="4054475"/>
          <p14:tracePt t="44997" x="7813675" y="4054475"/>
          <p14:tracePt t="45014" x="7840663" y="4054475"/>
          <p14:tracePt t="45030" x="7848600" y="4054475"/>
          <p14:tracePt t="45046" x="7858125" y="4054475"/>
          <p14:tracePt t="45062" x="7867650" y="4054475"/>
          <p14:tracePt t="45078" x="7875588" y="4054475"/>
          <p14:tracePt t="45110" x="7885113" y="4054475"/>
          <p14:tracePt t="45443" x="7796213" y="4081463"/>
          <p14:tracePt t="45451" x="7572375" y="4125913"/>
          <p14:tracePt t="45468" x="6965950" y="4295775"/>
          <p14:tracePt t="45485" x="6394450" y="4446588"/>
          <p14:tracePt t="45501" x="5830888" y="4616450"/>
          <p14:tracePt t="45517" x="5375275" y="4732338"/>
          <p14:tracePt t="45533" x="5072063" y="4786313"/>
          <p14:tracePt t="45549" x="4830763" y="4830763"/>
          <p14:tracePt t="45565" x="4679950" y="4848225"/>
          <p14:tracePt t="45581" x="4598988" y="4848225"/>
          <p14:tracePt t="45594" x="4572000" y="4848225"/>
          <p14:tracePt t="45595" x="4527550" y="4848225"/>
          <p14:tracePt t="45609" x="4500563" y="4848225"/>
          <p14:tracePt t="45626" x="4429125" y="4848225"/>
          <p14:tracePt t="45643" x="4286250" y="4822825"/>
          <p14:tracePt t="45660" x="4160838" y="4795838"/>
          <p14:tracePt t="45679" x="3990975" y="4768850"/>
          <p14:tracePt t="45696" x="3803650" y="4732338"/>
          <p14:tracePt t="45711" x="3608388" y="4697413"/>
          <p14:tracePt t="45728" x="3402013" y="4679950"/>
          <p14:tracePt t="45739" x="3224213" y="4652963"/>
          <p14:tracePt t="45756" x="3062288" y="4625975"/>
          <p14:tracePt t="45772" x="2965450" y="4625975"/>
          <p14:tracePt t="45792" x="2919413" y="4625975"/>
          <p14:tracePt t="45804" x="2901950" y="4625975"/>
          <p14:tracePt t="45821" x="2894013" y="4625975"/>
          <p14:tracePt t="45837" x="2894013" y="4616450"/>
          <p14:tracePt t="45853" x="2874963" y="4616450"/>
          <p14:tracePt t="45871" x="2840038" y="4616450"/>
          <p14:tracePt t="45889" x="2803525" y="4598988"/>
          <p14:tracePt t="45905" x="2751138" y="4589463"/>
          <p14:tracePt t="45921" x="2660650" y="4581525"/>
          <p14:tracePt t="45938" x="2536825" y="4562475"/>
          <p14:tracePt t="45955" x="2357438" y="4562475"/>
          <p14:tracePt t="45972" x="2241550" y="4562475"/>
          <p14:tracePt t="45987" x="2143125" y="4562475"/>
          <p14:tracePt t="46004" x="2054225" y="4554538"/>
          <p14:tracePt t="46020" x="1965325" y="4545013"/>
          <p14:tracePt t="46036" x="1893888" y="4527550"/>
          <p14:tracePt t="46052" x="1839913" y="4518025"/>
          <p14:tracePt t="46069" x="1803400" y="4500563"/>
          <p14:tracePt t="46085" x="1776413" y="4500563"/>
          <p14:tracePt t="46101" x="1758950" y="4491038"/>
          <p14:tracePt t="46114" x="1751013" y="4491038"/>
          <p14:tracePt t="46131" x="1741488" y="4491038"/>
          <p14:tracePt t="46145" x="1741488" y="4483100"/>
          <p14:tracePt t="46163" x="1724025" y="4483100"/>
          <p14:tracePt t="46244" x="1714500" y="4483100"/>
          <p14:tracePt t="46732" x="1724025" y="4473575"/>
          <p14:tracePt t="46739" x="1768475" y="4456113"/>
          <p14:tracePt t="46748" x="1795463" y="4456113"/>
          <p14:tracePt t="46765" x="1919288" y="4438650"/>
          <p14:tracePt t="46780" x="2089150" y="4419600"/>
          <p14:tracePt t="46797" x="2276475" y="4402138"/>
          <p14:tracePt t="46813" x="2473325" y="4402138"/>
          <p14:tracePt t="46828" x="2670175" y="4402138"/>
          <p14:tracePt t="46845" x="2813050" y="4402138"/>
          <p14:tracePt t="46861" x="2919413" y="4402138"/>
          <p14:tracePt t="46877" x="2973388" y="4402138"/>
          <p14:tracePt t="46893" x="3000375" y="4402138"/>
          <p14:tracePt t="46908" x="3027363" y="4402138"/>
          <p14:tracePt t="46925" x="3054350" y="4402138"/>
          <p14:tracePt t="46941" x="3062288" y="4402138"/>
          <p14:tracePt t="46957" x="3081338" y="4402138"/>
          <p14:tracePt t="46973" x="3089275" y="4402138"/>
          <p14:tracePt t="46989" x="3098800" y="4402138"/>
          <p14:tracePt t="47028" x="3108325" y="4402138"/>
          <p14:tracePt t="47267" x="3116263" y="4402138"/>
          <p14:tracePt t="47276" x="3143250" y="4402138"/>
          <p14:tracePt t="47293" x="3214688" y="4384675"/>
          <p14:tracePt t="47309" x="3295650" y="4375150"/>
          <p14:tracePt t="47325" x="3367088" y="4367213"/>
          <p14:tracePt t="47341" x="3429000" y="4357688"/>
          <p14:tracePt t="47357" x="3455988" y="4348163"/>
          <p14:tracePt t="47372" x="3465513" y="4348163"/>
          <p14:tracePt t="47404" x="3473450" y="4348163"/>
          <p14:tracePt t="47980" x="3482975" y="4340225"/>
          <p14:tracePt t="47995" x="3429000" y="4384675"/>
          <p14:tracePt t="48005" x="3375025" y="4429125"/>
          <p14:tracePt t="48022" x="3197225" y="4527550"/>
          <p14:tracePt t="48038" x="3036888" y="4581525"/>
          <p14:tracePt t="48054" x="2857500" y="4633913"/>
          <p14:tracePt t="48070" x="2687638" y="4670425"/>
          <p14:tracePt t="48087" x="2562225" y="4687888"/>
          <p14:tracePt t="48102" x="2490788" y="4687888"/>
          <p14:tracePt t="48118" x="2446338" y="4687888"/>
          <p14:tracePt t="48135" x="2419350" y="4687888"/>
          <p14:tracePt t="48150" x="2384425" y="4687888"/>
          <p14:tracePt t="48166" x="2357438" y="4679950"/>
          <p14:tracePt t="48197" x="2232025" y="4679950"/>
          <p14:tracePt t="48215" x="2160588" y="4670425"/>
          <p14:tracePt t="48231" x="2071688" y="4652963"/>
          <p14:tracePt t="48247" x="1990725" y="4652963"/>
          <p14:tracePt t="48263" x="1938338" y="4652963"/>
          <p14:tracePt t="48280" x="1874838" y="4652963"/>
          <p14:tracePt t="48296" x="1839913" y="4652963"/>
          <p14:tracePt t="48312" x="1803400" y="4652963"/>
          <p14:tracePt t="48328" x="1758950" y="4670425"/>
          <p14:tracePt t="48345" x="1704975" y="4697413"/>
          <p14:tracePt t="48361" x="1652588" y="4732338"/>
          <p14:tracePt t="48377" x="1608138" y="4751388"/>
          <p14:tracePt t="48393" x="1598613" y="4759325"/>
          <p14:tracePt t="48409" x="1589088" y="4759325"/>
          <p14:tracePt t="48516" x="1589088" y="4768850"/>
          <p14:tracePt t="48524" x="1608138" y="4768850"/>
          <p14:tracePt t="48538" x="1652588" y="4759325"/>
          <p14:tracePt t="48556" x="1795463" y="4732338"/>
          <p14:tracePt t="48572" x="1893888" y="4724400"/>
          <p14:tracePt t="48587" x="1955800" y="4705350"/>
          <p14:tracePt t="48604" x="2009775" y="4697413"/>
          <p14:tracePt t="48615" x="2036763" y="4697413"/>
          <p14:tracePt t="48631" x="2054225" y="4697413"/>
          <p14:tracePt t="48648" x="2062163" y="4697413"/>
          <p14:tracePt t="48665" x="2071688" y="4697413"/>
          <p14:tracePt t="48684" x="2081213" y="4697413"/>
          <p14:tracePt t="48700" x="2089150" y="4697413"/>
          <p14:tracePt t="48717" x="2116138" y="4697413"/>
          <p14:tracePt t="48732" x="2152650" y="4687888"/>
          <p14:tracePt t="48749" x="2205038" y="4679950"/>
          <p14:tracePt t="48764" x="2259013" y="4670425"/>
          <p14:tracePt t="48781" x="2303463" y="4670425"/>
          <p14:tracePt t="48797" x="2322513" y="4660900"/>
          <p14:tracePt t="48813" x="2339975" y="4660900"/>
          <p14:tracePt t="48829" x="2347913" y="4652963"/>
          <p14:tracePt t="49020" x="2347913" y="4660900"/>
          <p14:tracePt t="49028" x="2312988" y="4687888"/>
          <p14:tracePt t="49037" x="2276475" y="4724400"/>
          <p14:tracePt t="49054" x="2160588" y="4795838"/>
          <p14:tracePt t="49070" x="2044700" y="4875213"/>
          <p14:tracePt t="49082" x="1990725" y="4911725"/>
          <p14:tracePt t="49098" x="1874838" y="4965700"/>
          <p14:tracePt t="49115" x="1803400" y="5000625"/>
          <p14:tracePt t="49132" x="1758950" y="5010150"/>
          <p14:tracePt t="49181" x="1751013" y="5010150"/>
          <p14:tracePt t="49198" x="1751013" y="5018088"/>
          <p14:tracePt t="49230" x="1724025" y="5018088"/>
          <p14:tracePt t="49246" x="1714500" y="5018088"/>
          <p14:tracePt t="49262" x="1679575" y="5018088"/>
          <p14:tracePt t="49278" x="1660525" y="5018088"/>
          <p14:tracePt t="49293" x="1633538" y="5018088"/>
          <p14:tracePt t="49308" x="1608138" y="5027613"/>
          <p14:tracePt t="49327" x="1589088" y="5037138"/>
          <p14:tracePt t="49343" x="1581150" y="5037138"/>
          <p14:tracePt t="49452" x="1589088" y="5037138"/>
          <p14:tracePt t="49460" x="1625600" y="5037138"/>
          <p14:tracePt t="49470" x="1687513" y="5027613"/>
          <p14:tracePt t="49486" x="1847850" y="5010150"/>
          <p14:tracePt t="49502" x="2054225" y="4973638"/>
          <p14:tracePt t="49517" x="2241550" y="4946650"/>
          <p14:tracePt t="49531" x="2312988" y="4938713"/>
          <p14:tracePt t="49546" x="2438400" y="4919663"/>
          <p14:tracePt t="49562" x="2482850" y="4911725"/>
          <p14:tracePt t="49579" x="2490788" y="4911725"/>
          <p14:tracePt t="49828" x="2490788" y="4919663"/>
          <p14:tracePt t="49836" x="2482850" y="4938713"/>
          <p14:tracePt t="49844" x="2446338" y="4991100"/>
          <p14:tracePt t="49855" x="2411413" y="5037138"/>
          <p14:tracePt t="49872" x="2322513" y="5143500"/>
          <p14:tracePt t="49888" x="2214563" y="5251450"/>
          <p14:tracePt t="49904" x="2116138" y="5330825"/>
          <p14:tracePt t="49921" x="2027238" y="5394325"/>
          <p14:tracePt t="49937" x="1973263" y="5411788"/>
          <p14:tracePt t="49953" x="1955800" y="5429250"/>
          <p14:tracePt t="49969" x="1928813" y="5429250"/>
          <p14:tracePt t="49985" x="1893888" y="5438775"/>
          <p14:tracePt t="50001" x="1866900" y="5438775"/>
          <p14:tracePt t="50017" x="1830388" y="5446713"/>
          <p14:tracePt t="50033" x="1776413" y="5446713"/>
          <p14:tracePt t="50049" x="1724025" y="5446713"/>
          <p14:tracePt t="50065" x="1652588" y="5465763"/>
          <p14:tracePt t="50081" x="1589088" y="5465763"/>
          <p14:tracePt t="50096" x="1517650" y="5473700"/>
          <p14:tracePt t="50110" x="1473200" y="5500688"/>
          <p14:tracePt t="50125" x="1446213" y="5500688"/>
          <p14:tracePt t="50142" x="1438275" y="5518150"/>
          <p14:tracePt t="50161" x="1428750" y="5518150"/>
          <p14:tracePt t="50178" x="1419225" y="5527675"/>
          <p14:tracePt t="50194" x="1419225" y="5537200"/>
          <p14:tracePt t="50210" x="1419225" y="5554663"/>
          <p14:tracePt t="50242" x="1419225" y="5562600"/>
          <p14:tracePt t="50260" x="1419225" y="5581650"/>
          <p14:tracePt t="50284" x="1428750" y="5581650"/>
          <p14:tracePt t="50316" x="1438275" y="5581650"/>
          <p14:tracePt t="50324" x="1446213" y="5581650"/>
          <p14:tracePt t="50364" x="1455738" y="5581650"/>
          <p14:tracePt t="50412" x="1465263" y="5581650"/>
          <p14:tracePt t="50468" x="1473200" y="5581650"/>
          <p14:tracePt t="50484" x="1482725" y="5581650"/>
          <p14:tracePt t="50532" x="1490663" y="5589588"/>
          <p14:tracePt t="50557" x="1500188" y="5589588"/>
          <p14:tracePt t="50573" x="1509713" y="5589588"/>
          <p14:tracePt t="50580" x="1517650" y="5589588"/>
          <p14:tracePt t="50593" x="1527175" y="5589588"/>
          <p14:tracePt t="50609" x="1544638" y="5589588"/>
          <p14:tracePt t="50627" x="1581150" y="5589588"/>
          <p14:tracePt t="50645" x="1660525" y="5589588"/>
          <p14:tracePt t="50661" x="1758950" y="5589588"/>
          <p14:tracePt t="50677" x="1874838" y="5589588"/>
          <p14:tracePt t="50693" x="2000250" y="5589588"/>
          <p14:tracePt t="50709" x="2081213" y="5589588"/>
          <p14:tracePt t="50725" x="2170113" y="5589588"/>
          <p14:tracePt t="50741" x="2224088" y="5589588"/>
          <p14:tracePt t="50757" x="2295525" y="5589588"/>
          <p14:tracePt t="50773" x="2374900" y="5589588"/>
          <p14:tracePt t="50789" x="2473325" y="5589588"/>
          <p14:tracePt t="50805" x="2571750" y="5599113"/>
          <p14:tracePt t="50821" x="2705100" y="5599113"/>
          <p14:tracePt t="50837" x="2840038" y="5599113"/>
          <p14:tracePt t="50854" x="2990850" y="5599113"/>
          <p14:tracePt t="50865" x="3062288" y="5599113"/>
          <p14:tracePt t="50882" x="3197225" y="5599113"/>
          <p14:tracePt t="50898" x="3313113" y="5599113"/>
          <p14:tracePt t="50933" x="3517900" y="5599113"/>
          <p14:tracePt t="50950" x="3554413" y="5599113"/>
          <p14:tracePt t="50966" x="3571875" y="5599113"/>
          <p14:tracePt t="50981" x="3589338" y="5599113"/>
          <p14:tracePt t="50997" x="3598863" y="5599113"/>
          <p14:tracePt t="51013" x="3608388" y="5599113"/>
          <p14:tracePt t="51029" x="3616325" y="5599113"/>
          <p14:tracePt t="51045" x="3625850" y="5599113"/>
          <p14:tracePt t="51908" x="3633788" y="5589588"/>
          <p14:tracePt t="51917" x="3616325" y="5554663"/>
          <p14:tracePt t="51934" x="3517900" y="5429250"/>
          <p14:tracePt t="51951" x="3322638" y="5241925"/>
          <p14:tracePt t="51967" x="3108325" y="5108575"/>
          <p14:tracePt t="51983" x="2946400" y="5027613"/>
          <p14:tracePt t="52000" x="2822575" y="4956175"/>
          <p14:tracePt t="52016" x="2732088" y="4911725"/>
          <p14:tracePt t="52032" x="2687638" y="4875213"/>
          <p14:tracePt t="52049" x="2670175" y="4857750"/>
          <p14:tracePt t="52081" x="2670175" y="4848225"/>
          <p14:tracePt t="52095" x="2660650" y="4840288"/>
          <p14:tracePt t="52110" x="2652713" y="4830763"/>
          <p14:tracePt t="52126" x="2643188" y="4822825"/>
          <p14:tracePt t="52143" x="2625725" y="4795838"/>
          <p14:tracePt t="52162" x="2608263" y="4768850"/>
          <p14:tracePt t="52178" x="2581275" y="4724400"/>
          <p14:tracePt t="52195" x="2544763" y="4633913"/>
          <p14:tracePt t="52211" x="2455863" y="4491038"/>
          <p14:tracePt t="52228" x="2384425" y="4375150"/>
          <p14:tracePt t="52229" x="2347913" y="4340225"/>
          <p14:tracePt t="52245" x="2259013" y="4251325"/>
          <p14:tracePt t="52256" x="2205038" y="4214813"/>
          <p14:tracePt t="52272" x="2143125" y="4187825"/>
          <p14:tracePt t="52289" x="2098675" y="4179888"/>
          <p14:tracePt t="52323" x="2081213" y="4179888"/>
          <p14:tracePt t="52340" x="2054225" y="4179888"/>
          <p14:tracePt t="52356" x="2017713" y="4197350"/>
          <p14:tracePt t="52372" x="1973263" y="4214813"/>
          <p14:tracePt t="52389" x="1928813" y="4232275"/>
          <p14:tracePt t="52405" x="1893888" y="4241800"/>
          <p14:tracePt t="52421" x="1857375" y="4241800"/>
          <p14:tracePt t="52438" x="1830388" y="4241800"/>
          <p14:tracePt t="52454" x="1803400" y="4224338"/>
          <p14:tracePt t="52469" x="1758950" y="4197350"/>
          <p14:tracePt t="52486" x="1731963" y="4179888"/>
          <p14:tracePt t="52502" x="1724025" y="4160838"/>
          <p14:tracePt t="52645" x="1731963" y="4160838"/>
          <p14:tracePt t="52653" x="1758950" y="4160838"/>
          <p14:tracePt t="52664" x="1776413" y="4160838"/>
          <p14:tracePt t="52682" x="1847850" y="4170363"/>
          <p14:tracePt t="52693" x="1928813" y="4170363"/>
          <p14:tracePt t="52709" x="2009775" y="4179888"/>
          <p14:tracePt t="52726" x="2108200" y="4179888"/>
          <p14:tracePt t="52742" x="2197100" y="4179888"/>
          <p14:tracePt t="52760" x="2295525" y="4179888"/>
          <p14:tracePt t="52778" x="2374900" y="4179888"/>
          <p14:tracePt t="52794" x="2465388" y="4179888"/>
          <p14:tracePt t="52810" x="2571750" y="4179888"/>
          <p14:tracePt t="52826" x="2687638" y="4179888"/>
          <p14:tracePt t="52842" x="2795588" y="4179888"/>
          <p14:tracePt t="52858" x="2919413" y="4179888"/>
          <p14:tracePt t="52875" x="3027363" y="4179888"/>
          <p14:tracePt t="52892" x="3133725" y="4179888"/>
          <p14:tracePt t="52904" x="3205163" y="4179888"/>
          <p14:tracePt t="52920" x="3322638" y="4187825"/>
          <p14:tracePt t="52937" x="3394075" y="4197350"/>
          <p14:tracePt t="52954" x="3446463" y="4205288"/>
          <p14:tracePt t="52973" x="3517900" y="4214813"/>
          <p14:tracePt t="52989" x="3554413" y="4224338"/>
          <p14:tracePt t="53006" x="3589338" y="4224338"/>
          <p14:tracePt t="53022" x="3616325" y="4241800"/>
          <p14:tracePt t="53038" x="3652838" y="4251325"/>
          <p14:tracePt t="53053" x="3670300" y="4251325"/>
          <p14:tracePt t="53070" x="3679825" y="4251325"/>
          <p14:tracePt t="53086" x="3687763" y="4251325"/>
          <p14:tracePt t="53116" x="3697288" y="4251325"/>
          <p14:tracePt t="65599" x="3687763" y="4251325"/>
          <p14:tracePt t="65607" x="3679825" y="4251325"/>
          <p14:tracePt t="65618" x="3670300" y="4251325"/>
          <p14:tracePt t="65647" x="3660775" y="4251325"/>
          <p14:tracePt t="65679" x="3652838" y="4251325"/>
          <p14:tracePt t="65688" x="3643313" y="4251325"/>
          <p14:tracePt t="65711" x="3633788" y="4251325"/>
          <p14:tracePt t="65768" x="3625850" y="4251325"/>
          <p14:tracePt t="66896" x="3608388" y="4259263"/>
          <p14:tracePt t="66903" x="3581400" y="4268788"/>
          <p14:tracePt t="66915" x="3554413" y="4276725"/>
          <p14:tracePt t="66931" x="3446463" y="4313238"/>
          <p14:tracePt t="66948" x="3295650" y="4340225"/>
          <p14:tracePt t="66965" x="3108325" y="4357688"/>
          <p14:tracePt t="66995" x="2652713" y="4429125"/>
          <p14:tracePt t="67012" x="2455863" y="4438650"/>
          <p14:tracePt t="67028" x="2303463" y="4446588"/>
          <p14:tracePt t="67043" x="2205038" y="4446588"/>
          <p14:tracePt t="67060" x="2143125" y="4446588"/>
          <p14:tracePt t="67077" x="2098675" y="4446588"/>
          <p14:tracePt t="67092" x="2054225" y="4446588"/>
          <p14:tracePt t="67108" x="2017713" y="4446588"/>
          <p14:tracePt t="67123" x="1982788" y="4446588"/>
          <p14:tracePt t="67140" x="1938338" y="4446588"/>
          <p14:tracePt t="67157" x="1866900" y="4446588"/>
          <p14:tracePt t="67174" x="1803400" y="4446588"/>
          <p14:tracePt t="67193" x="1768475" y="4446588"/>
          <p14:tracePt t="67209" x="1758950" y="4446588"/>
          <p14:tracePt t="67226" x="1751013" y="4446588"/>
          <p14:tracePt t="67265" x="1741488" y="4446588"/>
          <p14:tracePt t="69016" x="1751013" y="4446588"/>
          <p14:tracePt t="69152" x="1751013" y="4456113"/>
          <p14:tracePt t="69193" x="1758950" y="4456113"/>
          <p14:tracePt t="69249" x="1758950" y="4465638"/>
          <p14:tracePt t="69273" x="1768475" y="4473575"/>
          <p14:tracePt t="69281" x="1776413" y="4473575"/>
          <p14:tracePt t="69296" x="1785938" y="4473575"/>
          <p14:tracePt t="69310" x="1785938" y="4483100"/>
          <p14:tracePt t="69326" x="1803400" y="4483100"/>
          <p14:tracePt t="69343" x="1830388" y="4491038"/>
          <p14:tracePt t="69359" x="1874838" y="4491038"/>
          <p14:tracePt t="69376" x="1938338" y="4491038"/>
          <p14:tracePt t="69395" x="2000250" y="4491038"/>
          <p14:tracePt t="69410" x="2071688" y="4491038"/>
          <p14:tracePt t="69426" x="2143125" y="4491038"/>
          <p14:tracePt t="69442" x="2214563" y="4465638"/>
          <p14:tracePt t="69458" x="2259013" y="4456113"/>
          <p14:tracePt t="69474" x="2295525" y="4446588"/>
          <p14:tracePt t="69491" x="2330450" y="4446588"/>
          <p14:tracePt t="69507" x="2339975" y="4438650"/>
          <p14:tracePt t="69523" x="2347913" y="4429125"/>
          <p14:tracePt t="78915" x="2366963" y="4429125"/>
          <p14:tracePt t="78923" x="2393950" y="4429125"/>
          <p14:tracePt t="78940" x="2465388" y="4456113"/>
          <p14:tracePt t="78958" x="2571750" y="4491038"/>
          <p14:tracePt t="78974" x="2687638" y="4500563"/>
          <p14:tracePt t="78990" x="2803525" y="4537075"/>
          <p14:tracePt t="79006" x="2928938" y="4554538"/>
          <p14:tracePt t="79022" x="2990850" y="4572000"/>
          <p14:tracePt t="79038" x="3017838" y="4581525"/>
          <p14:tracePt t="79054" x="3027363" y="4581525"/>
          <p14:tracePt t="79099" x="3027363" y="4598988"/>
          <p14:tracePt t="79114" x="3027363" y="4608513"/>
          <p14:tracePt t="79122" x="3027363" y="4625975"/>
          <p14:tracePt t="79131" x="3027363" y="4633913"/>
          <p14:tracePt t="79147" x="3017838" y="4652963"/>
          <p14:tracePt t="79163" x="2990850" y="4670425"/>
          <p14:tracePt t="79179" x="2938463" y="4697413"/>
          <p14:tracePt t="79195" x="2847975" y="4724400"/>
          <p14:tracePt t="79211" x="2751138" y="4741863"/>
          <p14:tracePt t="79227" x="2616200" y="4751388"/>
          <p14:tracePt t="79243" x="2482850" y="4751388"/>
          <p14:tracePt t="79259" x="2339975" y="4751388"/>
          <p14:tracePt t="79275" x="2232025" y="4751388"/>
          <p14:tracePt t="79291" x="2133600" y="4751388"/>
          <p14:tracePt t="79307" x="2054225" y="4751388"/>
          <p14:tracePt t="79323" x="2000250" y="4751388"/>
          <p14:tracePt t="79339" x="1955800" y="4741863"/>
          <p14:tracePt t="79355" x="1901825" y="4732338"/>
          <p14:tracePt t="79372" x="1830388" y="4724400"/>
          <p14:tracePt t="79389" x="1776413" y="4714875"/>
          <p14:tracePt t="79408" x="1714500" y="4705350"/>
          <p14:tracePt t="79423" x="1670050" y="4697413"/>
          <p14:tracePt t="79456" x="1616075" y="4679950"/>
          <p14:tracePt t="79468" x="1598613" y="4679950"/>
          <p14:tracePt t="79485" x="1562100" y="4660900"/>
          <p14:tracePt t="79501" x="1554163" y="4660900"/>
          <p14:tracePt t="79520" x="1536700" y="4660900"/>
          <p14:tracePt t="79537" x="1509713" y="4643438"/>
          <p14:tracePt t="79571" x="1500188" y="4643438"/>
          <p14:tracePt t="79667" x="1500188" y="4633913"/>
          <p14:tracePt t="79683" x="1500188" y="4625975"/>
          <p14:tracePt t="79691" x="1500188" y="4616450"/>
          <p14:tracePt t="79699" x="1509713" y="4598988"/>
          <p14:tracePt t="79713" x="1517650" y="4589463"/>
          <p14:tracePt t="79730" x="1527175" y="4572000"/>
          <p14:tracePt t="79747" x="1562100" y="4537075"/>
          <p14:tracePt t="79763" x="1562100" y="4527550"/>
          <p14:tracePt t="79774" x="1571625" y="4527550"/>
          <p14:tracePt t="79790" x="1571625" y="4518025"/>
          <p14:tracePt t="79970" x="1589088" y="4510088"/>
          <p14:tracePt t="79978" x="1589088" y="4500563"/>
          <p14:tracePt t="79987" x="1598613" y="4500563"/>
          <p14:tracePt t="80001" x="1598613" y="4491038"/>
          <p14:tracePt t="80016" x="1608138" y="4483100"/>
          <p14:tracePt t="80031" x="1625600" y="4465638"/>
          <p14:tracePt t="80048" x="1633538" y="4456113"/>
          <p14:tracePt t="80064" x="1643063" y="4456113"/>
          <p14:tracePt t="80080" x="1652588" y="4456113"/>
          <p14:tracePt t="80096" x="1660525" y="4446588"/>
          <p14:tracePt t="80112" x="1679575" y="4446588"/>
          <p14:tracePt t="80128" x="1704975" y="4446588"/>
          <p14:tracePt t="80144" x="1741488" y="4446588"/>
          <p14:tracePt t="80160" x="1785938" y="4446588"/>
          <p14:tracePt t="80176" x="1839913" y="4446588"/>
          <p14:tracePt t="80192" x="1884363" y="4446588"/>
          <p14:tracePt t="80208" x="1901825" y="4446588"/>
          <p14:tracePt t="80224" x="1919288" y="4446588"/>
          <p14:tracePt t="80241" x="1938338" y="4446588"/>
          <p14:tracePt t="80259" x="1955800" y="4438650"/>
          <p14:tracePt t="80276" x="1973263" y="4438650"/>
          <p14:tracePt t="80292" x="2000250" y="4429125"/>
          <p14:tracePt t="80309" x="2054225" y="4429125"/>
          <p14:tracePt t="80325" x="2108200" y="4429125"/>
          <p14:tracePt t="80341" x="2170113" y="4411663"/>
          <p14:tracePt t="80353" x="2197100" y="4411663"/>
          <p14:tracePt t="80369" x="2276475" y="4394200"/>
          <p14:tracePt t="80385" x="2357438" y="4384675"/>
          <p14:tracePt t="80401" x="2419350" y="4375150"/>
          <p14:tracePt t="80417" x="2482850" y="4375150"/>
          <p14:tracePt t="80433" x="2554288" y="4375150"/>
          <p14:tracePt t="80449" x="2643188" y="4375150"/>
          <p14:tracePt t="80465" x="2751138" y="4375150"/>
          <p14:tracePt t="80481" x="2847975" y="4375150"/>
          <p14:tracePt t="80497" x="2955925" y="4375150"/>
          <p14:tracePt t="80513" x="3036888" y="4375150"/>
          <p14:tracePt t="80529" x="3116263" y="4375150"/>
          <p14:tracePt t="80545" x="3160713" y="4375150"/>
          <p14:tracePt t="80561" x="3179763" y="4375150"/>
          <p14:tracePt t="80579" x="3197225" y="4375150"/>
          <p14:tracePt t="80627" x="3205163" y="4375150"/>
          <p14:tracePt t="80762" x="3214688" y="4375150"/>
          <p14:tracePt t="80770" x="3232150" y="4375150"/>
          <p14:tracePt t="80778" x="3251200" y="4375150"/>
          <p14:tracePt t="80786" x="3259138" y="4375150"/>
          <p14:tracePt t="80802" x="3276600" y="4375150"/>
          <p14:tracePt t="80818" x="3313113" y="4375150"/>
          <p14:tracePt t="80835" x="3394075" y="4375150"/>
          <p14:tracePt t="80851" x="3446463" y="4375150"/>
          <p14:tracePt t="80867" x="3500438" y="4375150"/>
          <p14:tracePt t="80883" x="3544888" y="4375150"/>
          <p14:tracePt t="80899" x="3571875" y="4375150"/>
          <p14:tracePt t="80918" x="3598863" y="4375150"/>
          <p14:tracePt t="80934" x="3625850" y="4367213"/>
          <p14:tracePt t="80950" x="3643313" y="4367213"/>
          <p14:tracePt t="80966" x="3670300" y="4357688"/>
          <p14:tracePt t="80982" x="3679825" y="4357688"/>
          <p14:tracePt t="81014" x="3687763" y="4357688"/>
          <p14:tracePt t="86685" x="3660775" y="4357688"/>
          <p14:tracePt t="86692" x="3633788" y="4357688"/>
          <p14:tracePt t="86707" x="3608388" y="4348163"/>
          <p14:tracePt t="86725" x="3517900" y="4340225"/>
          <p14:tracePt t="86742" x="3375025" y="4340225"/>
          <p14:tracePt t="86757" x="3251200" y="4322763"/>
          <p14:tracePt t="86769" x="3205163" y="4322763"/>
          <p14:tracePt t="86784" x="3133725" y="4295775"/>
          <p14:tracePt t="86800" x="3071813" y="4259263"/>
          <p14:tracePt t="86817" x="2982913" y="4170363"/>
          <p14:tracePt t="86834" x="2874963" y="3990975"/>
          <p14:tracePt t="86853" x="2490788" y="3384550"/>
          <p14:tracePt t="86868" x="2224088" y="3000375"/>
          <p14:tracePt t="86885" x="1911350" y="2598738"/>
          <p14:tracePt t="86901" x="1562100" y="2187575"/>
          <p14:tracePt t="86917" x="1303338" y="1919288"/>
          <p14:tracePt t="86932" x="1179513" y="1795463"/>
          <p14:tracePt t="86949" x="1116013" y="1724025"/>
          <p14:tracePt t="86965" x="1081088" y="1670050"/>
          <p14:tracePt t="86981" x="1071563" y="1625600"/>
          <p14:tracePt t="86997" x="1062038" y="1589088"/>
          <p14:tracePt t="87008" x="1054100" y="1562100"/>
          <p14:tracePt t="87024" x="1036638" y="1473200"/>
          <p14:tracePt t="87041" x="1000125" y="1357313"/>
          <p14:tracePt t="87058" x="973138" y="1258888"/>
          <p14:tracePt t="87077" x="938213" y="1116013"/>
          <p14:tracePt t="87093" x="919163" y="1009650"/>
          <p14:tracePt t="87110" x="919163" y="911225"/>
          <p14:tracePt t="87126" x="919163" y="822325"/>
          <p14:tracePt t="87142" x="919163" y="723900"/>
          <p14:tracePt t="87158" x="938213" y="660400"/>
          <p14:tracePt t="87174" x="955675" y="598488"/>
          <p14:tracePt t="87191" x="973138" y="554038"/>
          <p14:tracePt t="87222" x="1000125" y="419100"/>
          <p14:tracePt t="87239" x="1000125" y="3302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dirty="0"/>
              <a:t>Record-Based Data Models</a:t>
            </a:r>
          </a:p>
        </p:txBody>
      </p:sp>
      <p:sp>
        <p:nvSpPr>
          <p:cNvPr id="3" name="Content Placeholder 2"/>
          <p:cNvSpPr>
            <a:spLocks noGrp="1"/>
          </p:cNvSpPr>
          <p:nvPr>
            <p:ph idx="1"/>
          </p:nvPr>
        </p:nvSpPr>
        <p:spPr>
          <a:xfrm>
            <a:off x="677334" y="1246909"/>
            <a:ext cx="8596668" cy="4794453"/>
          </a:xfrm>
        </p:spPr>
        <p:txBody>
          <a:bodyPr/>
          <a:lstStyle/>
          <a:p>
            <a:pPr algn="just"/>
            <a:r>
              <a:rPr lang="en-US" sz="2400" dirty="0"/>
              <a:t>In a record-based model, the database consists of a number of fixed-format records possibly of differing types. Each record type defines a fixed number of fields, each typically of a fixed length. </a:t>
            </a:r>
          </a:p>
          <a:p>
            <a:pPr algn="just"/>
            <a:r>
              <a:rPr lang="en-US" sz="2400" dirty="0"/>
              <a:t>There are three principal types of record-based logical data model: </a:t>
            </a:r>
          </a:p>
          <a:p>
            <a:pPr lvl="1" algn="just"/>
            <a:r>
              <a:rPr lang="en-US" sz="2000" dirty="0"/>
              <a:t>the relational data model, </a:t>
            </a:r>
          </a:p>
          <a:p>
            <a:pPr lvl="1" algn="just"/>
            <a:r>
              <a:rPr lang="en-US" sz="2000" dirty="0"/>
              <a:t>the network data model, and </a:t>
            </a:r>
          </a:p>
          <a:p>
            <a:pPr lvl="1" algn="just"/>
            <a:r>
              <a:rPr lang="en-US" sz="2000" dirty="0"/>
              <a:t>the hierarchical data model.</a:t>
            </a:r>
          </a:p>
        </p:txBody>
      </p:sp>
      <p:pic>
        <p:nvPicPr>
          <p:cNvPr id="4" name="Picture 3"/>
          <p:cNvPicPr>
            <a:picLocks noChangeAspect="1"/>
          </p:cNvPicPr>
          <p:nvPr/>
        </p:nvPicPr>
        <p:blipFill>
          <a:blip r:embed="rId2"/>
          <a:stretch>
            <a:fillRect/>
          </a:stretch>
        </p:blipFill>
        <p:spPr>
          <a:xfrm>
            <a:off x="10113818" y="6254028"/>
            <a:ext cx="1828800" cy="390525"/>
          </a:xfrm>
          <a:prstGeom prst="rect">
            <a:avLst/>
          </a:prstGeom>
        </p:spPr>
      </p:pic>
    </p:spTree>
    <p:extLst>
      <p:ext uri="{BB962C8B-B14F-4D97-AF65-F5344CB8AC3E}">
        <p14:creationId xmlns:p14="http://schemas.microsoft.com/office/powerpoint/2010/main" val="3683405275"/>
      </p:ext>
    </p:extLst>
  </p:cSld>
  <p:clrMapOvr>
    <a:masterClrMapping/>
  </p:clrMapOvr>
  <mc:AlternateContent xmlns:mc="http://schemas.openxmlformats.org/markup-compatibility/2006" xmlns:p14="http://schemas.microsoft.com/office/powerpoint/2010/main">
    <mc:Choice Requires="p14">
      <p:transition spd="slow" p14:dur="2000" advTm="44688"/>
    </mc:Choice>
    <mc:Fallback xmlns="">
      <p:transition spd="slow" advTm="44688"/>
    </mc:Fallback>
  </mc:AlternateContent>
  <p:extLst>
    <p:ext uri="{3A86A75C-4F4B-4683-9AE1-C65F6400EC91}">
      <p14:laserTraceLst xmlns:p14="http://schemas.microsoft.com/office/powerpoint/2010/main">
        <p14:tracePtLst>
          <p14:tracePt t="582" x="428625" y="401638"/>
          <p14:tracePt t="587" x="615950" y="455613"/>
          <p14:tracePt t="595" x="884238" y="527050"/>
          <p14:tracePt t="626" x="1901825" y="839788"/>
          <p14:tracePt t="643" x="3125788" y="1374775"/>
          <p14:tracePt t="662" x="3911600" y="1724025"/>
          <p14:tracePt t="678" x="4697413" y="2116138"/>
          <p14:tracePt t="694" x="5295900" y="2473325"/>
          <p14:tracePt t="710" x="5670550" y="2776538"/>
          <p14:tracePt t="726" x="5857875" y="2982913"/>
          <p14:tracePt t="757" x="5983288" y="3303588"/>
          <p14:tracePt t="774" x="5983288" y="3411538"/>
          <p14:tracePt t="789" x="5973763" y="3482975"/>
          <p14:tracePt t="805" x="5956300" y="3509963"/>
          <p14:tracePt t="822" x="5946775" y="3536950"/>
          <p14:tracePt t="838" x="5938838" y="3554413"/>
          <p14:tracePt t="853" x="5919788" y="3562350"/>
          <p14:tracePt t="869" x="5919788" y="3571875"/>
          <p14:tracePt t="886" x="5911850" y="3571875"/>
          <p14:tracePt t="903" x="5894388" y="3581400"/>
          <p14:tracePt t="16279" x="5884863" y="3581400"/>
          <p14:tracePt t="16302" x="5867400" y="3598863"/>
          <p14:tracePt t="16310" x="5848350" y="3608388"/>
          <p14:tracePt t="16318" x="5822950" y="3633788"/>
          <p14:tracePt t="16332" x="5803900" y="3643313"/>
          <p14:tracePt t="16348" x="5732463" y="3679825"/>
          <p14:tracePt t="16364" x="5653088" y="3705225"/>
          <p14:tracePt t="16381" x="5527675" y="3759200"/>
          <p14:tracePt t="16396" x="5330825" y="3830638"/>
          <p14:tracePt t="16412" x="5116513" y="3919538"/>
          <p14:tracePt t="16428" x="4929188" y="4000500"/>
          <p14:tracePt t="16444" x="4786313" y="4044950"/>
          <p14:tracePt t="16461" x="4660900" y="4081463"/>
          <p14:tracePt t="16477" x="4581525" y="4089400"/>
          <p14:tracePt t="16493" x="4518025" y="4089400"/>
          <p14:tracePt t="16509" x="4446588" y="4089400"/>
          <p14:tracePt t="16526" x="4303713" y="4098925"/>
          <p14:tracePt t="16542" x="4098925" y="4108450"/>
          <p14:tracePt t="16558" x="3848100" y="4108450"/>
          <p14:tracePt t="16574" x="3589338" y="4108450"/>
          <p14:tracePt t="16591" x="3098800" y="4108450"/>
          <p14:tracePt t="16606" x="2973388" y="4108450"/>
          <p14:tracePt t="16623" x="2670175" y="4108450"/>
          <p14:tracePt t="16639" x="2554288" y="4108450"/>
          <p14:tracePt t="16654" x="2500313" y="4108450"/>
          <p14:tracePt t="16671" x="2482850" y="4116388"/>
          <p14:tracePt t="16702" x="2473325" y="4116388"/>
          <p14:tracePt t="16719" x="2465388" y="4116388"/>
          <p14:tracePt t="16736" x="2455863" y="4116388"/>
          <p14:tracePt t="16752" x="2438400" y="4116388"/>
          <p14:tracePt t="16767" x="2419350" y="4116388"/>
          <p14:tracePt t="16783" x="2401888" y="4116388"/>
          <p14:tracePt t="16799" x="2374900" y="4116388"/>
          <p14:tracePt t="16816" x="2322513" y="4116388"/>
          <p14:tracePt t="16831" x="2259013" y="4116388"/>
          <p14:tracePt t="16848" x="2179638" y="4108450"/>
          <p14:tracePt t="16866" x="2098675" y="4071938"/>
          <p14:tracePt t="16879" x="2027238" y="4044950"/>
          <p14:tracePt t="16896" x="2000250" y="4027488"/>
          <p14:tracePt t="16912" x="1982788" y="4017963"/>
          <p14:tracePt t="16928" x="1973263" y="4010025"/>
          <p14:tracePt t="17007" x="1973263" y="4000500"/>
          <p14:tracePt t="17351" x="1973263" y="3990975"/>
          <p14:tracePt t="17359" x="2000250" y="3983038"/>
          <p14:tracePt t="17376" x="2125663" y="3946525"/>
          <p14:tracePt t="17393" x="2268538" y="3902075"/>
          <p14:tracePt t="17410" x="2473325" y="3867150"/>
          <p14:tracePt t="17426" x="2741613" y="3822700"/>
          <p14:tracePt t="17442" x="3108325" y="3776663"/>
          <p14:tracePt t="17458" x="3490913" y="3751263"/>
          <p14:tracePt t="17474" x="3894138" y="3724275"/>
          <p14:tracePt t="17490" x="4330700" y="3724275"/>
          <p14:tracePt t="17507" x="4776788" y="3714750"/>
          <p14:tracePt t="17523" x="5205413" y="3670300"/>
          <p14:tracePt t="17539" x="5661025" y="3616325"/>
          <p14:tracePt t="17555" x="6062663" y="3589338"/>
          <p14:tracePt t="17570" x="6411913" y="3589338"/>
          <p14:tracePt t="17587" x="6705600" y="3589338"/>
          <p14:tracePt t="17605" x="6911975" y="3562350"/>
          <p14:tracePt t="17616" x="7081838" y="3536950"/>
          <p14:tracePt t="17632" x="7215188" y="3517900"/>
          <p14:tracePt t="17649" x="7304088" y="3482975"/>
          <p14:tracePt t="17666" x="7348538" y="3473450"/>
          <p14:tracePt t="17684" x="7419975" y="3446463"/>
          <p14:tracePt t="17700" x="7446963" y="3438525"/>
          <p14:tracePt t="17717" x="7491413" y="3419475"/>
          <p14:tracePt t="17733" x="7527925" y="3402013"/>
          <p14:tracePt t="17749" x="7562850" y="3394075"/>
          <p14:tracePt t="17765" x="7634288" y="3367088"/>
          <p14:tracePt t="17781" x="7759700" y="3340100"/>
          <p14:tracePt t="17797" x="7929563" y="3322638"/>
          <p14:tracePt t="17813" x="8099425" y="3303588"/>
          <p14:tracePt t="17830" x="8296275" y="3268663"/>
          <p14:tracePt t="17846" x="8474075" y="3241675"/>
          <p14:tracePt t="17849" x="8555038" y="3224213"/>
          <p14:tracePt t="17858" x="8626475" y="3214688"/>
          <p14:tracePt t="17874" x="8715375" y="3205163"/>
          <p14:tracePt t="17891" x="8786813" y="3197225"/>
          <p14:tracePt t="17909" x="8848725" y="3187700"/>
          <p14:tracePt t="17928" x="8912225" y="3179763"/>
          <p14:tracePt t="17944" x="8939213" y="3179763"/>
          <p14:tracePt t="18055" x="8894763" y="3197225"/>
          <p14:tracePt t="18063" x="8840788" y="3224213"/>
          <p14:tracePt t="18072" x="8751888" y="3259138"/>
          <p14:tracePt t="18087" x="8510588" y="3330575"/>
          <p14:tracePt t="18099" x="8367713" y="3375025"/>
          <p14:tracePt t="18115" x="8010525" y="3465513"/>
          <p14:tracePt t="18130" x="7500938" y="3517900"/>
          <p14:tracePt t="18147" x="6875463" y="3598863"/>
          <p14:tracePt t="18164" x="6143625" y="3598863"/>
          <p14:tracePt t="18182" x="5419725" y="3598863"/>
          <p14:tracePt t="18199" x="4500563" y="3598863"/>
          <p14:tracePt t="18230" x="3956050" y="3598863"/>
          <p14:tracePt t="18248" x="3625850" y="3625850"/>
          <p14:tracePt t="18263" x="3429000" y="3652838"/>
          <p14:tracePt t="18280" x="3251200" y="3687763"/>
          <p14:tracePt t="18294" x="3160713" y="3705225"/>
          <p14:tracePt t="18311" x="3017838" y="3732213"/>
          <p14:tracePt t="18326" x="2901950" y="3768725"/>
          <p14:tracePt t="18338" x="2803525" y="3813175"/>
          <p14:tracePt t="18354" x="2741613" y="3840163"/>
          <p14:tracePt t="18371" x="2697163" y="3857625"/>
          <p14:tracePt t="18388" x="2687638" y="3867150"/>
          <p14:tracePt t="18405" x="2670175" y="3875088"/>
          <p14:tracePt t="18422" x="2670175" y="3884613"/>
          <p14:tracePt t="18439" x="2652713" y="3902075"/>
          <p14:tracePt t="18456" x="2643188" y="3902075"/>
          <p14:tracePt t="18472" x="2625725" y="3911600"/>
          <p14:tracePt t="18488" x="2616200" y="3929063"/>
          <p14:tracePt t="18504" x="2598738" y="3938588"/>
          <p14:tracePt t="18520" x="2571750" y="3965575"/>
          <p14:tracePt t="18537" x="2527300" y="3990975"/>
          <p14:tracePt t="18553" x="2482850" y="4017963"/>
          <p14:tracePt t="18569" x="2438400" y="4044950"/>
          <p14:tracePt t="18584" x="2384425" y="4071938"/>
          <p14:tracePt t="18601" x="2312988" y="4108450"/>
          <p14:tracePt t="18616" x="2224088" y="4152900"/>
          <p14:tracePt t="18632" x="2170113" y="4179888"/>
          <p14:tracePt t="18648" x="2143125" y="4179888"/>
          <p14:tracePt t="18664" x="2116138" y="4187825"/>
          <p14:tracePt t="18681" x="2098675" y="4197350"/>
          <p14:tracePt t="18697" x="2089150" y="4197350"/>
          <p14:tracePt t="18713" x="2081213" y="4197350"/>
          <p14:tracePt t="18761" x="2062163" y="4197350"/>
          <p14:tracePt t="18778" x="2054225" y="4197350"/>
          <p14:tracePt t="18794" x="2044700" y="4187825"/>
          <p14:tracePt t="18826" x="2044700" y="4179888"/>
          <p14:tracePt t="18856" x="2044700" y="4170363"/>
          <p14:tracePt t="18880" x="2044700" y="4160838"/>
          <p14:tracePt t="18888" x="2044700" y="4152900"/>
          <p14:tracePt t="18912" x="2044700" y="4143375"/>
          <p14:tracePt t="18936" x="2044700" y="4133850"/>
          <p14:tracePt t="18951" x="2044700" y="4125913"/>
          <p14:tracePt t="18967" x="2054225" y="4116388"/>
          <p14:tracePt t="18975" x="2071688" y="4116388"/>
          <p14:tracePt t="18983" x="2081213" y="4116388"/>
          <p14:tracePt t="19001" x="2116138" y="4108450"/>
          <p14:tracePt t="19017" x="2152650" y="4098925"/>
          <p14:tracePt t="19033" x="2187575" y="4089400"/>
          <p14:tracePt t="19049" x="2232025" y="4081463"/>
          <p14:tracePt t="19065" x="2268538" y="4071938"/>
          <p14:tracePt t="19081" x="2295525" y="4071938"/>
          <p14:tracePt t="19097" x="2303463" y="4071938"/>
          <p14:tracePt t="19207" x="2295525" y="4089400"/>
          <p14:tracePt t="19216" x="2276475" y="4108450"/>
          <p14:tracePt t="19225" x="2251075" y="4125913"/>
          <p14:tracePt t="19240" x="2160588" y="4170363"/>
          <p14:tracePt t="19257" x="2071688" y="4187825"/>
          <p14:tracePt t="19273" x="1965325" y="4224338"/>
          <p14:tracePt t="19289" x="1884363" y="4232275"/>
          <p14:tracePt t="19305" x="1812925" y="4241800"/>
          <p14:tracePt t="19322" x="1758950" y="4241800"/>
          <p14:tracePt t="19339" x="1714500" y="4241800"/>
          <p14:tracePt t="19354" x="1697038" y="4241800"/>
          <p14:tracePt t="19371" x="1679575" y="4241800"/>
          <p14:tracePt t="19402" x="1652588" y="4241800"/>
          <p14:tracePt t="19419" x="1633538" y="4241800"/>
          <p14:tracePt t="19436" x="1608138" y="4241800"/>
          <p14:tracePt t="19452" x="1571625" y="4232275"/>
          <p14:tracePt t="19469" x="1544638" y="4224338"/>
          <p14:tracePt t="19485" x="1509713" y="4214813"/>
          <p14:tracePt t="19501" x="1490663" y="4205288"/>
          <p14:tracePt t="19517" x="1473200" y="4197350"/>
          <p14:tracePt t="19548" x="1465263" y="4187825"/>
          <p14:tracePt t="19672" x="1465263" y="4170363"/>
          <p14:tracePt t="19680" x="1473200" y="4170363"/>
          <p14:tracePt t="19693" x="1490663" y="4160838"/>
          <p14:tracePt t="19710" x="1517650" y="4152900"/>
          <p14:tracePt t="19726" x="1554163" y="4143375"/>
          <p14:tracePt t="19742" x="1581150" y="4143375"/>
          <p14:tracePt t="19760" x="1625600" y="4133850"/>
          <p14:tracePt t="19775" x="1633538" y="4133850"/>
          <p14:tracePt t="19791" x="1652588" y="4133850"/>
          <p14:tracePt t="19807" x="1679575" y="4133850"/>
          <p14:tracePt t="19819" x="1714500" y="4133850"/>
          <p14:tracePt t="19835" x="1741488" y="4133850"/>
          <p14:tracePt t="19852" x="1768475" y="4133850"/>
          <p14:tracePt t="19869" x="1812925" y="4133850"/>
          <p14:tracePt t="19902" x="1911350" y="4133850"/>
          <p14:tracePt t="19920" x="2017713" y="4133850"/>
          <p14:tracePt t="19936" x="2108200" y="4133850"/>
          <p14:tracePt t="19953" x="2214563" y="4133850"/>
          <p14:tracePt t="19968" x="2347913" y="4133850"/>
          <p14:tracePt t="19984" x="2500313" y="4133850"/>
          <p14:tracePt t="20001" x="2670175" y="4133850"/>
          <p14:tracePt t="20017" x="2830513" y="4133850"/>
          <p14:tracePt t="20033" x="2990850" y="4133850"/>
          <p14:tracePt t="20049" x="3108325" y="4133850"/>
          <p14:tracePt t="20065" x="3251200" y="4133850"/>
          <p14:tracePt t="20080" x="3357563" y="4133850"/>
          <p14:tracePt t="20097" x="3455988" y="4116388"/>
          <p14:tracePt t="20112" x="3544888" y="4108450"/>
          <p14:tracePt t="20126" x="3589338" y="4098925"/>
          <p14:tracePt t="20142" x="3670300" y="4089400"/>
          <p14:tracePt t="20159" x="3759200" y="4071938"/>
          <p14:tracePt t="20172" x="3848100" y="4062413"/>
          <p14:tracePt t="20188" x="3965575" y="4037013"/>
          <p14:tracePt t="20205" x="4071938" y="4017963"/>
          <p14:tracePt t="20224" x="4268788" y="3990975"/>
          <p14:tracePt t="20241" x="4367213" y="3973513"/>
          <p14:tracePt t="20256" x="4446588" y="3965575"/>
          <p14:tracePt t="20273" x="4491038" y="3956050"/>
          <p14:tracePt t="20289" x="4510088" y="3946525"/>
          <p14:tracePt t="20305" x="4527550" y="3946525"/>
          <p14:tracePt t="20321" x="4537075" y="3938588"/>
          <p14:tracePt t="20337" x="4545013" y="3938588"/>
          <p14:tracePt t="20369" x="4554538" y="3938588"/>
          <p14:tracePt t="20736" x="4562475" y="3938588"/>
          <p14:tracePt t="20744" x="4554538" y="3965575"/>
          <p14:tracePt t="20761" x="4491038" y="4017963"/>
          <p14:tracePt t="20777" x="4402138" y="4081463"/>
          <p14:tracePt t="20791" x="4330700" y="4116388"/>
          <p14:tracePt t="20807" x="4197350" y="4179888"/>
          <p14:tracePt t="20808" x="4116388" y="4205288"/>
          <p14:tracePt t="20826" x="3919538" y="4268788"/>
          <p14:tracePt t="20843" x="3705225" y="4322763"/>
          <p14:tracePt t="20859" x="3482975" y="4357688"/>
          <p14:tracePt t="20875" x="3259138" y="4375150"/>
          <p14:tracePt t="20891" x="3089275" y="4375150"/>
          <p14:tracePt t="20907" x="2928938" y="4384675"/>
          <p14:tracePt t="20924" x="2803525" y="4394200"/>
          <p14:tracePt t="20940" x="2687638" y="4411663"/>
          <p14:tracePt t="20957" x="2571750" y="4429125"/>
          <p14:tracePt t="20973" x="2465388" y="4446588"/>
          <p14:tracePt t="20988" x="2347913" y="4465638"/>
          <p14:tracePt t="21005" x="2251075" y="4473575"/>
          <p14:tracePt t="21021" x="2152650" y="4510088"/>
          <p14:tracePt t="21037" x="2017713" y="4562475"/>
          <p14:tracePt t="21053" x="1893888" y="4616450"/>
          <p14:tracePt t="21070" x="1785938" y="4660900"/>
          <p14:tracePt t="21086" x="1697038" y="4705350"/>
          <p14:tracePt t="21102" x="1616075" y="4714875"/>
          <p14:tracePt t="21116" x="1562100" y="4732338"/>
          <p14:tracePt t="21130" x="1527175" y="4732338"/>
          <p14:tracePt t="21146" x="1490663" y="4732338"/>
          <p14:tracePt t="21162" x="1473200" y="4732338"/>
          <p14:tracePt t="21178" x="1465263" y="4732338"/>
          <p14:tracePt t="21584" x="1455738" y="4732338"/>
          <p14:tracePt t="21600" x="1465263" y="4724400"/>
          <p14:tracePt t="21608" x="1473200" y="4724400"/>
          <p14:tracePt t="21624" x="1500188" y="4724400"/>
          <p14:tracePt t="21640" x="1536700" y="4714875"/>
          <p14:tracePt t="21657" x="1562100" y="4714875"/>
          <p14:tracePt t="21675" x="1598613" y="4705350"/>
          <p14:tracePt t="21691" x="1633538" y="4705350"/>
          <p14:tracePt t="21708" x="1670050" y="4705350"/>
          <p14:tracePt t="21724" x="1697038" y="4705350"/>
          <p14:tracePt t="21740" x="1724025" y="4705350"/>
          <p14:tracePt t="21757" x="1758950" y="4705350"/>
          <p14:tracePt t="21773" x="1803400" y="4705350"/>
          <p14:tracePt t="21789" x="1847850" y="4714875"/>
          <p14:tracePt t="21805" x="1911350" y="4714875"/>
          <p14:tracePt t="21821" x="1990725" y="4714875"/>
          <p14:tracePt t="21837" x="2089150" y="4714875"/>
          <p14:tracePt t="21854" x="2205038" y="4714875"/>
          <p14:tracePt t="21856" x="2259013" y="4714875"/>
          <p14:tracePt t="21866" x="2312988" y="4714875"/>
          <p14:tracePt t="21881" x="2428875" y="4714875"/>
          <p14:tracePt t="21899" x="2536825" y="4714875"/>
          <p14:tracePt t="21918" x="2670175" y="4705350"/>
          <p14:tracePt t="21937" x="2874963" y="4679950"/>
          <p14:tracePt t="21947" x="2946400" y="4679950"/>
          <p14:tracePt t="21963" x="3116263" y="4670425"/>
          <p14:tracePt t="21980" x="3276600" y="4670425"/>
          <p14:tracePt t="21998" x="3438525" y="4670425"/>
          <p14:tracePt t="22014" x="3598863" y="4670425"/>
          <p14:tracePt t="22030" x="3768725" y="4670425"/>
          <p14:tracePt t="22047" x="3946525" y="4660900"/>
          <p14:tracePt t="22063" x="4133850" y="4643438"/>
          <p14:tracePt t="22081" x="4446588" y="4608513"/>
          <p14:tracePt t="22096" x="4643438" y="4589463"/>
          <p14:tracePt t="22112" x="4830763" y="4554538"/>
          <p14:tracePt t="22128" x="5027613" y="4527550"/>
          <p14:tracePt t="22145" x="5205413" y="4500563"/>
          <p14:tracePt t="22161" x="5367338" y="4483100"/>
          <p14:tracePt t="22177" x="5465763" y="4465638"/>
          <p14:tracePt t="22193" x="5545138" y="4446588"/>
          <p14:tracePt t="22209" x="5572125" y="4446588"/>
          <p14:tracePt t="22226" x="5589588" y="4446588"/>
          <p14:tracePt t="22258" x="5599113" y="4446588"/>
          <p14:tracePt t="22632" x="5581650" y="4456113"/>
          <p14:tracePt t="22640" x="5527675" y="4491038"/>
          <p14:tracePt t="22653" x="5456238" y="4537075"/>
          <p14:tracePt t="22672" x="5153025" y="4687888"/>
          <p14:tracePt t="22689" x="4884738" y="4768850"/>
          <p14:tracePt t="22705" x="4545013" y="4867275"/>
          <p14:tracePt t="22721" x="4224338" y="4946650"/>
          <p14:tracePt t="22737" x="3965575" y="5000625"/>
          <p14:tracePt t="22753" x="3751263" y="5027613"/>
          <p14:tracePt t="22769" x="3571875" y="5062538"/>
          <p14:tracePt t="22785" x="3411538" y="5072063"/>
          <p14:tracePt t="22801" x="3276600" y="5072063"/>
          <p14:tracePt t="22816" x="3160713" y="5072063"/>
          <p14:tracePt t="22831" x="3098800" y="5072063"/>
          <p14:tracePt t="22849" x="2955925" y="5072063"/>
          <p14:tracePt t="22865" x="2847975" y="5072063"/>
          <p14:tracePt t="22880" x="2741613" y="5072063"/>
          <p14:tracePt t="22897" x="2652713" y="5072063"/>
          <p14:tracePt t="22912" x="2536825" y="5072063"/>
          <p14:tracePt t="22927" x="2473325" y="5072063"/>
          <p14:tracePt t="22945" x="2339975" y="5072063"/>
          <p14:tracePt t="22960" x="2251075" y="5072063"/>
          <p14:tracePt t="22976" x="2179638" y="5072063"/>
          <p14:tracePt t="22993" x="2125663" y="5072063"/>
          <p14:tracePt t="23008" x="2071688" y="5072063"/>
          <p14:tracePt t="23025" x="2044700" y="5072063"/>
          <p14:tracePt t="23040" x="2017713" y="5072063"/>
          <p14:tracePt t="23056" x="2000250" y="5072063"/>
          <p14:tracePt t="23088" x="1982788" y="5072063"/>
          <p14:tracePt t="23105" x="1973263" y="5072063"/>
          <p14:tracePt t="23137" x="1965325" y="5072063"/>
          <p14:tracePt t="23360" x="1973263" y="5072063"/>
          <p14:tracePt t="23385" x="1982788" y="5072063"/>
          <p14:tracePt t="23401" x="1990725" y="5072063"/>
          <p14:tracePt t="23424" x="2000250" y="5072063"/>
          <p14:tracePt t="23466" x="2009775" y="5072063"/>
          <p14:tracePt t="23504" x="2017713" y="5072063"/>
          <p14:tracePt t="23537" x="2027238" y="5072063"/>
          <p14:tracePt t="23545" x="2036763" y="5072063"/>
          <p14:tracePt t="23569" x="2044700" y="5072063"/>
          <p14:tracePt t="23585" x="2054225" y="5072063"/>
          <p14:tracePt t="23601" x="2062163" y="5072063"/>
          <p14:tracePt t="23608" x="2071688" y="5072063"/>
          <p14:tracePt t="23624" x="2081213" y="5072063"/>
          <p14:tracePt t="23632" x="2098675" y="5072063"/>
          <p14:tracePt t="23649" x="2108200" y="5072063"/>
          <p14:tracePt t="23661" x="2116138" y="5072063"/>
          <p14:tracePt t="23677" x="2143125" y="5072063"/>
          <p14:tracePt t="23694" x="2197100" y="5072063"/>
          <p14:tracePt t="23710" x="2268538" y="5072063"/>
          <p14:tracePt t="23726" x="2366963" y="5072063"/>
          <p14:tracePt t="23742" x="2490788" y="5072063"/>
          <p14:tracePt t="23758" x="2643188" y="5072063"/>
          <p14:tracePt t="23775" x="2830513" y="5072063"/>
          <p14:tracePt t="23790" x="3036888" y="5054600"/>
          <p14:tracePt t="23807" x="3241675" y="5045075"/>
          <p14:tracePt t="23823" x="3473450" y="5045075"/>
          <p14:tracePt t="23840" x="3732213" y="5027613"/>
          <p14:tracePt t="23842" x="3867150" y="5018088"/>
          <p14:tracePt t="23852" x="3983038" y="5018088"/>
          <p14:tracePt t="23868" x="4241800" y="5010150"/>
          <p14:tracePt t="23884" x="4510088" y="4991100"/>
          <p14:tracePt t="23918" x="4884738" y="4956175"/>
          <p14:tracePt t="23935" x="5054600" y="4938713"/>
          <p14:tracePt t="23953" x="5241925" y="4911725"/>
          <p14:tracePt t="23964" x="5295900" y="4902200"/>
          <p14:tracePt t="23981" x="5384800" y="4894263"/>
          <p14:tracePt t="23996" x="5465763" y="4884738"/>
          <p14:tracePt t="24012" x="5545138" y="4867275"/>
          <p14:tracePt t="24030" x="5608638" y="4857750"/>
          <p14:tracePt t="24049" x="5670550" y="4848225"/>
          <p14:tracePt t="24065" x="5688013" y="4848225"/>
          <p14:tracePt t="24081" x="5697538" y="4848225"/>
          <p14:tracePt t="24097" x="5705475" y="4840288"/>
          <p14:tracePt t="24125" x="5715000" y="4840288"/>
          <p14:tracePt t="24140" x="5724525" y="4840288"/>
          <p14:tracePt t="24177" x="5732463" y="4840288"/>
          <p14:tracePt t="36899" x="5724525" y="4822825"/>
          <p14:tracePt t="36915" x="5705475" y="4813300"/>
          <p14:tracePt t="36923" x="5688013" y="4795838"/>
          <p14:tracePt t="36936" x="5653088" y="4776788"/>
          <p14:tracePt t="36952" x="5589588" y="4724400"/>
          <p14:tracePt t="36970" x="5483225" y="4633913"/>
          <p14:tracePt t="36985" x="5367338" y="4572000"/>
          <p14:tracePt t="37001" x="5214938" y="4500563"/>
          <p14:tracePt t="37017" x="5062538" y="4429125"/>
          <p14:tracePt t="37034" x="4884738" y="4340225"/>
          <p14:tracePt t="37050" x="4660900" y="4170363"/>
          <p14:tracePt t="37065" x="4259263" y="3840163"/>
          <p14:tracePt t="37080" x="3813175" y="3509963"/>
          <p14:tracePt t="37095" x="3375025" y="3224213"/>
          <p14:tracePt t="37112" x="3081338" y="3027363"/>
          <p14:tracePt t="37129" x="2874963" y="2874963"/>
          <p14:tracePt t="37145" x="2697163" y="2751138"/>
          <p14:tracePt t="37161" x="2554288" y="2643188"/>
          <p14:tracePt t="37177" x="2438400" y="2562225"/>
          <p14:tracePt t="37193" x="2347913" y="2490788"/>
          <p14:tracePt t="37209" x="2276475" y="2438400"/>
          <p14:tracePt t="37226" x="2224088" y="2393950"/>
          <p14:tracePt t="37243" x="2187575" y="2357438"/>
          <p14:tracePt t="37257" x="2143125" y="2322513"/>
          <p14:tracePt t="37273" x="2108200" y="2295525"/>
          <p14:tracePt t="37289" x="2062163" y="2268538"/>
          <p14:tracePt t="37306" x="2036763" y="2251075"/>
          <p14:tracePt t="37324" x="2017713" y="2241550"/>
          <p14:tracePt t="37339" x="2009775" y="2241550"/>
          <p14:tracePt t="37355" x="1982788" y="2224088"/>
          <p14:tracePt t="37356" x="1955800" y="2205038"/>
          <p14:tracePt t="37370" x="1911350" y="2179638"/>
          <p14:tracePt t="37386" x="1795463" y="2125663"/>
          <p14:tracePt t="37404" x="1554163" y="2027238"/>
          <p14:tracePt t="37420" x="1419225" y="1955800"/>
          <p14:tracePt t="37453" x="1258888" y="1857375"/>
          <p14:tracePt t="37470" x="1152525" y="1776413"/>
          <p14:tracePt t="37486" x="1036638" y="1679575"/>
          <p14:tracePt t="37502" x="911225" y="1544638"/>
          <p14:tracePt t="37515" x="839788" y="1465263"/>
          <p14:tracePt t="37532" x="652463" y="1187450"/>
          <p14:tracePt t="37548" x="536575" y="1009650"/>
          <p14:tracePt t="37564" x="438150" y="857250"/>
          <p14:tracePt t="37580" x="366713" y="741363"/>
          <p14:tracePt t="37596" x="312738" y="652463"/>
          <p14:tracePt t="37612" x="303213" y="625475"/>
          <p14:tracePt t="37628" x="285750" y="588963"/>
          <p14:tracePt t="37645" x="276225" y="561975"/>
          <p14:tracePt t="37660" x="258763" y="517525"/>
          <p14:tracePt t="37677" x="241300" y="482600"/>
          <p14:tracePt t="37694" x="231775" y="455613"/>
          <p14:tracePt t="37709" x="223838" y="438150"/>
          <p14:tracePt t="37725" x="214313" y="411163"/>
          <p14:tracePt t="37741" x="187325" y="347663"/>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2727"/>
          </a:xfrm>
        </p:spPr>
        <p:txBody>
          <a:bodyPr/>
          <a:lstStyle/>
          <a:p>
            <a:r>
              <a:rPr lang="en-US" dirty="0"/>
              <a:t>Relational data model</a:t>
            </a:r>
          </a:p>
        </p:txBody>
      </p:sp>
      <p:sp>
        <p:nvSpPr>
          <p:cNvPr id="3" name="Content Placeholder 2"/>
          <p:cNvSpPr>
            <a:spLocks noGrp="1"/>
          </p:cNvSpPr>
          <p:nvPr>
            <p:ph idx="1"/>
          </p:nvPr>
        </p:nvSpPr>
        <p:spPr>
          <a:xfrm>
            <a:off x="677334" y="1302327"/>
            <a:ext cx="8596668" cy="4739035"/>
          </a:xfrm>
        </p:spPr>
        <p:txBody>
          <a:bodyPr/>
          <a:lstStyle/>
          <a:p>
            <a:pPr algn="just"/>
            <a:r>
              <a:rPr lang="en-US" dirty="0"/>
              <a:t>The relational data model is based on the concept of mathematical relations. </a:t>
            </a:r>
          </a:p>
          <a:p>
            <a:pPr algn="just"/>
            <a:r>
              <a:rPr lang="en-US" dirty="0"/>
              <a:t>In the relational model, data and relationships are represented as tables, each of which has a number of columns with a unique name. Figure 4.1 is a sample instance of a relational schema for part of the </a:t>
            </a:r>
            <a:r>
              <a:rPr lang="en-US" i="1" dirty="0" err="1"/>
              <a:t>DreamHome</a:t>
            </a:r>
            <a:r>
              <a:rPr lang="en-US" dirty="0"/>
              <a:t> case study, showing branch and staff details.</a:t>
            </a:r>
          </a:p>
        </p:txBody>
      </p:sp>
      <p:pic>
        <p:nvPicPr>
          <p:cNvPr id="4" name="Picture 3"/>
          <p:cNvPicPr>
            <a:picLocks noChangeAspect="1"/>
          </p:cNvPicPr>
          <p:nvPr/>
        </p:nvPicPr>
        <p:blipFill>
          <a:blip r:embed="rId2"/>
          <a:stretch>
            <a:fillRect/>
          </a:stretch>
        </p:blipFill>
        <p:spPr>
          <a:xfrm>
            <a:off x="1117888" y="3078739"/>
            <a:ext cx="3412548" cy="1673370"/>
          </a:xfrm>
          <a:prstGeom prst="rect">
            <a:avLst/>
          </a:prstGeom>
        </p:spPr>
      </p:pic>
      <p:pic>
        <p:nvPicPr>
          <p:cNvPr id="5" name="Picture 4"/>
          <p:cNvPicPr>
            <a:picLocks noChangeAspect="1"/>
          </p:cNvPicPr>
          <p:nvPr/>
        </p:nvPicPr>
        <p:blipFill>
          <a:blip r:embed="rId3"/>
          <a:stretch>
            <a:fillRect/>
          </a:stretch>
        </p:blipFill>
        <p:spPr>
          <a:xfrm>
            <a:off x="1117888" y="4899746"/>
            <a:ext cx="4770294" cy="1834343"/>
          </a:xfrm>
          <a:prstGeom prst="rect">
            <a:avLst/>
          </a:prstGeom>
        </p:spPr>
      </p:pic>
      <p:sp>
        <p:nvSpPr>
          <p:cNvPr id="6" name="TextBox 5"/>
          <p:cNvSpPr txBox="1"/>
          <p:nvPr/>
        </p:nvSpPr>
        <p:spPr>
          <a:xfrm>
            <a:off x="5364363" y="3856431"/>
            <a:ext cx="4472363" cy="646331"/>
          </a:xfrm>
          <a:prstGeom prst="rect">
            <a:avLst/>
          </a:prstGeom>
          <a:noFill/>
        </p:spPr>
        <p:txBody>
          <a:bodyPr wrap="square" rtlCol="0">
            <a:spAutoFit/>
          </a:bodyPr>
          <a:lstStyle/>
          <a:p>
            <a:r>
              <a:rPr lang="en-US" dirty="0"/>
              <a:t>Figure 4.1:A sample instance of a relational schema</a:t>
            </a:r>
          </a:p>
        </p:txBody>
      </p:sp>
      <p:pic>
        <p:nvPicPr>
          <p:cNvPr id="7" name="Picture 6"/>
          <p:cNvPicPr>
            <a:picLocks noChangeAspect="1"/>
          </p:cNvPicPr>
          <p:nvPr/>
        </p:nvPicPr>
        <p:blipFill>
          <a:blip r:embed="rId4"/>
          <a:stretch>
            <a:fillRect/>
          </a:stretch>
        </p:blipFill>
        <p:spPr>
          <a:xfrm>
            <a:off x="10196946" y="6343564"/>
            <a:ext cx="1828800" cy="390525"/>
          </a:xfrm>
          <a:prstGeom prst="rect">
            <a:avLst/>
          </a:prstGeom>
        </p:spPr>
      </p:pic>
    </p:spTree>
    <p:extLst>
      <p:ext uri="{BB962C8B-B14F-4D97-AF65-F5344CB8AC3E}">
        <p14:creationId xmlns:p14="http://schemas.microsoft.com/office/powerpoint/2010/main" val="2846717866"/>
      </p:ext>
    </p:extLst>
  </p:cSld>
  <p:clrMapOvr>
    <a:masterClrMapping/>
  </p:clrMapOvr>
  <mc:AlternateContent xmlns:mc="http://schemas.openxmlformats.org/markup-compatibility/2006" xmlns:p14="http://schemas.microsoft.com/office/powerpoint/2010/main">
    <mc:Choice Requires="p14">
      <p:transition spd="slow" p14:dur="2000" advTm="122950"/>
    </mc:Choice>
    <mc:Fallback xmlns="">
      <p:transition spd="slow" advTm="122950"/>
    </mc:Fallback>
  </mc:AlternateContent>
  <p:extLst>
    <p:ext uri="{3A86A75C-4F4B-4683-9AE1-C65F6400EC91}">
      <p14:laserTraceLst xmlns:p14="http://schemas.microsoft.com/office/powerpoint/2010/main">
        <p14:tracePtLst>
          <p14:tracePt t="629" x="660400" y="465138"/>
          <p14:tracePt t="637" x="1017588" y="561975"/>
          <p14:tracePt t="645" x="1581150" y="768350"/>
          <p14:tracePt t="654" x="2214563" y="1017588"/>
          <p14:tracePt t="670" x="3776663" y="1652588"/>
          <p14:tracePt t="686" x="5340350" y="2438400"/>
          <p14:tracePt t="702" x="6724650" y="3187700"/>
          <p14:tracePt t="718" x="7840663" y="3990975"/>
          <p14:tracePt t="735" x="8705850" y="4732338"/>
          <p14:tracePt t="751" x="9277350" y="5446713"/>
          <p14:tracePt t="767" x="9518650" y="6037263"/>
          <p14:tracePt t="784" x="9626600" y="6680200"/>
          <p14:tracePt t="800" x="9671050" y="6848475"/>
          <p14:tracePt t="816" x="9634538" y="6848475"/>
          <p14:tracePt t="834" x="9563100" y="6848475"/>
          <p14:tracePt t="852" x="9402763" y="6848475"/>
          <p14:tracePt t="868" x="9144000" y="6848475"/>
          <p14:tracePt t="884" x="8670925" y="6848475"/>
          <p14:tracePt t="900" x="8010525" y="6848475"/>
          <p14:tracePt t="917" x="7304088" y="6848475"/>
          <p14:tracePt t="929" x="6616700" y="6848475"/>
          <p14:tracePt t="945" x="5965825" y="6680200"/>
          <p14:tracePt t="962" x="5491163" y="6402388"/>
          <p14:tracePt t="979" x="5108575" y="6000750"/>
          <p14:tracePt t="998" x="4768850" y="5348288"/>
          <p14:tracePt t="1015" x="4660900" y="4894263"/>
          <p14:tracePt t="1030" x="4608513" y="4527550"/>
          <p14:tracePt t="1047" x="4545013" y="4152900"/>
          <p14:tracePt t="1063" x="4483100" y="3741738"/>
          <p14:tracePt t="1079" x="4367213" y="3286125"/>
          <p14:tracePt t="1095" x="4232275" y="2813050"/>
          <p14:tracePt t="1111" x="4133850" y="2455863"/>
          <p14:tracePt t="1127" x="4044950" y="2133600"/>
          <p14:tracePt t="1143" x="3956050" y="1928813"/>
          <p14:tracePt t="1160" x="3875088" y="1751013"/>
          <p14:tracePt t="1177" x="3830638" y="1643063"/>
          <p14:tracePt t="1192" x="3786188" y="1581150"/>
          <p14:tracePt t="1209" x="3776663" y="1562100"/>
          <p14:tracePt t="1224" x="3768725" y="1554163"/>
          <p14:tracePt t="1262" x="3759200" y="1554163"/>
          <p14:tracePt t="1273" x="3741738" y="1536700"/>
          <p14:tracePt t="1288" x="3679825" y="1482725"/>
          <p14:tracePt t="1305" x="3544888" y="1401763"/>
          <p14:tracePt t="1321" x="3394075" y="1339850"/>
          <p14:tracePt t="1337" x="3251200" y="1295400"/>
          <p14:tracePt t="1353" x="3133725" y="1258888"/>
          <p14:tracePt t="1370" x="3071813" y="1258888"/>
          <p14:tracePt t="1385" x="3054350" y="1258888"/>
          <p14:tracePt t="1401" x="3017838" y="1258888"/>
          <p14:tracePt t="1417" x="2965450" y="1258888"/>
          <p14:tracePt t="1434" x="2901950" y="1258888"/>
          <p14:tracePt t="1450" x="2840038" y="1258888"/>
          <p14:tracePt t="1466" x="2786063" y="1258888"/>
          <p14:tracePt t="1481" x="2741613" y="1258888"/>
          <p14:tracePt t="1497" x="2633663" y="1258888"/>
          <p14:tracePt t="1513" x="2465388" y="1223963"/>
          <p14:tracePt t="1529" x="2241550" y="1196975"/>
          <p14:tracePt t="1545" x="1965325" y="1152525"/>
          <p14:tracePt t="1562" x="1724025" y="1125538"/>
          <p14:tracePt t="1578" x="1554163" y="1098550"/>
          <p14:tracePt t="1593" x="1455738" y="1089025"/>
          <p14:tracePt t="1610" x="1446213" y="1089025"/>
          <p14:tracePt t="1625" x="1438275" y="1089025"/>
          <p14:tracePt t="1641" x="1428750" y="1089025"/>
          <p14:tracePt t="1686" x="1428750" y="1098550"/>
          <p14:tracePt t="1694" x="1428750" y="1116013"/>
          <p14:tracePt t="1707" x="1455738" y="1125538"/>
          <p14:tracePt t="1723" x="1517650" y="1143000"/>
          <p14:tracePt t="1738" x="1581150" y="1160463"/>
          <p14:tracePt t="1755" x="1616075" y="1169988"/>
          <p14:tracePt t="1766" x="1704975" y="1196975"/>
          <p14:tracePt t="1782" x="1776413" y="1204913"/>
          <p14:tracePt t="1798" x="1874838" y="1204913"/>
          <p14:tracePt t="1814" x="2036763" y="1204913"/>
          <p14:tracePt t="1831" x="2232025" y="1204913"/>
          <p14:tracePt t="1847" x="2446338" y="1204913"/>
          <p14:tracePt t="1863" x="2697163" y="1204913"/>
          <p14:tracePt t="1879" x="2955925" y="1204913"/>
          <p14:tracePt t="1895" x="3179763" y="1179513"/>
          <p14:tracePt t="1911" x="3348038" y="1152525"/>
          <p14:tracePt t="1928" x="3500438" y="1133475"/>
          <p14:tracePt t="1944" x="3643313" y="1116013"/>
          <p14:tracePt t="1961" x="3768725" y="1081088"/>
          <p14:tracePt t="1977" x="3919538" y="1044575"/>
          <p14:tracePt t="1994" x="4081463" y="1027113"/>
          <p14:tracePt t="2012" x="4259263" y="1000125"/>
          <p14:tracePt t="2028" x="4438650" y="982663"/>
          <p14:tracePt t="2044" x="4633913" y="982663"/>
          <p14:tracePt t="2060" x="4830763" y="965200"/>
          <p14:tracePt t="2076" x="4973638" y="965200"/>
          <p14:tracePt t="2090" x="5054600" y="965200"/>
          <p14:tracePt t="2105" x="5099050" y="965200"/>
          <p14:tracePt t="2121" x="5108575" y="965200"/>
          <p14:tracePt t="2137" x="5116513" y="965200"/>
          <p14:tracePt t="2154" x="5126038" y="965200"/>
          <p14:tracePt t="3127" x="5126038" y="1017588"/>
          <p14:tracePt t="3134" x="5126038" y="1116013"/>
          <p14:tracePt t="3142" x="5126038" y="1223963"/>
          <p14:tracePt t="3154" x="5116513" y="1330325"/>
          <p14:tracePt t="3175" x="5045075" y="1652588"/>
          <p14:tracePt t="3207" x="4946650" y="1955800"/>
          <p14:tracePt t="3218" x="4929188" y="1990725"/>
          <p14:tracePt t="3235" x="4902200" y="2044700"/>
          <p14:tracePt t="3252" x="4894263" y="2071688"/>
          <p14:tracePt t="3271" x="4884738" y="2081213"/>
          <p14:tracePt t="3303" x="4875213" y="2098675"/>
          <p14:tracePt t="3320" x="4848225" y="2108200"/>
          <p14:tracePt t="3335" x="4822825" y="2133600"/>
          <p14:tracePt t="3352" x="4714875" y="2187575"/>
          <p14:tracePt t="3367" x="4625975" y="2251075"/>
          <p14:tracePt t="3384" x="4545013" y="2295525"/>
          <p14:tracePt t="3400" x="4456113" y="2330450"/>
          <p14:tracePt t="3416" x="4367213" y="2384425"/>
          <p14:tracePt t="3432" x="4268788" y="2438400"/>
          <p14:tracePt t="3448" x="4133850" y="2490788"/>
          <p14:tracePt t="3464" x="4000500" y="2544763"/>
          <p14:tracePt t="3480" x="3857625" y="2589213"/>
          <p14:tracePt t="3497" x="3714750" y="2625725"/>
          <p14:tracePt t="3512" x="3643313" y="2643188"/>
          <p14:tracePt t="3529" x="3571875" y="2652713"/>
          <p14:tracePt t="3546" x="3544888" y="2652713"/>
          <p14:tracePt t="3562" x="3517900" y="2652713"/>
          <p14:tracePt t="3578" x="3509963" y="2652713"/>
          <p14:tracePt t="3594" x="3500438" y="2652713"/>
          <p14:tracePt t="3609" x="3455988" y="2652713"/>
          <p14:tracePt t="3626" x="3402013" y="2652713"/>
          <p14:tracePt t="3642" x="3340100" y="2633663"/>
          <p14:tracePt t="3657" x="3295650" y="2625725"/>
          <p14:tracePt t="3674" x="3276600" y="2616200"/>
          <p14:tracePt t="3690" x="3268663" y="2616200"/>
          <p14:tracePt t="3823" x="3259138" y="2616200"/>
          <p14:tracePt t="5191" x="3268663" y="2616200"/>
          <p14:tracePt t="5199" x="3330575" y="2616200"/>
          <p14:tracePt t="5207" x="3419475" y="2616200"/>
          <p14:tracePt t="5224" x="3581400" y="2616200"/>
          <p14:tracePt t="5239" x="3795713" y="2616200"/>
          <p14:tracePt t="5255" x="4010025" y="2616200"/>
          <p14:tracePt t="5272" x="4179888" y="2616200"/>
          <p14:tracePt t="5288" x="4286250" y="2616200"/>
          <p14:tracePt t="5304" x="4322763" y="2616200"/>
          <p14:tracePt t="5320" x="4330700" y="2616200"/>
          <p14:tracePt t="5352" x="4340225" y="2616200"/>
          <p14:tracePt t="5369" x="4357688" y="2616200"/>
          <p14:tracePt t="5384" x="4384675" y="2616200"/>
          <p14:tracePt t="5401" x="4438650" y="2616200"/>
          <p14:tracePt t="5417" x="4510088" y="2616200"/>
          <p14:tracePt t="5433" x="4633913" y="2616200"/>
          <p14:tracePt t="5449" x="4803775" y="2616200"/>
          <p14:tracePt t="5466" x="5018088" y="2554288"/>
          <p14:tracePt t="5482" x="5286375" y="2482850"/>
          <p14:tracePt t="5499" x="5572125" y="2401888"/>
          <p14:tracePt t="5515" x="5929313" y="2330450"/>
          <p14:tracePt t="5531" x="6323013" y="2268538"/>
          <p14:tracePt t="5547" x="6643688" y="2214563"/>
          <p14:tracePt t="5563" x="6919913" y="2179638"/>
          <p14:tracePt t="5579" x="7161213" y="2160588"/>
          <p14:tracePt t="5595" x="7375525" y="2160588"/>
          <p14:tracePt t="5611" x="7562850" y="2160588"/>
          <p14:tracePt t="5626" x="7715250" y="2160588"/>
          <p14:tracePt t="5643" x="7840663" y="2160588"/>
          <p14:tracePt t="5658" x="7947025" y="2160588"/>
          <p14:tracePt t="5674" x="8037513" y="2152650"/>
          <p14:tracePt t="5690" x="8126413" y="2125663"/>
          <p14:tracePt t="5721" x="8269288" y="2081213"/>
          <p14:tracePt t="5739" x="8313738" y="2071688"/>
          <p14:tracePt t="5754" x="8348663" y="2054225"/>
          <p14:tracePt t="5770" x="8394700" y="2027238"/>
          <p14:tracePt t="5786" x="8447088" y="2017713"/>
          <p14:tracePt t="5804" x="8491538" y="2000250"/>
          <p14:tracePt t="5819" x="8545513" y="1990725"/>
          <p14:tracePt t="5836" x="8589963" y="1973263"/>
          <p14:tracePt t="5851" x="8634413" y="1965325"/>
          <p14:tracePt t="5868" x="8661400" y="1946275"/>
          <p14:tracePt t="5884" x="8688388" y="1919288"/>
          <p14:tracePt t="5900" x="8742363" y="1893888"/>
          <p14:tracePt t="5917" x="8769350" y="1874838"/>
          <p14:tracePt t="5932" x="8796338" y="1847850"/>
          <p14:tracePt t="5945" x="8804275" y="1839913"/>
          <p14:tracePt t="5961" x="8823325" y="1822450"/>
          <p14:tracePt t="5978" x="8831263" y="1822450"/>
          <p14:tracePt t="5994" x="8831263" y="1812925"/>
          <p14:tracePt t="8392" x="8804275" y="1812925"/>
          <p14:tracePt t="8399" x="8751888" y="1830388"/>
          <p14:tracePt t="8414" x="8715375" y="1830388"/>
          <p14:tracePt t="8431" x="8528050" y="1857375"/>
          <p14:tracePt t="8448" x="8402638" y="1884363"/>
          <p14:tracePt t="8468" x="8259763" y="1911350"/>
          <p14:tracePt t="8483" x="8089900" y="1928813"/>
          <p14:tracePt t="8500" x="7929563" y="1946275"/>
          <p14:tracePt t="8515" x="7777163" y="1973263"/>
          <p14:tracePt t="8531" x="7572375" y="2000250"/>
          <p14:tracePt t="8547" x="7331075" y="2017713"/>
          <p14:tracePt t="8563" x="7143750" y="2044700"/>
          <p14:tracePt t="8580" x="6983413" y="2071688"/>
          <p14:tracePt t="8597" x="6884988" y="2081213"/>
          <p14:tracePt t="8612" x="6796088" y="2089150"/>
          <p14:tracePt t="8628" x="6742113" y="2089150"/>
          <p14:tracePt t="8659" x="6670675" y="2089150"/>
          <p14:tracePt t="8677" x="6643688" y="2089150"/>
          <p14:tracePt t="8693" x="6616700" y="2089150"/>
          <p14:tracePt t="8709" x="6572250" y="2098675"/>
          <p14:tracePt t="8725" x="6510338" y="2108200"/>
          <p14:tracePt t="8741" x="6446838" y="2116138"/>
          <p14:tracePt t="8757" x="6340475" y="2143125"/>
          <p14:tracePt t="8773" x="6251575" y="2179638"/>
          <p14:tracePt t="8789" x="6188075" y="2205038"/>
          <p14:tracePt t="8805" x="6143625" y="2232025"/>
          <p14:tracePt t="8821" x="6108700" y="2241550"/>
          <p14:tracePt t="8837" x="6081713" y="2259013"/>
          <p14:tracePt t="8853" x="6054725" y="2276475"/>
          <p14:tracePt t="8869" x="6018213" y="2303463"/>
          <p14:tracePt t="8885" x="5991225" y="2322513"/>
          <p14:tracePt t="8901" x="5973763" y="2330450"/>
          <p14:tracePt t="8917" x="5965825" y="2339975"/>
          <p14:tracePt t="8933" x="5946775" y="2339975"/>
          <p14:tracePt t="15713" x="5938838" y="2339975"/>
          <p14:tracePt t="15737" x="5929313" y="2339975"/>
          <p14:tracePt t="15786" x="5919788" y="2347913"/>
          <p14:tracePt t="16176" x="5938838" y="2347913"/>
          <p14:tracePt t="16184" x="5956300" y="2357438"/>
          <p14:tracePt t="16193" x="5965825" y="2357438"/>
          <p14:tracePt t="16205" x="5973763" y="2357438"/>
          <p14:tracePt t="16221" x="6000750" y="2357438"/>
          <p14:tracePt t="16237" x="6027738" y="2357438"/>
          <p14:tracePt t="16255" x="6081713" y="2357438"/>
          <p14:tracePt t="16275" x="6205538" y="2357438"/>
          <p14:tracePt t="16290" x="6357938" y="2357438"/>
          <p14:tracePt t="16307" x="6545263" y="2357438"/>
          <p14:tracePt t="16322" x="6751638" y="2357438"/>
          <p14:tracePt t="16338" x="6946900" y="2357438"/>
          <p14:tracePt t="16354" x="7126288" y="2357438"/>
          <p14:tracePt t="16370" x="7286625" y="2357438"/>
          <p14:tracePt t="16386" x="7412038" y="2357438"/>
          <p14:tracePt t="16402" x="7510463" y="2357438"/>
          <p14:tracePt t="16419" x="7572375" y="2357438"/>
          <p14:tracePt t="16434" x="7616825" y="2357438"/>
          <p14:tracePt t="16450" x="7661275" y="2357438"/>
          <p14:tracePt t="16467" x="7705725" y="2357438"/>
          <p14:tracePt t="16482" x="7796213" y="2357438"/>
          <p14:tracePt t="16498" x="7885113" y="2357438"/>
          <p14:tracePt t="16514" x="7983538" y="2357438"/>
          <p14:tracePt t="16530" x="8062913" y="2357438"/>
          <p14:tracePt t="16546" x="8143875" y="2347913"/>
          <p14:tracePt t="16561" x="8188325" y="2339975"/>
          <p14:tracePt t="16578" x="8224838" y="2339975"/>
          <p14:tracePt t="16770" x="8215313" y="2339975"/>
          <p14:tracePt t="16778" x="8180388" y="2339975"/>
          <p14:tracePt t="16785" x="8134350" y="2339975"/>
          <p14:tracePt t="16798" x="8072438" y="2339975"/>
          <p14:tracePt t="16814" x="7902575" y="2347913"/>
          <p14:tracePt t="16831" x="7715250" y="2366963"/>
          <p14:tracePt t="16848" x="7537450" y="2366963"/>
          <p14:tracePt t="16867" x="7286625" y="2384425"/>
          <p14:tracePt t="16883" x="7170738" y="2384425"/>
          <p14:tracePt t="16898" x="7134225" y="2384425"/>
          <p14:tracePt t="17890" x="7143750" y="2384425"/>
          <p14:tracePt t="17898" x="7170738" y="2384425"/>
          <p14:tracePt t="17909" x="7197725" y="2384425"/>
          <p14:tracePt t="17923" x="7251700" y="2384425"/>
          <p14:tracePt t="17939" x="7340600" y="2384425"/>
          <p14:tracePt t="17956" x="7419975" y="2384425"/>
          <p14:tracePt t="17991" x="7510463" y="2384425"/>
          <p14:tracePt t="17995" x="7527925" y="2384425"/>
          <p14:tracePt t="18007" x="7537450" y="2384425"/>
          <p14:tracePt t="18023" x="7562850" y="2384425"/>
          <p14:tracePt t="18040" x="7581900" y="2384425"/>
          <p14:tracePt t="18056" x="7599363" y="2384425"/>
          <p14:tracePt t="18072" x="7616825" y="2384425"/>
          <p14:tracePt t="18088" x="7643813" y="2384425"/>
          <p14:tracePt t="18100" x="7670800" y="2384425"/>
          <p14:tracePt t="18116" x="7697788" y="2384425"/>
          <p14:tracePt t="18132" x="7724775" y="2384425"/>
          <p14:tracePt t="18149" x="7742238" y="2384425"/>
          <p14:tracePt t="18168" x="7786688" y="2384425"/>
          <p14:tracePt t="18170" x="7804150" y="2384425"/>
          <p14:tracePt t="18182" x="7831138" y="2384425"/>
          <p14:tracePt t="18198" x="7885113" y="2384425"/>
          <p14:tracePt t="18215" x="7947025" y="2384425"/>
          <p14:tracePt t="18234" x="8027988" y="2384425"/>
          <p14:tracePt t="18251" x="8099425" y="2384425"/>
          <p14:tracePt t="18267" x="8143875" y="2384425"/>
          <p14:tracePt t="18284" x="8161338" y="2384425"/>
          <p14:tracePt t="18299" x="8180388" y="2374900"/>
          <p14:tracePt t="18315" x="8188325" y="2374900"/>
          <p14:tracePt t="18331" x="8197850" y="2374900"/>
          <p14:tracePt t="19178" x="8188325" y="2384425"/>
          <p14:tracePt t="19186" x="8153400" y="2411413"/>
          <p14:tracePt t="19195" x="8134350" y="2419350"/>
          <p14:tracePt t="19205" x="8099425" y="2428875"/>
          <p14:tracePt t="19221" x="8018463" y="2465388"/>
          <p14:tracePt t="19255" x="7939088" y="2473325"/>
          <p14:tracePt t="19338" x="7929563" y="2473325"/>
          <p14:tracePt t="19362" x="7920038" y="2473325"/>
          <p14:tracePt t="19410" x="7920038" y="2465388"/>
          <p14:tracePt t="19418" x="7920038" y="2455863"/>
          <p14:tracePt t="19434" x="7920038" y="2446338"/>
          <p14:tracePt t="19451" x="7920038" y="2428875"/>
          <p14:tracePt t="19467" x="7920038" y="2419350"/>
          <p14:tracePt t="19483" x="7920038" y="2393950"/>
          <p14:tracePt t="19499" x="7920038" y="2366963"/>
          <p14:tracePt t="19515" x="7920038" y="2339975"/>
          <p14:tracePt t="19531" x="7920038" y="2330450"/>
          <p14:tracePt t="19548" x="7920038" y="2322513"/>
          <p14:tracePt t="19580" x="7920038" y="2312988"/>
          <p14:tracePt t="19634" x="7920038" y="2303463"/>
          <p14:tracePt t="19658" x="7920038" y="2295525"/>
          <p14:tracePt t="19666" x="7929563" y="2295525"/>
          <p14:tracePt t="19677" x="7939088" y="2286000"/>
          <p14:tracePt t="19692" x="7974013" y="2286000"/>
          <p14:tracePt t="19709" x="8001000" y="2286000"/>
          <p14:tracePt t="19740" x="8180388" y="2276475"/>
          <p14:tracePt t="19757" x="8348663" y="2276475"/>
          <p14:tracePt t="19773" x="8501063" y="2276475"/>
          <p14:tracePt t="19789" x="8670925" y="2276475"/>
          <p14:tracePt t="19805" x="8796338" y="2276475"/>
          <p14:tracePt t="19822" x="8929688" y="2276475"/>
          <p14:tracePt t="19838" x="9018588" y="2259013"/>
          <p14:tracePt t="19854" x="9099550" y="2241550"/>
          <p14:tracePt t="19870" x="9134475" y="2241550"/>
          <p14:tracePt t="19887" x="9161463" y="2241550"/>
          <p14:tracePt t="19902" x="9180513" y="2232025"/>
          <p14:tracePt t="20003" x="9134475" y="2241550"/>
          <p14:tracePt t="20011" x="9063038" y="2276475"/>
          <p14:tracePt t="20018" x="8947150" y="2303463"/>
          <p14:tracePt t="20031" x="8796338" y="2347913"/>
          <p14:tracePt t="20047" x="8412163" y="2419350"/>
          <p14:tracePt t="20063" x="7920038" y="2509838"/>
          <p14:tracePt t="20080" x="7466013" y="2562225"/>
          <p14:tracePt t="20095" x="6991350" y="2571750"/>
          <p14:tracePt t="20112" x="6680200" y="2571750"/>
          <p14:tracePt t="20128" x="6402388" y="2571750"/>
          <p14:tracePt t="20145" x="6143625" y="2571750"/>
          <p14:tracePt t="20161" x="5902325" y="2571750"/>
          <p14:tracePt t="20163" x="5786438" y="2571750"/>
          <p14:tracePt t="20173" x="5680075" y="2571750"/>
          <p14:tracePt t="20189" x="5456238" y="2571750"/>
          <p14:tracePt t="20205" x="5241925" y="2571750"/>
          <p14:tracePt t="20224" x="5018088" y="2571750"/>
          <p14:tracePt t="20242" x="4786313" y="2571750"/>
          <p14:tracePt t="20269" x="4367213" y="2598738"/>
          <p14:tracePt t="20286" x="4160838" y="2625725"/>
          <p14:tracePt t="20306" x="3956050" y="2633663"/>
          <p14:tracePt t="20318" x="3776663" y="2660650"/>
          <p14:tracePt t="20334" x="3608388" y="2687638"/>
          <p14:tracePt t="20350" x="3465513" y="2705100"/>
          <p14:tracePt t="20369" x="3313113" y="2741613"/>
          <p14:tracePt t="20388" x="3197225" y="2786063"/>
          <p14:tracePt t="20403" x="3152775" y="2795588"/>
          <p14:tracePt t="20419" x="3081338" y="2813050"/>
          <p14:tracePt t="20436" x="3027363" y="2822575"/>
          <p14:tracePt t="20451" x="2955925" y="2830513"/>
          <p14:tracePt t="20468" x="2867025" y="2830513"/>
          <p14:tracePt t="20483" x="2803525" y="2830513"/>
          <p14:tracePt t="20500" x="2741613" y="2830513"/>
          <p14:tracePt t="20515" x="2643188" y="2795588"/>
          <p14:tracePt t="20532" x="2554288" y="2768600"/>
          <p14:tracePt t="20549" x="2465388" y="2751138"/>
          <p14:tracePt t="20565" x="2374900" y="2724150"/>
          <p14:tracePt t="20580" x="2330450" y="2705100"/>
          <p14:tracePt t="20593" x="2303463" y="2705100"/>
          <p14:tracePt t="20609" x="2286000" y="2697163"/>
          <p14:tracePt t="20625" x="2259013" y="2687638"/>
          <p14:tracePt t="20642" x="2232025" y="2687638"/>
          <p14:tracePt t="20660" x="2197100" y="2687638"/>
          <p14:tracePt t="20677" x="2143125" y="2687638"/>
          <p14:tracePt t="20689" x="2116138" y="2687638"/>
          <p14:tracePt t="20705" x="2062163" y="2687638"/>
          <p14:tracePt t="20722" x="1973263" y="2687638"/>
          <p14:tracePt t="20741" x="1938338" y="2687638"/>
          <p14:tracePt t="20754" x="1893888" y="2687638"/>
          <p14:tracePt t="20771" x="1866900" y="2687638"/>
          <p14:tracePt t="20788" x="1812925" y="2697163"/>
          <p14:tracePt t="20805" x="1758950" y="2705100"/>
          <p14:tracePt t="20822" x="1697038" y="2705100"/>
          <p14:tracePt t="20838" x="1633538" y="2705100"/>
          <p14:tracePt t="20854" x="1589088" y="2705100"/>
          <p14:tracePt t="20870" x="1571625" y="2705100"/>
          <p14:tracePt t="20886" x="1562100" y="2705100"/>
          <p14:tracePt t="21003" x="1581150" y="2705100"/>
          <p14:tracePt t="21011" x="1608138" y="2697163"/>
          <p14:tracePt t="21019" x="1660525" y="2679700"/>
          <p14:tracePt t="21031" x="1731963" y="2660650"/>
          <p14:tracePt t="21048" x="1847850" y="2633663"/>
          <p14:tracePt t="21064" x="2000250" y="2616200"/>
          <p14:tracePt t="21080" x="2125663" y="2598738"/>
          <p14:tracePt t="21096" x="2259013" y="2589213"/>
          <p14:tracePt t="21108" x="2357438" y="2589213"/>
          <p14:tracePt t="21124" x="2419350" y="2589213"/>
          <p14:tracePt t="21140" x="2438400" y="2589213"/>
          <p14:tracePt t="21323" x="2446338" y="2589213"/>
          <p14:tracePt t="21339" x="2455863" y="2589213"/>
          <p14:tracePt t="21346" x="2500313" y="2589213"/>
          <p14:tracePt t="21355" x="2562225" y="2589213"/>
          <p14:tracePt t="21368" x="2633663" y="2589213"/>
          <p14:tracePt t="21384" x="2847975" y="2589213"/>
          <p14:tracePt t="21400" x="3098800" y="2589213"/>
          <p14:tracePt t="21417" x="3322638" y="2589213"/>
          <p14:tracePt t="21432" x="3465513" y="2589213"/>
          <p14:tracePt t="21447" x="3562350" y="2589213"/>
          <p14:tracePt t="21464" x="3608388" y="2589213"/>
          <p14:tracePt t="21480" x="3616325" y="2589213"/>
          <p14:tracePt t="22260" x="3625850" y="2589213"/>
          <p14:tracePt t="22267" x="3633788" y="2589213"/>
          <p14:tracePt t="22275" x="3643313" y="2589213"/>
          <p14:tracePt t="22292" x="3714750" y="2589213"/>
          <p14:tracePt t="22309" x="3830638" y="2589213"/>
          <p14:tracePt t="22320" x="3902075" y="2589213"/>
          <p14:tracePt t="22336" x="4054475" y="2589213"/>
          <p14:tracePt t="22353" x="4214813" y="2598738"/>
          <p14:tracePt t="22371" x="4384675" y="2608263"/>
          <p14:tracePt t="22388" x="4429125" y="2616200"/>
          <p14:tracePt t="22404" x="4456113" y="2616200"/>
          <p14:tracePt t="22432" x="4465638" y="2616200"/>
          <p14:tracePt t="22448" x="4473575" y="2616200"/>
          <p14:tracePt t="22468" x="4483100" y="2616200"/>
          <p14:tracePt t="22485" x="4491038" y="2616200"/>
          <p14:tracePt t="22501" x="4500563" y="2616200"/>
          <p14:tracePt t="22517" x="4510088" y="2616200"/>
          <p14:tracePt t="22533" x="4518025" y="2616200"/>
          <p14:tracePt t="22550" x="4527550" y="2616200"/>
          <p14:tracePt t="22566" x="4545013" y="2616200"/>
          <p14:tracePt t="22583" x="4581525" y="2616200"/>
          <p14:tracePt t="22598" x="4633913" y="2616200"/>
          <p14:tracePt t="22614" x="4705350" y="2616200"/>
          <p14:tracePt t="22630" x="4776788" y="2616200"/>
          <p14:tracePt t="22647" x="4867275" y="2616200"/>
          <p14:tracePt t="22663" x="4919663" y="2616200"/>
          <p14:tracePt t="22693" x="5072063" y="2616200"/>
          <p14:tracePt t="22711" x="5126038" y="2616200"/>
          <p14:tracePt t="22727" x="5160963" y="2616200"/>
          <p14:tracePt t="22743" x="5180013" y="2616200"/>
          <p14:tracePt t="24252" x="5187950" y="2616200"/>
          <p14:tracePt t="26851" x="5187950" y="2625725"/>
          <p14:tracePt t="26859" x="5197475" y="2625725"/>
          <p14:tracePt t="26871" x="5214938" y="2625725"/>
          <p14:tracePt t="26888" x="5232400" y="2616200"/>
          <p14:tracePt t="26905" x="5241925" y="2608263"/>
          <p14:tracePt t="26924" x="5276850" y="2598738"/>
          <p14:tracePt t="26941" x="5295900" y="2589213"/>
          <p14:tracePt t="26957" x="5313363" y="2589213"/>
          <p14:tracePt t="26972" x="5330825" y="2589213"/>
          <p14:tracePt t="26989" x="5367338" y="2589213"/>
          <p14:tracePt t="27005" x="5384800" y="2581275"/>
          <p14:tracePt t="27022" x="5419725" y="2581275"/>
          <p14:tracePt t="27037" x="5446713" y="2581275"/>
          <p14:tracePt t="27053" x="5483225" y="2581275"/>
          <p14:tracePt t="27069" x="5527675" y="2581275"/>
          <p14:tracePt t="27085" x="5572125" y="2581275"/>
          <p14:tracePt t="27100" x="5626100" y="2581275"/>
          <p14:tracePt t="27112" x="5653088" y="2581275"/>
          <p14:tracePt t="27128" x="5705475" y="2581275"/>
          <p14:tracePt t="27145" x="5759450" y="2581275"/>
          <p14:tracePt t="27161" x="5822950" y="2581275"/>
          <p14:tracePt t="27195" x="5956300" y="2581275"/>
          <p14:tracePt t="27197" x="5991225" y="2581275"/>
          <p14:tracePt t="27209" x="6027738" y="2581275"/>
          <p14:tracePt t="27225" x="6072188" y="2581275"/>
          <p14:tracePt t="27242" x="6116638" y="2581275"/>
          <p14:tracePt t="27261" x="6170613" y="2581275"/>
          <p14:tracePt t="27278" x="6197600" y="2581275"/>
          <p14:tracePt t="27294" x="6205538" y="2581275"/>
          <p14:tracePt t="27311" x="6232525" y="2581275"/>
          <p14:tracePt t="27343" x="6251575" y="2581275"/>
          <p14:tracePt t="27532" x="6259513" y="2581275"/>
          <p14:tracePt t="28084" x="6269038" y="2581275"/>
          <p14:tracePt t="28092" x="6276975" y="2581275"/>
          <p14:tracePt t="28106" x="6313488" y="2581275"/>
          <p14:tracePt t="28123" x="6429375" y="2562225"/>
          <p14:tracePt t="28139" x="6562725" y="2544763"/>
          <p14:tracePt t="28156" x="6804025" y="2517775"/>
          <p14:tracePt t="28174" x="6946900" y="2482850"/>
          <p14:tracePt t="28191" x="7126288" y="2465388"/>
          <p14:tracePt t="28207" x="7259638" y="2455863"/>
          <p14:tracePt t="28222" x="7394575" y="2455863"/>
          <p14:tracePt t="28239" x="7500938" y="2455863"/>
          <p14:tracePt t="28255" x="7608888" y="2455863"/>
          <p14:tracePt t="28270" x="7661275" y="2455863"/>
          <p14:tracePt t="28286" x="7670800" y="2455863"/>
          <p14:tracePt t="28509" x="7688263" y="2455863"/>
          <p14:tracePt t="28516" x="7697788" y="2465388"/>
          <p14:tracePt t="28527" x="7705725" y="2465388"/>
          <p14:tracePt t="28543" x="7759700" y="2465388"/>
          <p14:tracePt t="28559" x="7848600" y="2465388"/>
          <p14:tracePt t="28575" x="7956550" y="2465388"/>
          <p14:tracePt t="28592" x="8126413" y="2465388"/>
          <p14:tracePt t="28604" x="8313738" y="2465388"/>
          <p14:tracePt t="28620" x="8491538" y="2465388"/>
          <p14:tracePt t="28636" x="8634413" y="2465388"/>
          <p14:tracePt t="28653" x="8697913" y="2465388"/>
          <p14:tracePt t="28672" x="8724900" y="2465388"/>
          <p14:tracePt t="28689" x="8742363" y="2465388"/>
          <p14:tracePt t="28708" x="8751888" y="2465388"/>
          <p14:tracePt t="28724" x="8759825" y="2465388"/>
          <p14:tracePt t="28737" x="8769350" y="2465388"/>
          <p14:tracePt t="28753" x="8786813" y="2465388"/>
          <p14:tracePt t="28769" x="8813800" y="2465388"/>
          <p14:tracePt t="28785" x="8867775" y="2465388"/>
          <p14:tracePt t="28801" x="8912225" y="2465388"/>
          <p14:tracePt t="28818" x="8939213" y="2465388"/>
          <p14:tracePt t="28834" x="8956675" y="2465388"/>
          <p14:tracePt t="28851" x="8966200" y="2465388"/>
          <p14:tracePt t="28908" x="8956675" y="2473325"/>
          <p14:tracePt t="28916" x="8902700" y="2490788"/>
          <p14:tracePt t="28929" x="8831263" y="2517775"/>
          <p14:tracePt t="28947" x="8599488" y="2581275"/>
          <p14:tracePt t="28963" x="8153400" y="2660650"/>
          <p14:tracePt t="28979" x="7527925" y="2724150"/>
          <p14:tracePt t="28995" x="6831013" y="2786063"/>
          <p14:tracePt t="29007" x="6180138" y="2847975"/>
          <p14:tracePt t="29023" x="5589588" y="2894013"/>
          <p14:tracePt t="29039" x="5187950" y="2901950"/>
          <p14:tracePt t="29057" x="4938713" y="2938463"/>
          <p14:tracePt t="29075" x="4759325" y="2965450"/>
          <p14:tracePt t="29090" x="4608513" y="2990850"/>
          <p14:tracePt t="29107" x="4500563" y="3009900"/>
          <p14:tracePt t="29124" x="4251325" y="3036888"/>
          <p14:tracePt t="29140" x="4054475" y="3062288"/>
          <p14:tracePt t="29156" x="3830638" y="3089275"/>
          <p14:tracePt t="29171" x="3670300" y="3125788"/>
          <p14:tracePt t="29174" x="3562350" y="3133725"/>
          <p14:tracePt t="29188" x="3348038" y="3152775"/>
          <p14:tracePt t="29204" x="3133725" y="3152775"/>
          <p14:tracePt t="29221" x="2955925" y="3152775"/>
          <p14:tracePt t="29237" x="2813050" y="3152775"/>
          <p14:tracePt t="29253" x="2732088" y="3152775"/>
          <p14:tracePt t="29269" x="2660650" y="3152775"/>
          <p14:tracePt t="29284" x="2652713" y="3143250"/>
          <p14:tracePt t="29300" x="2643188" y="3133725"/>
          <p14:tracePt t="29332" x="2643188" y="3108325"/>
          <p14:tracePt t="29349" x="2652713" y="3089275"/>
          <p14:tracePt t="29365" x="2705100" y="3054350"/>
          <p14:tracePt t="29381" x="2795588" y="3009900"/>
          <p14:tracePt t="29397" x="2938463" y="2965450"/>
          <p14:tracePt t="29414" x="3125788" y="2928938"/>
          <p14:tracePt t="29430" x="3322638" y="2901950"/>
          <p14:tracePt t="29446" x="3544888" y="2894013"/>
          <p14:tracePt t="29477" x="3929063" y="2894013"/>
          <p14:tracePt t="29494" x="4054475" y="2894013"/>
          <p14:tracePt t="29525" x="4187825" y="2894013"/>
          <p14:tracePt t="29542" x="4205288" y="2894013"/>
          <p14:tracePt t="29557" x="4214813" y="2894013"/>
          <p14:tracePt t="29574" x="4224338" y="2894013"/>
          <p14:tracePt t="29589" x="4241800" y="2894013"/>
          <p14:tracePt t="29605" x="4259263" y="2894013"/>
          <p14:tracePt t="29618" x="4268788" y="2894013"/>
          <p14:tracePt t="29634" x="4286250" y="2884488"/>
          <p14:tracePt t="29650" x="4303713" y="2884488"/>
          <p14:tracePt t="29668" x="4313238" y="2874963"/>
          <p14:tracePt t="29684" x="4322763" y="2874963"/>
          <p14:tracePt t="29701" x="4330700" y="2874963"/>
          <p14:tracePt t="29717" x="4340225" y="2867025"/>
          <p14:tracePt t="29732" x="4367213" y="2867025"/>
          <p14:tracePt t="29749" x="4394200" y="2867025"/>
          <p14:tracePt t="29765" x="4419600" y="2857500"/>
          <p14:tracePt t="29781" x="4429125" y="2857500"/>
          <p14:tracePt t="32085" x="4438650" y="2847975"/>
          <p14:tracePt t="32141" x="4429125" y="2847975"/>
          <p14:tracePt t="32150" x="4411663" y="2847975"/>
          <p14:tracePt t="32158" x="4384675" y="2847975"/>
          <p14:tracePt t="32174" x="4330700" y="2857500"/>
          <p14:tracePt t="32190" x="4224338" y="2894013"/>
          <p14:tracePt t="32206" x="4089400" y="2938463"/>
          <p14:tracePt t="32223" x="3946525" y="2982913"/>
          <p14:tracePt t="32239" x="3786188" y="3027363"/>
          <p14:tracePt t="32255" x="3687763" y="3071813"/>
          <p14:tracePt t="32270" x="3616325" y="3108325"/>
          <p14:tracePt t="32286" x="3581400" y="3116263"/>
          <p14:tracePt t="32303" x="3544888" y="3133725"/>
          <p14:tracePt t="32319" x="3455988" y="3170238"/>
          <p14:tracePt t="32335" x="3330575" y="3224213"/>
          <p14:tracePt t="32351" x="3179763" y="3268663"/>
          <p14:tracePt t="32369" x="3009900" y="3322638"/>
          <p14:tracePt t="32396" x="2768600" y="3384550"/>
          <p14:tracePt t="32413" x="2571750" y="3455988"/>
          <p14:tracePt t="32428" x="2527300" y="3473450"/>
          <p14:tracePt t="32444" x="2473325" y="3500438"/>
          <p14:tracePt t="32460" x="2428875" y="3517900"/>
          <p14:tracePt t="32477" x="2384425" y="3536950"/>
          <p14:tracePt t="32494" x="2339975" y="3554413"/>
          <p14:tracePt t="32511" x="2268538" y="3589338"/>
          <p14:tracePt t="32528" x="2197100" y="3616325"/>
          <p14:tracePt t="32544" x="2116138" y="3652838"/>
          <p14:tracePt t="32560" x="2062163" y="3670300"/>
          <p14:tracePt t="32578" x="2009775" y="3687763"/>
          <p14:tracePt t="32594" x="1955800" y="3714750"/>
          <p14:tracePt t="32606" x="1893888" y="3732213"/>
          <p14:tracePt t="32622" x="1866900" y="3759200"/>
          <p14:tracePt t="32639" x="1830388" y="3768725"/>
          <p14:tracePt t="32655" x="1812925" y="3776663"/>
          <p14:tracePt t="32673" x="1795463" y="3776663"/>
          <p14:tracePt t="32691" x="1795463" y="3786188"/>
          <p14:tracePt t="32765" x="1785938" y="3786188"/>
          <p14:tracePt t="32782" x="1785938" y="3795713"/>
          <p14:tracePt t="32798" x="1776413" y="3795713"/>
          <p14:tracePt t="32822" x="1776413" y="3813175"/>
          <p14:tracePt t="32838" x="1768475" y="3830638"/>
          <p14:tracePt t="32851" x="1768475" y="3840163"/>
          <p14:tracePt t="32867" x="1758950" y="3867150"/>
          <p14:tracePt t="32883" x="1751013" y="3919538"/>
          <p14:tracePt t="32900" x="1741488" y="3965575"/>
          <p14:tracePt t="32918" x="1741488" y="4017963"/>
          <p14:tracePt t="32936" x="1741488" y="4054475"/>
          <p14:tracePt t="32952" x="1741488" y="4089400"/>
          <p14:tracePt t="32964" x="1741488" y="4098925"/>
          <p14:tracePt t="32979" x="1741488" y="4125913"/>
          <p14:tracePt t="35247" x="1741488" y="4133850"/>
          <p14:tracePt t="35254" x="1741488" y="4143375"/>
          <p14:tracePt t="35262" x="1758950" y="4152900"/>
          <p14:tracePt t="35279" x="1776413" y="4179888"/>
          <p14:tracePt t="35295" x="1795463" y="4197350"/>
          <p14:tracePt t="35311" x="1803400" y="4232275"/>
          <p14:tracePt t="35327" x="1812925" y="4268788"/>
          <p14:tracePt t="35343" x="1822450" y="4276725"/>
          <p14:tracePt t="35359" x="1822450" y="4295775"/>
          <p14:tracePt t="35375" x="1822450" y="4313238"/>
          <p14:tracePt t="35391" x="1822450" y="4330700"/>
          <p14:tracePt t="35407" x="1803400" y="4348163"/>
          <p14:tracePt t="35423" x="1785938" y="4357688"/>
          <p14:tracePt t="35440" x="1768475" y="4367213"/>
          <p14:tracePt t="35456" x="1751013" y="4367213"/>
          <p14:tracePt t="35472" x="1751013" y="4375150"/>
          <p14:tracePt t="35504" x="1741488" y="4375150"/>
          <p14:tracePt t="35520" x="1731963" y="4375150"/>
          <p14:tracePt t="35537" x="1714500" y="4375150"/>
          <p14:tracePt t="35554" x="1704975" y="4384675"/>
          <p14:tracePt t="35569" x="1687513" y="4394200"/>
          <p14:tracePt t="35585" x="1660525" y="4394200"/>
          <p14:tracePt t="35601" x="1633538" y="4411663"/>
          <p14:tracePt t="35614" x="1562100" y="4465638"/>
          <p14:tracePt t="35629" x="1482725" y="4537075"/>
          <p14:tracePt t="35645" x="1401763" y="4660900"/>
          <p14:tracePt t="35662" x="1339850" y="4786313"/>
          <p14:tracePt t="35679" x="1330325" y="4894263"/>
          <p14:tracePt t="35698" x="1339850" y="5027613"/>
          <p14:tracePt t="35712" x="1428750" y="5197475"/>
          <p14:tracePt t="35729" x="1517650" y="5313363"/>
          <p14:tracePt t="35746" x="1589088" y="5411788"/>
          <p14:tracePt t="35762" x="1625600" y="5473700"/>
          <p14:tracePt t="35778" x="1652588" y="5500688"/>
          <p14:tracePt t="35794" x="1670050" y="5518150"/>
          <p14:tracePt t="35862" x="1679575" y="5518150"/>
          <p14:tracePt t="35878" x="1679575" y="5527675"/>
          <p14:tracePt t="35886" x="1687513" y="5527675"/>
          <p14:tracePt t="35894" x="1714500" y="5545138"/>
          <p14:tracePt t="35907" x="1751013" y="5581650"/>
          <p14:tracePt t="35923" x="1830388" y="5643563"/>
          <p14:tracePt t="35939" x="1911350" y="5715000"/>
          <p14:tracePt t="35955" x="1990725" y="5776913"/>
          <p14:tracePt t="35971" x="2054225" y="5830888"/>
          <p14:tracePt t="35988" x="2089150" y="5857875"/>
          <p14:tracePt t="36004" x="2098675" y="5867400"/>
          <p14:tracePt t="36020" x="2098675" y="5875338"/>
          <p14:tracePt t="36126" x="2098675" y="5884863"/>
          <p14:tracePt t="36142" x="2081213" y="5884863"/>
          <p14:tracePt t="36150" x="2081213" y="5875338"/>
          <p14:tracePt t="36167" x="2071688" y="5875338"/>
          <p14:tracePt t="36177" x="2054225" y="5867400"/>
          <p14:tracePt t="36193" x="2044700" y="5857875"/>
          <p14:tracePt t="36210" x="2009775" y="5840413"/>
          <p14:tracePt t="36226" x="1973263" y="5822950"/>
          <p14:tracePt t="36246" x="1901825" y="5813425"/>
          <p14:tracePt t="36263" x="1857375" y="5803900"/>
          <p14:tracePt t="36279" x="1822450" y="5795963"/>
          <p14:tracePt t="36295" x="1776413" y="5786438"/>
          <p14:tracePt t="36311" x="1751013" y="5786438"/>
          <p14:tracePt t="36327" x="1731963" y="5786438"/>
          <p14:tracePt t="36343" x="1714500" y="5776913"/>
          <p14:tracePt t="36359" x="1704975" y="5768975"/>
          <p14:tracePt t="36391" x="1697038" y="5768975"/>
          <p14:tracePt t="36407" x="1687513" y="5768975"/>
          <p14:tracePt t="36438" x="1687513" y="5759450"/>
          <p14:tracePt t="36495" x="1687513" y="5751513"/>
          <p14:tracePt t="36511" x="1697038" y="5751513"/>
          <p14:tracePt t="36520" x="1697038" y="5741988"/>
          <p14:tracePt t="36537" x="1704975" y="5732463"/>
          <p14:tracePt t="36553" x="1731963" y="5732463"/>
          <p14:tracePt t="36569" x="1768475" y="5732463"/>
          <p14:tracePt t="36586" x="1857375" y="5715000"/>
          <p14:tracePt t="36598" x="1938338" y="5705475"/>
          <p14:tracePt t="36614" x="2098675" y="5680075"/>
          <p14:tracePt t="36630" x="2241550" y="5670550"/>
          <p14:tracePt t="36646" x="2384425" y="5670550"/>
          <p14:tracePt t="36664" x="2482850" y="5670550"/>
          <p14:tracePt t="36683" x="2554288" y="5670550"/>
          <p14:tracePt t="36710" x="2633663" y="5670550"/>
          <p14:tracePt t="36727" x="2652713" y="5670550"/>
          <p14:tracePt t="36742" x="2670175" y="5670550"/>
          <p14:tracePt t="36758" x="2679700" y="5670550"/>
          <p14:tracePt t="36775" x="2687638" y="5670550"/>
          <p14:tracePt t="36794" x="2697163" y="5670550"/>
          <p14:tracePt t="36810" x="2724150" y="5670550"/>
          <p14:tracePt t="36826" x="2768600" y="5670550"/>
          <p14:tracePt t="36842" x="2813050" y="5670550"/>
          <p14:tracePt t="36857" x="2867025" y="5661025"/>
          <p14:tracePt t="36873" x="2911475" y="5653088"/>
          <p14:tracePt t="36890" x="2928938" y="5653088"/>
          <p14:tracePt t="36905" x="2938463" y="5653088"/>
          <p14:tracePt t="37014" x="2928938" y="5643563"/>
          <p14:tracePt t="37022" x="2901950" y="5643563"/>
          <p14:tracePt t="37032" x="2847975" y="5643563"/>
          <p14:tracePt t="37049" x="2732088" y="5661025"/>
          <p14:tracePt t="37066" x="2589213" y="5670550"/>
          <p14:tracePt t="37082" x="2438400" y="5670550"/>
          <p14:tracePt t="37097" x="2366963" y="5670550"/>
          <p14:tracePt t="37113" x="2312988" y="5670550"/>
          <p14:tracePt t="37125" x="2295525" y="5670550"/>
          <p14:tracePt t="37141" x="2268538" y="5670550"/>
          <p14:tracePt t="37158" x="2241550" y="5670550"/>
          <p14:tracePt t="37174" x="2214563" y="5670550"/>
          <p14:tracePt t="37190" x="2160588" y="5680075"/>
          <p14:tracePt t="37208" x="2081213" y="5688013"/>
          <p14:tracePt t="37226" x="2036763" y="5688013"/>
          <p14:tracePt t="37242" x="2000250" y="5697538"/>
          <p14:tracePt t="37258" x="1973263" y="5705475"/>
          <p14:tracePt t="37275" x="1965325" y="5705475"/>
          <p14:tracePt t="37590" x="1982788" y="5705475"/>
          <p14:tracePt t="37598" x="2000250" y="5705475"/>
          <p14:tracePt t="37615" x="2036763" y="5705475"/>
          <p14:tracePt t="37632" x="2081213" y="5697538"/>
          <p14:tracePt t="37648" x="2098675" y="5697538"/>
          <p14:tracePt t="37664" x="2116138" y="5697538"/>
          <p14:tracePt t="37681" x="2125663" y="5697538"/>
          <p14:tracePt t="38167" x="2170113" y="5688013"/>
          <p14:tracePt t="38175" x="2197100" y="5688013"/>
          <p14:tracePt t="38192" x="2286000" y="5670550"/>
          <p14:tracePt t="38209" x="2411413" y="5661025"/>
          <p14:tracePt t="38225" x="2500313" y="5661025"/>
          <p14:tracePt t="38241" x="2562225" y="5661025"/>
          <p14:tracePt t="38257" x="2616200" y="5653088"/>
          <p14:tracePt t="38273" x="2625725" y="5653088"/>
          <p14:tracePt t="40335" x="2643188" y="5653088"/>
          <p14:tracePt t="40343" x="2687638" y="5653088"/>
          <p14:tracePt t="40359" x="2803525" y="5653088"/>
          <p14:tracePt t="40376" x="2894013" y="5653088"/>
          <p14:tracePt t="40392" x="2973388" y="5653088"/>
          <p14:tracePt t="40408" x="3009900" y="5653088"/>
          <p14:tracePt t="40424" x="3017838" y="5653088"/>
          <p14:tracePt t="40440" x="3027363" y="5653088"/>
          <p14:tracePt t="40473" x="3036888" y="5653088"/>
          <p14:tracePt t="40490" x="3044825" y="5653088"/>
          <p14:tracePt t="40501" x="3054350" y="5653088"/>
          <p14:tracePt t="40517" x="3071813" y="5653088"/>
          <p14:tracePt t="40534" x="3089275" y="5653088"/>
          <p14:tracePt t="40551" x="3125788" y="5653088"/>
          <p14:tracePt t="40569" x="3152775" y="5653088"/>
          <p14:tracePt t="40584" x="3160713" y="5653088"/>
          <p14:tracePt t="40601" x="3170238" y="5653088"/>
          <p14:tracePt t="40617" x="3179763" y="5653088"/>
          <p14:tracePt t="40649" x="3187700" y="5653088"/>
          <p14:tracePt t="40665" x="3197225" y="5653088"/>
          <p14:tracePt t="40682" x="3205163" y="5653088"/>
          <p14:tracePt t="40703" x="3214688" y="5653088"/>
          <p14:tracePt t="40727" x="3224213" y="5653088"/>
          <p14:tracePt t="40735" x="3232150" y="5653088"/>
          <p14:tracePt t="40751" x="3241675" y="5653088"/>
          <p14:tracePt t="40763" x="3251200" y="5653088"/>
          <p14:tracePt t="40780" x="3268663" y="5653088"/>
          <p14:tracePt t="40795" x="3276600" y="5653088"/>
          <p14:tracePt t="40812" x="3286125" y="5653088"/>
          <p14:tracePt t="40840" x="3295650" y="5653088"/>
          <p14:tracePt t="40879" x="3303588" y="5653088"/>
          <p14:tracePt t="40920" x="3313113" y="5653088"/>
          <p14:tracePt t="40936" x="3330575" y="5661025"/>
          <p14:tracePt t="40951" x="3340100" y="5661025"/>
          <p14:tracePt t="40967" x="3357563" y="5661025"/>
          <p14:tracePt t="40991" x="3367088" y="5661025"/>
          <p14:tracePt t="41016" x="3375025" y="5661025"/>
          <p14:tracePt t="41056" x="3384550" y="5661025"/>
          <p14:tracePt t="41072" x="3394075" y="5670550"/>
          <p14:tracePt t="41087" x="3402013" y="5670550"/>
          <p14:tracePt t="41103" x="3411538" y="5670550"/>
          <p14:tracePt t="41119" x="3429000" y="5670550"/>
          <p14:tracePt t="41143" x="3438525" y="5680075"/>
          <p14:tracePt t="41151" x="3455988" y="5680075"/>
          <p14:tracePt t="41162" x="3473450" y="5680075"/>
          <p14:tracePt t="41178" x="3500438" y="5688013"/>
          <p14:tracePt t="41194" x="3527425" y="5688013"/>
          <p14:tracePt t="41211" x="3554413" y="5688013"/>
          <p14:tracePt t="41229" x="3571875" y="5688013"/>
          <p14:tracePt t="41260" x="3633788" y="5697538"/>
          <p14:tracePt t="41277" x="3660775" y="5697538"/>
          <p14:tracePt t="41294" x="3697288" y="5705475"/>
          <p14:tracePt t="41311" x="3724275" y="5715000"/>
          <p14:tracePt t="41322" x="3768725" y="5715000"/>
          <p14:tracePt t="41338" x="3803650" y="5715000"/>
          <p14:tracePt t="41354" x="3830638" y="5715000"/>
          <p14:tracePt t="41371" x="3848100" y="5715000"/>
          <p14:tracePt t="41390" x="3857625" y="5715000"/>
          <p14:tracePt t="41679" x="3857625" y="5724525"/>
          <p14:tracePt t="41688" x="3848100" y="5724525"/>
          <p14:tracePt t="41705" x="3795713" y="5751513"/>
          <p14:tracePt t="41721" x="3768725" y="5759450"/>
          <p14:tracePt t="41737" x="3741738" y="5759450"/>
          <p14:tracePt t="41754" x="3724275" y="5768975"/>
          <p14:tracePt t="41770" x="3714750" y="5768975"/>
          <p14:tracePt t="41786" x="3687763" y="5768975"/>
          <p14:tracePt t="41803" x="3652838" y="5776913"/>
          <p14:tracePt t="41819" x="3608388" y="5776913"/>
          <p14:tracePt t="41835" x="3554413" y="5776913"/>
          <p14:tracePt t="41852" x="3500438" y="5776913"/>
          <p14:tracePt t="41869" x="3455988" y="5776913"/>
          <p14:tracePt t="41885" x="3429000" y="5776913"/>
          <p14:tracePt t="41901" x="3411538" y="5776913"/>
          <p14:tracePt t="41917" x="3402013" y="5776913"/>
          <p14:tracePt t="42135" x="3394075" y="5776913"/>
          <p14:tracePt t="42151" x="3402013" y="5786438"/>
          <p14:tracePt t="42159" x="3446463" y="5786438"/>
          <p14:tracePt t="42169" x="3517900" y="5786438"/>
          <p14:tracePt t="42175" x="3598863" y="5786438"/>
          <p14:tracePt t="42188" x="3724275" y="5786438"/>
          <p14:tracePt t="42204" x="3983038" y="5786438"/>
          <p14:tracePt t="42222" x="4268788" y="5786438"/>
          <p14:tracePt t="42241" x="4687888" y="5786438"/>
          <p14:tracePt t="42257" x="4795838" y="5786438"/>
          <p14:tracePt t="42272" x="4822825" y="5786438"/>
          <p14:tracePt t="42504" x="4830763" y="5786438"/>
          <p14:tracePt t="42512" x="4840288" y="5786438"/>
          <p14:tracePt t="42526" x="4840288" y="5776913"/>
          <p14:tracePt t="42545" x="4848225" y="5768975"/>
          <p14:tracePt t="42864" x="4857750" y="5768975"/>
          <p14:tracePt t="42880" x="4857750" y="5759450"/>
          <p14:tracePt t="42904" x="4857750" y="5741988"/>
          <p14:tracePt t="44871" x="4848225" y="5741988"/>
          <p14:tracePt t="44879" x="4840288" y="5741988"/>
          <p14:tracePt t="44891" x="4830763" y="5741988"/>
          <p14:tracePt t="44907" x="4786313" y="5751513"/>
          <p14:tracePt t="44923" x="4741863" y="5751513"/>
          <p14:tracePt t="44939" x="4705350" y="5759450"/>
          <p14:tracePt t="44956" x="4660900" y="5759450"/>
          <p14:tracePt t="44972" x="4616450" y="5768975"/>
          <p14:tracePt t="44988" x="4589463" y="5776913"/>
          <p14:tracePt t="45004" x="4572000" y="5776913"/>
          <p14:tracePt t="45020" x="4562475" y="5776913"/>
          <p14:tracePt t="45052" x="4545013" y="5776913"/>
          <p14:tracePt t="45068" x="4537075" y="5776913"/>
          <p14:tracePt t="45100" x="4527550" y="5776913"/>
          <p14:tracePt t="45735" x="4537075" y="5776913"/>
          <p14:tracePt t="45751" x="4545013" y="5776913"/>
          <p14:tracePt t="45768" x="4554538" y="5776913"/>
          <p14:tracePt t="45791" x="4562475" y="5776913"/>
          <p14:tracePt t="45815" x="4572000" y="5776913"/>
          <p14:tracePt t="45840" x="4581525" y="5776913"/>
          <p14:tracePt t="45856" x="4589463" y="5776913"/>
          <p14:tracePt t="45863" x="4598988" y="5776913"/>
          <p14:tracePt t="45871" x="4608513" y="5776913"/>
          <p14:tracePt t="45884" x="4616450" y="5776913"/>
          <p14:tracePt t="45900" x="4625975" y="5776913"/>
          <p14:tracePt t="45916" x="4652963" y="5776913"/>
          <p14:tracePt t="45932" x="4670425" y="5776913"/>
          <p14:tracePt t="45948" x="4687888" y="5776913"/>
          <p14:tracePt t="45964" x="4697413" y="5776913"/>
          <p14:tracePt t="45980" x="4705350" y="5776913"/>
          <p14:tracePt t="46032" x="4714875" y="5776913"/>
          <p14:tracePt t="46048" x="4724400" y="5776913"/>
          <p14:tracePt t="46056" x="4732338" y="5776913"/>
          <p14:tracePt t="46064" x="4741863" y="5776913"/>
          <p14:tracePt t="46076" x="4751388" y="5776913"/>
          <p14:tracePt t="46092" x="4768850" y="5776913"/>
          <p14:tracePt t="46109" x="4776788" y="5776913"/>
          <p14:tracePt t="46125" x="4786313" y="5776913"/>
          <p14:tracePt t="46141" x="4795838" y="5776913"/>
          <p14:tracePt t="46173" x="4813300" y="5776913"/>
          <p14:tracePt t="46190" x="4822825" y="5776913"/>
          <p14:tracePt t="46206" x="4830763" y="5776913"/>
          <p14:tracePt t="46224" x="4840288" y="5776913"/>
          <p14:tracePt t="46264" x="4848225" y="5776913"/>
          <p14:tracePt t="46272" x="4857750" y="5776913"/>
          <p14:tracePt t="46288" x="4867275" y="5776913"/>
          <p14:tracePt t="46304" x="4875213" y="5776913"/>
          <p14:tracePt t="46312" x="4884738" y="5776913"/>
          <p14:tracePt t="46320" x="4894263" y="5776913"/>
          <p14:tracePt t="46334" x="4902200" y="5776913"/>
          <p14:tracePt t="46350" x="4919663" y="5776913"/>
          <p14:tracePt t="46366" x="4946650" y="5776913"/>
          <p14:tracePt t="46382" x="4956175" y="5776913"/>
          <p14:tracePt t="46398" x="4973638" y="5776913"/>
          <p14:tracePt t="46414" x="4991100" y="5776913"/>
          <p14:tracePt t="46430" x="5018088" y="5776913"/>
          <p14:tracePt t="46446" x="5054600" y="5768975"/>
          <p14:tracePt t="46463" x="5089525" y="5768975"/>
          <p14:tracePt t="46479" x="5108575" y="5768975"/>
          <p14:tracePt t="46495" x="5133975" y="5759450"/>
          <p14:tracePt t="46511" x="5160963" y="5759450"/>
          <p14:tracePt t="46527" x="5170488" y="5759450"/>
          <p14:tracePt t="46543" x="5187950" y="5759450"/>
          <p14:tracePt t="46559" x="5197475" y="5751513"/>
          <p14:tracePt t="46575" x="5205413" y="5751513"/>
          <p14:tracePt t="46591" x="5224463" y="5751513"/>
          <p14:tracePt t="46607" x="5251450" y="5741988"/>
          <p14:tracePt t="46623" x="5295900" y="5741988"/>
          <p14:tracePt t="46639" x="5340350" y="5732463"/>
          <p14:tracePt t="46655" x="5367338" y="5724525"/>
          <p14:tracePt t="46671" x="5375275" y="5724525"/>
          <p14:tracePt t="46687" x="5384800" y="5724525"/>
          <p14:tracePt t="46704" x="5394325" y="5724525"/>
          <p14:tracePt t="46952" x="5402263" y="5724525"/>
          <p14:tracePt t="46960" x="5419725" y="5715000"/>
          <p14:tracePt t="46971" x="5429250" y="5715000"/>
          <p14:tracePt t="46988" x="5483225" y="5705475"/>
          <p14:tracePt t="47004" x="5545138" y="5697538"/>
          <p14:tracePt t="47020" x="5599113" y="5697538"/>
          <p14:tracePt t="47036" x="5626100" y="5697538"/>
          <p14:tracePt t="47052" x="5634038" y="5697538"/>
          <p14:tracePt t="47096" x="5643563" y="5688013"/>
          <p14:tracePt t="49465" x="5643563" y="5680075"/>
          <p14:tracePt t="49473" x="5626100" y="5653088"/>
          <p14:tracePt t="49485" x="5589588" y="5626100"/>
          <p14:tracePt t="49502" x="5510213" y="5572125"/>
          <p14:tracePt t="49522" x="5384800" y="5518150"/>
          <p14:tracePt t="49539" x="5340350" y="5491163"/>
          <p14:tracePt t="49555" x="5322888" y="5483225"/>
          <p14:tracePt t="49572" x="5313363" y="5483225"/>
          <p14:tracePt t="49602" x="5286375" y="5473700"/>
          <p14:tracePt t="49617" x="5276850" y="5473700"/>
          <p14:tracePt t="49633" x="5251450" y="5465763"/>
          <p14:tracePt t="49650" x="5205413" y="5456238"/>
          <p14:tracePt t="49667" x="5170488" y="5446713"/>
          <p14:tracePt t="49685" x="5126038" y="5446713"/>
          <p14:tracePt t="49717" x="5045075" y="5438775"/>
          <p14:tracePt t="49733" x="5018088" y="5438775"/>
          <p14:tracePt t="49749" x="4991100" y="5438775"/>
          <p14:tracePt t="49766" x="4946650" y="5438775"/>
          <p14:tracePt t="49782" x="4894263" y="5438775"/>
          <p14:tracePt t="49798" x="4822825" y="5438775"/>
          <p14:tracePt t="49814" x="4759325" y="5438775"/>
          <p14:tracePt t="49831" x="4705350" y="5438775"/>
          <p14:tracePt t="49847" x="4670425" y="5446713"/>
          <p14:tracePt t="49862" x="4643438" y="5446713"/>
          <p14:tracePt t="49878" x="4616450" y="5456238"/>
          <p14:tracePt t="49895" x="4608513" y="5456238"/>
          <p14:tracePt t="49910" x="4589463" y="5456238"/>
          <p14:tracePt t="49926" x="4562475" y="5456238"/>
          <p14:tracePt t="49943" x="4545013" y="5456238"/>
          <p14:tracePt t="49959" x="4510088" y="5456238"/>
          <p14:tracePt t="49975" x="4491038" y="5456238"/>
          <p14:tracePt t="49992" x="4456113" y="5456238"/>
          <p14:tracePt t="50008" x="4419600" y="5456238"/>
          <p14:tracePt t="50024" x="4384675" y="5446713"/>
          <p14:tracePt t="50041" x="4322763" y="5438775"/>
          <p14:tracePt t="50058" x="4295775" y="5429250"/>
          <p14:tracePt t="50074" x="4259263" y="5411788"/>
          <p14:tracePt t="50091" x="4232275" y="5402263"/>
          <p14:tracePt t="50106" x="4214813" y="5394325"/>
          <p14:tracePt t="50123" x="4197350" y="5375275"/>
          <p14:tracePt t="50139" x="4179888" y="5357813"/>
          <p14:tracePt t="50170" x="4125913" y="5268913"/>
          <p14:tracePt t="50187" x="4089400" y="5197475"/>
          <p14:tracePt t="50202" x="4071938" y="5143500"/>
          <p14:tracePt t="50218" x="4054475" y="5089525"/>
          <p14:tracePt t="50235" x="4017963" y="5027613"/>
          <p14:tracePt t="50250" x="4017963" y="5000625"/>
          <p14:tracePt t="50266" x="4010025" y="4965700"/>
          <p14:tracePt t="50283" x="4000500" y="4938713"/>
          <p14:tracePt t="50299" x="4000500" y="4911725"/>
          <p14:tracePt t="50314" x="3990975" y="4875213"/>
          <p14:tracePt t="50330" x="3990975" y="4830763"/>
          <p14:tracePt t="50347" x="3983038" y="4786313"/>
          <p14:tracePt t="50363" x="3983038" y="4751388"/>
          <p14:tracePt t="50379" x="3983038" y="4714875"/>
          <p14:tracePt t="50395" x="3983038" y="4670425"/>
          <p14:tracePt t="50411" x="3983038" y="4616450"/>
          <p14:tracePt t="50427" x="3983038" y="4562475"/>
          <p14:tracePt t="50443" x="3983038" y="4510088"/>
          <p14:tracePt t="50459" x="3983038" y="4456113"/>
          <p14:tracePt t="50475" x="3983038" y="4411663"/>
          <p14:tracePt t="50491" x="3983038" y="4367213"/>
          <p14:tracePt t="50507" x="3983038" y="4330700"/>
          <p14:tracePt t="50522" x="3983038" y="4322763"/>
          <p14:tracePt t="50641" x="3965575" y="4330700"/>
          <p14:tracePt t="50649" x="3911600" y="4340225"/>
          <p14:tracePt t="50657" x="3875088" y="4340225"/>
          <p14:tracePt t="50665" x="3840163" y="4340225"/>
          <p14:tracePt t="50683" x="3741738" y="4340225"/>
          <p14:tracePt t="50699" x="3554413" y="4340225"/>
          <p14:tracePt t="50715" x="3313113" y="4340225"/>
          <p14:tracePt t="50729" x="3054350" y="4340225"/>
          <p14:tracePt t="50746" x="2759075" y="4367213"/>
          <p14:tracePt t="50775" x="2562225" y="4367213"/>
          <p14:tracePt t="50792" x="2544763" y="4367213"/>
          <p14:tracePt t="50810" x="2536825" y="4375150"/>
          <p14:tracePt t="50828" x="2527300" y="4402138"/>
          <p14:tracePt t="50845" x="2527300" y="4456113"/>
          <p14:tracePt t="50861" x="2554288" y="4527550"/>
          <p14:tracePt t="50877" x="2633663" y="4652963"/>
          <p14:tracePt t="50893" x="2795588" y="4795838"/>
          <p14:tracePt t="50909" x="3054350" y="4965700"/>
          <p14:tracePt t="50925" x="3527425" y="5126038"/>
          <p14:tracePt t="50941" x="4027488" y="5251450"/>
          <p14:tracePt t="50957" x="4518025" y="5340350"/>
          <p14:tracePt t="50973" x="4867275" y="5384800"/>
          <p14:tracePt t="50989" x="5170488" y="5419725"/>
          <p14:tracePt t="51005" x="5357813" y="5419725"/>
          <p14:tracePt t="51020" x="5438775" y="5419725"/>
          <p14:tracePt t="51036" x="5473700" y="5419725"/>
          <p14:tracePt t="51052" x="5483225" y="5419725"/>
          <p14:tracePt t="51138" x="5483225" y="5429250"/>
          <p14:tracePt t="51145" x="5483225" y="5456238"/>
          <p14:tracePt t="51153" x="5465763" y="5465763"/>
          <p14:tracePt t="51164" x="5446713" y="5483225"/>
          <p14:tracePt t="51178" x="5394325" y="5518150"/>
          <p14:tracePt t="51194" x="5340350" y="5554663"/>
          <p14:tracePt t="51211" x="5259388" y="5581650"/>
          <p14:tracePt t="51229" x="5170488" y="5608638"/>
          <p14:tracePt t="51247" x="5081588" y="5626100"/>
          <p14:tracePt t="51264" x="5000625" y="5643563"/>
          <p14:tracePt t="51279" x="4956175" y="5653088"/>
          <p14:tracePt t="51311" x="4884738" y="5661025"/>
          <p14:tracePt t="51323" x="4857750" y="5670550"/>
          <p14:tracePt t="51339" x="4840288" y="5670550"/>
          <p14:tracePt t="51355" x="4813300" y="5680075"/>
          <p14:tracePt t="51371" x="4786313" y="5697538"/>
          <p14:tracePt t="51387" x="4759325" y="5715000"/>
          <p14:tracePt t="51404" x="4714875" y="5741988"/>
          <p14:tracePt t="51422" x="4687888" y="5759450"/>
          <p14:tracePt t="51439" x="4670425" y="5776913"/>
          <p14:tracePt t="51455" x="4643438" y="5776913"/>
          <p14:tracePt t="51471" x="4608513" y="5786438"/>
          <p14:tracePt t="51487" x="4572000" y="5795963"/>
          <p14:tracePt t="51503" x="4554538" y="5795963"/>
          <p14:tracePt t="51518" x="4545013" y="5795963"/>
          <p14:tracePt t="51602" x="4554538" y="5786438"/>
          <p14:tracePt t="51610" x="4572000" y="5776913"/>
          <p14:tracePt t="51618" x="4616450" y="5768975"/>
          <p14:tracePt t="51631" x="4652963" y="5759450"/>
          <p14:tracePt t="51647" x="4741863" y="5732463"/>
          <p14:tracePt t="51663" x="4848225" y="5732463"/>
          <p14:tracePt t="51679" x="4956175" y="5732463"/>
          <p14:tracePt t="51695" x="5045075" y="5732463"/>
          <p14:tracePt t="51711" x="5081588" y="5732463"/>
          <p14:tracePt t="51727" x="5108575" y="5732463"/>
          <p14:tracePt t="51743" x="5126038" y="5732463"/>
          <p14:tracePt t="51759" x="5133975" y="5732463"/>
          <p14:tracePt t="51792" x="5143500" y="5732463"/>
          <p14:tracePt t="51808" x="5160963" y="5724525"/>
          <p14:tracePt t="51825" x="5180013" y="5724525"/>
          <p14:tracePt t="51841" x="5197475" y="5715000"/>
          <p14:tracePt t="51857" x="5214938" y="5705475"/>
          <p14:tracePt t="51888" x="5241925" y="5705475"/>
          <p14:tracePt t="51905" x="5268913" y="5697538"/>
          <p14:tracePt t="51922" x="5286375" y="5688013"/>
          <p14:tracePt t="51938" x="5313363" y="5688013"/>
          <p14:tracePt t="51954" x="5322888" y="5680075"/>
          <p14:tracePt t="51970" x="5340350" y="5680075"/>
          <p14:tracePt t="51987" x="5367338" y="5670550"/>
          <p14:tracePt t="52002" x="5384800" y="5670550"/>
          <p14:tracePt t="52018" x="5394325" y="5670550"/>
          <p14:tracePt t="52034" x="5402263" y="5661025"/>
          <p14:tracePt t="52067" x="5411788" y="5661025"/>
          <p14:tracePt t="52098" x="5419725" y="5661025"/>
          <p14:tracePt t="52113" x="5429250" y="5661025"/>
          <p14:tracePt t="52121" x="5438775" y="5661025"/>
          <p14:tracePt t="52129" x="5446713" y="5661025"/>
          <p14:tracePt t="52144" x="5456238" y="5661025"/>
          <p14:tracePt t="52160" x="5483225" y="5661025"/>
          <p14:tracePt t="52179" x="5527675" y="5661025"/>
          <p14:tracePt t="52195" x="5537200" y="5661025"/>
          <p14:tracePt t="52211" x="5545138" y="5661025"/>
          <p14:tracePt t="52242" x="5554663" y="5661025"/>
          <p14:tracePt t="52290" x="5562600" y="5661025"/>
          <p14:tracePt t="52306" x="5572125" y="5661025"/>
          <p14:tracePt t="52331" x="5581650" y="5661025"/>
          <p14:tracePt t="52346" x="5581650" y="5653088"/>
          <p14:tracePt t="52370" x="5589588" y="5653088"/>
          <p14:tracePt t="53146" x="5599113" y="5653088"/>
          <p14:tracePt t="53171" x="5599113" y="5643563"/>
          <p14:tracePt t="53177" x="5599113" y="5634038"/>
          <p14:tracePt t="53186" x="5599113" y="5626100"/>
          <p14:tracePt t="53205" x="5599113" y="5616575"/>
          <p14:tracePt t="53226" x="5599113" y="5608638"/>
          <p14:tracePt t="53242" x="5599113" y="5599113"/>
          <p14:tracePt t="53253" x="5599113" y="5589588"/>
          <p14:tracePt t="53274" x="5589588" y="5581650"/>
          <p14:tracePt t="53286" x="5572125" y="5572125"/>
          <p14:tracePt t="53302" x="5527675" y="5545138"/>
          <p14:tracePt t="53317" x="5446713" y="5518150"/>
          <p14:tracePt t="53333" x="5367338" y="5483225"/>
          <p14:tracePt t="53349" x="5286375" y="5438775"/>
          <p14:tracePt t="53365" x="5232400" y="5419725"/>
          <p14:tracePt t="53381" x="5187950" y="5394325"/>
          <p14:tracePt t="53397" x="5170488" y="5384800"/>
          <p14:tracePt t="53413" x="5160963" y="5375275"/>
          <p14:tracePt t="53429" x="5143500" y="5357813"/>
          <p14:tracePt t="53461" x="5133975" y="5348288"/>
          <p14:tracePt t="53477" x="5126038" y="5348288"/>
          <p14:tracePt t="53610" x="5116513" y="5340350"/>
          <p14:tracePt t="53626" x="5116513" y="5330825"/>
          <p14:tracePt t="53649" x="5116513" y="5322888"/>
          <p14:tracePt t="53675" x="5133975" y="5322888"/>
          <p14:tracePt t="53682" x="5153025" y="5322888"/>
          <p14:tracePt t="53690" x="5170488" y="5322888"/>
          <p14:tracePt t="53717" x="5286375" y="5375275"/>
          <p14:tracePt t="53734" x="5357813" y="5429250"/>
          <p14:tracePt t="53750" x="5438775" y="5518150"/>
          <p14:tracePt t="53766" x="5465763" y="5599113"/>
          <p14:tracePt t="53783" x="5473700" y="5634038"/>
          <p14:tracePt t="53799" x="5473700" y="5653088"/>
          <p14:tracePt t="53898" x="5473700" y="5661025"/>
          <p14:tracePt t="54107" x="5473700" y="5653088"/>
          <p14:tracePt t="54114" x="5465763" y="5634038"/>
          <p14:tracePt t="54123" x="5465763" y="5626100"/>
          <p14:tracePt t="54134" x="5456238" y="5608638"/>
          <p14:tracePt t="54150" x="5446713" y="5581650"/>
          <p14:tracePt t="54167" x="5429250" y="5554663"/>
          <p14:tracePt t="54185" x="5411788" y="5537200"/>
          <p14:tracePt t="54188" x="5402263" y="5518150"/>
          <p14:tracePt t="54213" x="5357813" y="5465763"/>
          <p14:tracePt t="54231" x="5330825" y="5429250"/>
          <p14:tracePt t="54248" x="5286375" y="5394325"/>
          <p14:tracePt t="54267" x="5205413" y="5322888"/>
          <p14:tracePt t="54284" x="5116513" y="5251450"/>
          <p14:tracePt t="54300" x="5037138" y="5187950"/>
          <p14:tracePt t="54315" x="4983163" y="5143500"/>
          <p14:tracePt t="54331" x="4946650" y="5116513"/>
          <p14:tracePt t="54347" x="4902200" y="5062538"/>
          <p14:tracePt t="54363" x="4848225" y="5010150"/>
          <p14:tracePt t="54380" x="4795838" y="4956175"/>
          <p14:tracePt t="54396" x="4714875" y="4894263"/>
          <p14:tracePt t="54412" x="4643438" y="4822825"/>
          <p14:tracePt t="54428" x="4581525" y="4768850"/>
          <p14:tracePt t="54444" x="4510088" y="4724400"/>
          <p14:tracePt t="54460" x="4438650" y="4670425"/>
          <p14:tracePt t="54476" x="4375150" y="4643438"/>
          <p14:tracePt t="54492" x="4330700" y="4625975"/>
          <p14:tracePt t="54508" x="4268788" y="4589463"/>
          <p14:tracePt t="54524" x="4224338" y="4572000"/>
          <p14:tracePt t="54540" x="4125913" y="4537075"/>
          <p14:tracePt t="54556" x="4062413" y="4518025"/>
          <p14:tracePt t="54572" x="3990975" y="4491038"/>
          <p14:tracePt t="54588" x="3911600" y="4473575"/>
          <p14:tracePt t="54604" x="3848100" y="4456113"/>
          <p14:tracePt t="54618" x="3776663" y="4419600"/>
          <p14:tracePt t="54633" x="3724275" y="4402138"/>
          <p14:tracePt t="54649" x="3660775" y="4384675"/>
          <p14:tracePt t="54667" x="3536950" y="4330700"/>
          <p14:tracePt t="54683" x="3446463" y="4295775"/>
          <p14:tracePt t="54701" x="3348038" y="4241800"/>
          <p14:tracePt t="54716" x="3232150" y="4187825"/>
          <p14:tracePt t="54733" x="3108325" y="4125913"/>
          <p14:tracePt t="54764" x="2911475" y="4044950"/>
          <p14:tracePt t="54783" x="2847975" y="4027488"/>
          <p14:tracePt t="54797" x="2786063" y="3990975"/>
          <p14:tracePt t="54814" x="2697163" y="3956050"/>
          <p14:tracePt t="54830" x="2608263" y="3902075"/>
          <p14:tracePt t="54846" x="2490788" y="3857625"/>
          <p14:tracePt t="54862" x="2366963" y="3813175"/>
          <p14:tracePt t="54878" x="2259013" y="3786188"/>
          <p14:tracePt t="54894" x="2170113" y="3759200"/>
          <p14:tracePt t="54910" x="2071688" y="3732213"/>
          <p14:tracePt t="54926" x="1982788" y="3714750"/>
          <p14:tracePt t="54942" x="1866900" y="3697288"/>
          <p14:tracePt t="54958" x="1751013" y="3687763"/>
          <p14:tracePt t="54974" x="1652588" y="3687763"/>
          <p14:tracePt t="54990" x="1562100" y="3697288"/>
          <p14:tracePt t="55007" x="1500188" y="3741738"/>
          <p14:tracePt t="55022" x="1428750" y="3803650"/>
          <p14:tracePt t="55038" x="1347788" y="3867150"/>
          <p14:tracePt t="55054" x="1322388" y="3894138"/>
          <p14:tracePt t="55071" x="1295400" y="3919538"/>
          <p14:tracePt t="55087" x="1295400" y="3929063"/>
          <p14:tracePt t="55103" x="1285875" y="3938588"/>
          <p14:tracePt t="55119" x="1285875" y="3946525"/>
          <p14:tracePt t="55134" x="1285875" y="3956050"/>
          <p14:tracePt t="55251" x="1276350" y="3956050"/>
          <p14:tracePt t="55282" x="1258888" y="3956050"/>
          <p14:tracePt t="55290" x="1250950" y="3956050"/>
          <p14:tracePt t="55299" x="1241425" y="3956050"/>
          <p14:tracePt t="55326" x="1214438" y="3965575"/>
          <p14:tracePt t="55343" x="1196975" y="3965575"/>
          <p14:tracePt t="55360" x="1179513" y="3973513"/>
          <p14:tracePt t="55376" x="1169988" y="3983038"/>
          <p14:tracePt t="55392" x="1152525" y="3983038"/>
          <p14:tracePt t="55423" x="1133475" y="3990975"/>
          <p14:tracePt t="55828" x="1133475" y="3983038"/>
          <p14:tracePt t="55891" x="1152525" y="3973513"/>
          <p14:tracePt t="55899" x="1152525" y="3965575"/>
          <p14:tracePt t="55914" x="1169988" y="3956050"/>
          <p14:tracePt t="55931" x="1196975" y="3929063"/>
          <p14:tracePt t="55947" x="1204913" y="3911600"/>
          <p14:tracePt t="55964" x="1214438" y="3902075"/>
          <p14:tracePt t="55980" x="1223963" y="3894138"/>
          <p14:tracePt t="55996" x="1231900" y="3875088"/>
          <p14:tracePt t="56012" x="1241425" y="3875088"/>
          <p14:tracePt t="56083" x="1250950" y="3875088"/>
          <p14:tracePt t="56114" x="1258888" y="3875088"/>
          <p14:tracePt t="56130" x="1268413" y="3875088"/>
          <p14:tracePt t="56139" x="1276350" y="3875088"/>
          <p14:tracePt t="56147" x="1285875" y="3875088"/>
          <p14:tracePt t="56163" x="1303338" y="3875088"/>
          <p14:tracePt t="56179" x="1312863" y="3875088"/>
          <p14:tracePt t="56190" x="1330325" y="3867150"/>
          <p14:tracePt t="56206" x="1339850" y="3867150"/>
          <p14:tracePt t="56222" x="1357313" y="3867150"/>
          <p14:tracePt t="56238" x="1366838" y="3867150"/>
          <p14:tracePt t="56254" x="1374775" y="3867150"/>
          <p14:tracePt t="56603" x="1393825" y="3867150"/>
          <p14:tracePt t="56610" x="1401763" y="3867150"/>
          <p14:tracePt t="56622" x="1419225" y="3867150"/>
          <p14:tracePt t="56638" x="1455738" y="3867150"/>
          <p14:tracePt t="56656" x="1465263" y="3867150"/>
          <p14:tracePt t="56674" x="1482725" y="3867150"/>
          <p14:tracePt t="56692" x="1490663" y="3867150"/>
          <p14:tracePt t="56835" x="1500188" y="3867150"/>
          <p14:tracePt t="56843" x="1509713" y="3867150"/>
          <p14:tracePt t="56860" x="1517650" y="3867150"/>
          <p14:tracePt t="56867" x="1527175" y="3867150"/>
          <p14:tracePt t="56882" x="1544638" y="3867150"/>
          <p14:tracePt t="56899" x="1554163" y="3867150"/>
          <p14:tracePt t="56916" x="1589088" y="3867150"/>
          <p14:tracePt t="56931" x="1598613" y="3867150"/>
          <p14:tracePt t="56947" x="1616075" y="3867150"/>
          <p14:tracePt t="56964" x="1625600" y="3867150"/>
          <p14:tracePt t="56979" x="1643063" y="3867150"/>
          <p14:tracePt t="56996" x="1652588" y="3867150"/>
          <p14:tracePt t="57011" x="1660525" y="3867150"/>
          <p14:tracePt t="57042" x="1670050" y="3867150"/>
          <p14:tracePt t="57059" x="1679575" y="3867150"/>
          <p14:tracePt t="57140" x="1687513" y="3867150"/>
          <p14:tracePt t="57179" x="1697038" y="3867150"/>
          <p14:tracePt t="57195" x="1704975" y="3867150"/>
          <p14:tracePt t="57219" x="1724025" y="3867150"/>
          <p14:tracePt t="57231" x="1741488" y="3867150"/>
          <p14:tracePt t="57247" x="1758950" y="3867150"/>
          <p14:tracePt t="57263" x="1785938" y="3867150"/>
          <p14:tracePt t="57278" x="1812925" y="3867150"/>
          <p14:tracePt t="57295" x="1830388" y="3867150"/>
          <p14:tracePt t="57312" x="1839913" y="3867150"/>
          <p14:tracePt t="57331" x="1847850" y="3867150"/>
          <p14:tracePt t="57507" x="1847850" y="3857625"/>
          <p14:tracePt t="57516" x="1839913" y="3857625"/>
          <p14:tracePt t="57524" x="1822450" y="3848100"/>
          <p14:tracePt t="57540" x="1776413" y="3803650"/>
          <p14:tracePt t="57556" x="1724025" y="3751263"/>
          <p14:tracePt t="57572" x="1660525" y="3652838"/>
          <p14:tracePt t="57589" x="1598613" y="3536950"/>
          <p14:tracePt t="57605" x="1562100" y="3446463"/>
          <p14:tracePt t="57620" x="1544638" y="3367088"/>
          <p14:tracePt t="57635" x="1536700" y="3303588"/>
          <p14:tracePt t="57651" x="1527175" y="3259138"/>
          <p14:tracePt t="57666" x="1527175" y="3241675"/>
          <p14:tracePt t="57684" x="1527175" y="3232150"/>
          <p14:tracePt t="57747" x="1527175" y="3224213"/>
          <p14:tracePt t="57771" x="1527175" y="3214688"/>
          <p14:tracePt t="57780" x="1527175" y="3205163"/>
          <p14:tracePt t="57803" x="1517650" y="3197225"/>
          <p14:tracePt t="57812" x="1517650" y="3187700"/>
          <p14:tracePt t="57819" x="1517650" y="3179763"/>
          <p14:tracePt t="57828" x="1517650" y="3170238"/>
          <p14:tracePt t="57843" x="1517650" y="3143250"/>
          <p14:tracePt t="57862" x="1509713" y="3133725"/>
          <p14:tracePt t="57996" x="1509713" y="3143250"/>
          <p14:tracePt t="58003" x="1509713" y="3179763"/>
          <p14:tracePt t="58021" x="1517650" y="3251200"/>
          <p14:tracePt t="58038" x="1517650" y="3313113"/>
          <p14:tracePt t="58055" x="1517650" y="3375025"/>
          <p14:tracePt t="58072" x="1517650" y="3438525"/>
          <p14:tracePt t="58088" x="1527175" y="3490913"/>
          <p14:tracePt t="58105" x="1536700" y="3536950"/>
          <p14:tracePt t="58116" x="1544638" y="3589338"/>
          <p14:tracePt t="58132" x="1544638" y="3625850"/>
          <p14:tracePt t="58149" x="1554163" y="3652838"/>
          <p14:tracePt t="58165" x="1554163" y="3679825"/>
          <p14:tracePt t="58183" x="1562100" y="3714750"/>
          <p14:tracePt t="58200" x="1562100" y="3741738"/>
          <p14:tracePt t="58217" x="1571625" y="3768725"/>
          <p14:tracePt t="58233" x="1571625" y="3795713"/>
          <p14:tracePt t="58249" x="1571625" y="3803650"/>
          <p14:tracePt t="58265" x="1571625" y="3813175"/>
          <p14:tracePt t="58282" x="1571625" y="3822700"/>
          <p14:tracePt t="58298" x="1571625" y="3830638"/>
          <p14:tracePt t="58315" x="1571625" y="3840163"/>
          <p14:tracePt t="58452" x="1571625" y="3848100"/>
          <p14:tracePt t="58468" x="1571625" y="3857625"/>
          <p14:tracePt t="58475" x="1571625" y="3867150"/>
          <p14:tracePt t="58487" x="1562100" y="3867150"/>
          <p14:tracePt t="58502" x="1554163" y="3875088"/>
          <p14:tracePt t="58523" x="1544638" y="3875088"/>
          <p14:tracePt t="58536" x="1527175" y="3884613"/>
          <p14:tracePt t="58555" x="1490663" y="3894138"/>
          <p14:tracePt t="58571" x="1438275" y="3911600"/>
          <p14:tracePt t="58587" x="1401763" y="3911600"/>
          <p14:tracePt t="58603" x="1374775" y="3919538"/>
          <p14:tracePt t="58614" x="1366838" y="3919538"/>
          <p14:tracePt t="58630" x="1357313" y="3919538"/>
          <p14:tracePt t="58683" x="1347788" y="3919538"/>
          <p14:tracePt t="58700" x="1339850" y="3929063"/>
          <p14:tracePt t="58723" x="1330325" y="3929063"/>
          <p14:tracePt t="58740" x="1322388" y="3929063"/>
          <p14:tracePt t="58772" x="1312863" y="3929063"/>
          <p14:tracePt t="58916" x="1330325" y="3929063"/>
          <p14:tracePt t="58923" x="1366838" y="3911600"/>
          <p14:tracePt t="58938" x="1393825" y="3911600"/>
          <p14:tracePt t="58956" x="1562100" y="3867150"/>
          <p14:tracePt t="58973" x="1652588" y="3857625"/>
          <p14:tracePt t="58989" x="1697038" y="3848100"/>
          <p14:tracePt t="59004" x="1724025" y="3848100"/>
          <p14:tracePt t="59356" x="1731963" y="3848100"/>
          <p14:tracePt t="59364" x="1741488" y="3848100"/>
          <p14:tracePt t="59373" x="1758950" y="3848100"/>
          <p14:tracePt t="59389" x="1776413" y="3857625"/>
          <p14:tracePt t="59405" x="1795463" y="3867150"/>
          <p14:tracePt t="59422" x="1822450" y="3875088"/>
          <p14:tracePt t="59437" x="1857375" y="3875088"/>
          <p14:tracePt t="59469" x="1893888" y="3875088"/>
          <p14:tracePt t="59486" x="1901825" y="3875088"/>
          <p14:tracePt t="59501" x="1911350" y="3875088"/>
          <p14:tracePt t="59534" x="1928813" y="3875088"/>
          <p14:tracePt t="59567" x="1938338" y="3875088"/>
          <p14:tracePt t="59677" x="1938338" y="3884613"/>
          <p14:tracePt t="59684" x="1938338" y="3894138"/>
          <p14:tracePt t="59694" x="1928813" y="3902075"/>
          <p14:tracePt t="59711" x="1911350" y="3902075"/>
          <p14:tracePt t="59728" x="1857375" y="3919538"/>
          <p14:tracePt t="59744" x="1758950" y="3929063"/>
          <p14:tracePt t="59759" x="1598613" y="3929063"/>
          <p14:tracePt t="59776" x="1455738" y="3929063"/>
          <p14:tracePt t="59792" x="1322388" y="3946525"/>
          <p14:tracePt t="59808" x="1241425" y="3946525"/>
          <p14:tracePt t="59824" x="1214438" y="3946525"/>
          <p14:tracePt t="59988" x="1231900" y="3946525"/>
          <p14:tracePt t="59997" x="1258888" y="3946525"/>
          <p14:tracePt t="60004" x="1295400" y="3956050"/>
          <p14:tracePt t="60016" x="1347788" y="3965575"/>
          <p14:tracePt t="60032" x="1411288" y="3973513"/>
          <p14:tracePt t="60048" x="1490663" y="3990975"/>
          <p14:tracePt t="60064" x="1536700" y="3990975"/>
          <p14:tracePt t="60080" x="1581150" y="4000500"/>
          <p14:tracePt t="60096" x="1616075" y="4000500"/>
          <p14:tracePt t="60108" x="1652588" y="4010025"/>
          <p14:tracePt t="60125" x="1670050" y="4010025"/>
          <p14:tracePt t="60141" x="1687513" y="4010025"/>
          <p14:tracePt t="60157" x="1724025" y="4010025"/>
          <p14:tracePt t="60174" x="1768475" y="4010025"/>
          <p14:tracePt t="60189" x="1822450" y="4010025"/>
          <p14:tracePt t="60206" x="1874838" y="4010025"/>
          <p14:tracePt t="60223" x="1938338" y="4010025"/>
          <p14:tracePt t="60241" x="1982788" y="4010025"/>
          <p14:tracePt t="60258" x="2027238" y="4010025"/>
          <p14:tracePt t="60273" x="2081213" y="4010025"/>
          <p14:tracePt t="60289" x="2133600" y="4000500"/>
          <p14:tracePt t="60305" x="2205038" y="3990975"/>
          <p14:tracePt t="60321" x="2286000" y="3983038"/>
          <p14:tracePt t="60337" x="2330450" y="3965575"/>
          <p14:tracePt t="60353" x="2374900" y="3956050"/>
          <p14:tracePt t="60369" x="2419350" y="3956050"/>
          <p14:tracePt t="60385" x="2438400" y="3946525"/>
          <p14:tracePt t="60401" x="2446338" y="3938588"/>
          <p14:tracePt t="60604" x="2438400" y="3938588"/>
          <p14:tracePt t="60620" x="2438400" y="3946525"/>
          <p14:tracePt t="60628" x="2428875" y="3946525"/>
          <p14:tracePt t="60642" x="2419350" y="3946525"/>
          <p14:tracePt t="60657" x="2401888" y="3956050"/>
          <p14:tracePt t="60673" x="2384425" y="3965575"/>
          <p14:tracePt t="60676" x="2374900" y="3965575"/>
          <p14:tracePt t="60686" x="2366963" y="3965575"/>
          <p14:tracePt t="60705" x="2330450" y="3973513"/>
          <p14:tracePt t="60721" x="2303463" y="3983038"/>
          <p14:tracePt t="60738" x="2286000" y="3990975"/>
          <p14:tracePt t="60753" x="2259013" y="4000500"/>
          <p14:tracePt t="60770" x="2241550" y="4000500"/>
          <p14:tracePt t="60785" x="2205038" y="4000500"/>
          <p14:tracePt t="60802" x="2187575" y="4000500"/>
          <p14:tracePt t="60818" x="2179638" y="4000500"/>
          <p14:tracePt t="60834" x="2160588" y="4000500"/>
          <p14:tracePt t="60850" x="2152650" y="4010025"/>
          <p14:tracePt t="61028" x="2160588" y="4010025"/>
          <p14:tracePt t="61036" x="2170113" y="4010025"/>
          <p14:tracePt t="61053" x="2179638" y="4010025"/>
          <p14:tracePt t="61062" x="2179638" y="4000500"/>
          <p14:tracePt t="61084" x="2187575" y="4000500"/>
          <p14:tracePt t="61188" x="2197100" y="4000500"/>
          <p14:tracePt t="61221" x="2205038" y="4000500"/>
          <p14:tracePt t="61228" x="2205038" y="3990975"/>
          <p14:tracePt t="61252" x="2214563" y="3990975"/>
          <p14:tracePt t="61269" x="2232025" y="3990975"/>
          <p14:tracePt t="61285" x="2241550" y="3990975"/>
          <p14:tracePt t="61299" x="2251075" y="3990975"/>
          <p14:tracePt t="61307" x="2268538" y="3990975"/>
          <p14:tracePt t="61315" x="2276475" y="3983038"/>
          <p14:tracePt t="61332" x="2303463" y="3983038"/>
          <p14:tracePt t="61350" x="2357438" y="3973513"/>
          <p14:tracePt t="61367" x="2401888" y="3965575"/>
          <p14:tracePt t="61383" x="2428875" y="3965575"/>
          <p14:tracePt t="61398" x="2446338" y="3965575"/>
          <p14:tracePt t="61431" x="2455863" y="3965575"/>
          <p14:tracePt t="61485" x="2465388" y="3965575"/>
          <p14:tracePt t="61500" x="2482850" y="3965575"/>
          <p14:tracePt t="61516" x="2500313" y="3956050"/>
          <p14:tracePt t="61524" x="2509838" y="3956050"/>
          <p14:tracePt t="61532" x="2536825" y="3946525"/>
          <p14:tracePt t="61549" x="2544763" y="3946525"/>
          <p14:tracePt t="61561" x="2554288" y="3946525"/>
          <p14:tracePt t="61578" x="2581275" y="3946525"/>
          <p14:tracePt t="61593" x="2598738" y="3946525"/>
          <p14:tracePt t="61605" x="2643188" y="3938588"/>
          <p14:tracePt t="61621" x="2679700" y="3929063"/>
          <p14:tracePt t="61637" x="2697163" y="3929063"/>
          <p14:tracePt t="61672" x="2714625" y="3919538"/>
          <p14:tracePt t="61676" x="2724150" y="3919538"/>
          <p14:tracePt t="61699" x="2732088" y="3919538"/>
          <p14:tracePt t="61724" x="2741613" y="3919538"/>
          <p14:tracePt t="62253" x="2759075" y="3902075"/>
          <p14:tracePt t="62260" x="2768600" y="3902075"/>
          <p14:tracePt t="62268" x="2776538" y="3884613"/>
          <p14:tracePt t="62283" x="2795588" y="3884613"/>
          <p14:tracePt t="62299" x="2813050" y="3867150"/>
          <p14:tracePt t="62316" x="2822575" y="3857625"/>
          <p14:tracePt t="62331" x="2830513" y="3848100"/>
          <p14:tracePt t="62363" x="2847975" y="3840163"/>
          <p14:tracePt t="62404" x="2857500" y="3840163"/>
          <p14:tracePt t="62420" x="2874963" y="3830638"/>
          <p14:tracePt t="62428" x="2884488" y="3830638"/>
          <p14:tracePt t="62442" x="2901950" y="3830638"/>
          <p14:tracePt t="62458" x="2946400" y="3830638"/>
          <p14:tracePt t="62473" x="3000375" y="3830638"/>
          <p14:tracePt t="62491" x="3071813" y="3830638"/>
          <p14:tracePt t="62507" x="3116263" y="3830638"/>
          <p14:tracePt t="62523" x="3160713" y="3830638"/>
          <p14:tracePt t="62540" x="3187700" y="3830638"/>
          <p14:tracePt t="62556" x="3205163" y="3830638"/>
          <p14:tracePt t="62571" x="3214688" y="3830638"/>
          <p14:tracePt t="62588" x="3232150" y="3830638"/>
          <p14:tracePt t="62604" x="3241675" y="3830638"/>
          <p14:tracePt t="62633" x="3251200" y="3830638"/>
          <p14:tracePt t="62649" x="3259138" y="3830638"/>
          <p14:tracePt t="62668" x="3268663" y="3830638"/>
          <p14:tracePt t="62773" x="3268663" y="3840163"/>
          <p14:tracePt t="62781" x="3268663" y="3848100"/>
          <p14:tracePt t="62795" x="3251200" y="3867150"/>
          <p14:tracePt t="62809" x="3214688" y="3911600"/>
          <p14:tracePt t="62825" x="3152775" y="3938588"/>
          <p14:tracePt t="62843" x="3062288" y="3973513"/>
          <p14:tracePt t="62862" x="2946400" y="3990975"/>
          <p14:tracePt t="62878" x="2894013" y="3990975"/>
          <p14:tracePt t="62893" x="2847975" y="4000500"/>
          <p14:tracePt t="62910" x="2822575" y="4010025"/>
          <p14:tracePt t="62926" x="2813050" y="4010025"/>
          <p14:tracePt t="63140" x="2822575" y="4010025"/>
          <p14:tracePt t="63148" x="2840038" y="4010025"/>
          <p14:tracePt t="63157" x="2847975" y="4000500"/>
          <p14:tracePt t="63166" x="2867025" y="4000500"/>
          <p14:tracePt t="63179" x="2894013" y="3990975"/>
          <p14:tracePt t="63199" x="2973388" y="3973513"/>
          <p14:tracePt t="63215" x="3017838" y="3973513"/>
          <p14:tracePt t="63231" x="3062288" y="3965575"/>
          <p14:tracePt t="63248" x="3108325" y="3965575"/>
          <p14:tracePt t="63260" x="3143250" y="3956050"/>
          <p14:tracePt t="63276" x="3160713" y="3956050"/>
          <p14:tracePt t="63292" x="3170238" y="3956050"/>
          <p14:tracePt t="63308" x="3179763" y="3956050"/>
          <p14:tracePt t="63326" x="3187700" y="3956050"/>
          <p14:tracePt t="63340" x="3197225" y="3956050"/>
          <p14:tracePt t="63356" x="3205163" y="3956050"/>
          <p14:tracePt t="63372" x="3214688" y="3956050"/>
          <p14:tracePt t="63408" x="3224213" y="3956050"/>
          <p14:tracePt t="63441" x="3232150" y="3956050"/>
          <p14:tracePt t="63636" x="3241675" y="3956050"/>
          <p14:tracePt t="63652" x="3251200" y="3956050"/>
          <p14:tracePt t="63660" x="3259138" y="3956050"/>
          <p14:tracePt t="63669" x="3268663" y="3956050"/>
          <p14:tracePt t="63685" x="3276600" y="3956050"/>
          <p14:tracePt t="63980" x="3286125" y="3956050"/>
          <p14:tracePt t="63989" x="3295650" y="3956050"/>
          <p14:tracePt t="64006" x="3313113" y="3956050"/>
          <p14:tracePt t="64023" x="3348038" y="3956050"/>
          <p14:tracePt t="64039" x="3384550" y="3956050"/>
          <p14:tracePt t="64056" x="3411538" y="3956050"/>
          <p14:tracePt t="64072" x="3429000" y="3956050"/>
          <p14:tracePt t="64088" x="3438525" y="3956050"/>
          <p14:tracePt t="64103" x="3446463" y="3956050"/>
          <p14:tracePt t="64117" x="3455988" y="3956050"/>
          <p14:tracePt t="64132" x="3465513" y="3956050"/>
          <p14:tracePt t="64846" x="3473450" y="3956050"/>
          <p14:tracePt t="64852" x="3482975" y="3956050"/>
          <p14:tracePt t="64864" x="3490913" y="3956050"/>
          <p14:tracePt t="64881" x="3536950" y="3956050"/>
          <p14:tracePt t="64897" x="3581400" y="3956050"/>
          <p14:tracePt t="64914" x="3625850" y="3973513"/>
          <p14:tracePt t="64931" x="3643313" y="3973513"/>
          <p14:tracePt t="64949" x="3652838" y="3973513"/>
          <p14:tracePt t="65109" x="3660775" y="3973513"/>
          <p14:tracePt t="65126" x="3670300" y="3973513"/>
          <p14:tracePt t="65148" x="3679825" y="3973513"/>
          <p14:tracePt t="65165" x="3697288" y="3973513"/>
          <p14:tracePt t="65189" x="3705225" y="3973513"/>
          <p14:tracePt t="65206" x="3714750" y="3973513"/>
          <p14:tracePt t="65254" x="3724275" y="3973513"/>
          <p14:tracePt t="65269" x="3732213" y="3965575"/>
          <p14:tracePt t="65693" x="3724275" y="3973513"/>
          <p14:tracePt t="65717" x="3724275" y="3983038"/>
          <p14:tracePt t="65749" x="3714750" y="3983038"/>
          <p14:tracePt t="66669" x="3724275" y="3983038"/>
          <p14:tracePt t="66677" x="3732213" y="3983038"/>
          <p14:tracePt t="66702" x="3751263" y="3983038"/>
          <p14:tracePt t="66718" x="3759200" y="3983038"/>
          <p14:tracePt t="66725" x="3768725" y="3983038"/>
          <p14:tracePt t="66741" x="3776663" y="3973513"/>
          <p14:tracePt t="66757" x="3786188" y="3973513"/>
          <p14:tracePt t="66790" x="3795713" y="3973513"/>
          <p14:tracePt t="66821" x="3803650" y="3973513"/>
          <p14:tracePt t="66846" x="3813175" y="3973513"/>
          <p14:tracePt t="66862" x="3822700" y="3973513"/>
          <p14:tracePt t="66869" x="3830638" y="3973513"/>
          <p14:tracePt t="66886" x="3840163" y="3965575"/>
          <p14:tracePt t="66896" x="3848100" y="3965575"/>
          <p14:tracePt t="66911" x="3857625" y="3965575"/>
          <p14:tracePt t="66926" x="3867150" y="3965575"/>
          <p14:tracePt t="66942" x="3884613" y="3965575"/>
          <p14:tracePt t="66954" x="3894138" y="3965575"/>
          <p14:tracePt t="66970" x="3911600" y="3965575"/>
          <p14:tracePt t="66986" x="3919538" y="3956050"/>
          <p14:tracePt t="67044" x="3929063" y="3956050"/>
          <p14:tracePt t="67092" x="3938588" y="3956050"/>
          <p14:tracePt t="67117" x="3946525" y="3956050"/>
          <p14:tracePt t="67149" x="3956050" y="3956050"/>
          <p14:tracePt t="67190" x="3965575" y="3956050"/>
          <p14:tracePt t="67229" x="3973513" y="3956050"/>
          <p14:tracePt t="67245" x="3983038" y="3956050"/>
          <p14:tracePt t="67278" x="3990975" y="3956050"/>
          <p14:tracePt t="67309" x="4000500" y="3956050"/>
          <p14:tracePt t="67334" x="4010025" y="3956050"/>
          <p14:tracePt t="67341" x="4017963" y="3956050"/>
          <p14:tracePt t="67358" x="4027488" y="3956050"/>
          <p14:tracePt t="67375" x="4037013" y="3956050"/>
          <p14:tracePt t="67390" x="4044950" y="3956050"/>
          <p14:tracePt t="67407" x="4054475" y="3956050"/>
          <p14:tracePt t="67422" x="4071938" y="3956050"/>
          <p14:tracePt t="67440" x="4089400" y="3956050"/>
          <p14:tracePt t="67455" x="4116388" y="3956050"/>
          <p14:tracePt t="67470" x="4143375" y="3956050"/>
          <p14:tracePt t="67487" x="4152900" y="3956050"/>
          <p14:tracePt t="67502" x="4170363" y="3956050"/>
          <p14:tracePt t="67518" x="4179888" y="3956050"/>
          <p14:tracePt t="67535" x="4187825" y="3956050"/>
          <p14:tracePt t="67551" x="4197350" y="3956050"/>
          <p14:tracePt t="67583" x="4205288" y="3956050"/>
          <p14:tracePt t="67598" x="4214813" y="3956050"/>
          <p14:tracePt t="67615" x="4232275" y="3956050"/>
          <p14:tracePt t="67646" x="4241800" y="3956050"/>
          <p14:tracePt t="70807" x="4251325" y="3956050"/>
          <p14:tracePt t="70816" x="4268788" y="3956050"/>
          <p14:tracePt t="70832" x="4286250" y="3956050"/>
          <p14:tracePt t="70849" x="4322763" y="3956050"/>
          <p14:tracePt t="70865" x="4402138" y="3956050"/>
          <p14:tracePt t="70882" x="4465638" y="3956050"/>
          <p14:tracePt t="70898" x="4510088" y="3956050"/>
          <p14:tracePt t="70914" x="4527550" y="3956050"/>
          <p14:tracePt t="70958" x="4537075" y="3956050"/>
          <p14:tracePt t="70975" x="4545013" y="3956050"/>
          <p14:tracePt t="70982" x="4562475" y="3956050"/>
          <p14:tracePt t="70994" x="4572000" y="3956050"/>
          <p14:tracePt t="71010" x="4608513" y="3956050"/>
          <p14:tracePt t="71026" x="4625975" y="3956050"/>
          <p14:tracePt t="71042" x="4643438" y="3956050"/>
          <p14:tracePt t="71073" x="4652963" y="3956050"/>
          <p14:tracePt t="71134" x="4660900" y="3956050"/>
          <p14:tracePt t="71182" x="4670425" y="3965575"/>
          <p14:tracePt t="71790" x="4660900" y="3965575"/>
          <p14:tracePt t="71800" x="4652963" y="3965575"/>
          <p14:tracePt t="71812" x="4633913" y="3956050"/>
          <p14:tracePt t="71829" x="4581525" y="3946525"/>
          <p14:tracePt t="71847" x="4465638" y="3946525"/>
          <p14:tracePt t="71860" x="4419600" y="3946525"/>
          <p14:tracePt t="71877" x="4330700" y="3946525"/>
          <p14:tracePt t="71895" x="4259263" y="3946525"/>
          <p14:tracePt t="71913" x="4197350" y="3965575"/>
          <p14:tracePt t="71929" x="4160838" y="3973513"/>
          <p14:tracePt t="71944" x="4125913" y="3990975"/>
          <p14:tracePt t="71961" x="4108450" y="4010025"/>
          <p14:tracePt t="71976" x="4071938" y="4027488"/>
          <p14:tracePt t="71992" x="4044950" y="4054475"/>
          <p14:tracePt t="72008" x="4017963" y="4089400"/>
          <p14:tracePt t="72024" x="4010025" y="4116388"/>
          <p14:tracePt t="72036" x="3990975" y="4143375"/>
          <p14:tracePt t="72052" x="3990975" y="4160838"/>
          <p14:tracePt t="72067" x="3973513" y="4187825"/>
          <p14:tracePt t="72084" x="3973513" y="4205288"/>
          <p14:tracePt t="72100" x="3965575" y="4214813"/>
          <p14:tracePt t="72117" x="3965575" y="4224338"/>
          <p14:tracePt t="72152" x="3965575" y="4232275"/>
          <p14:tracePt t="72168" x="3956050" y="4232275"/>
          <p14:tracePt t="72871" x="3956050" y="4224338"/>
          <p14:tracePt t="72879" x="3956050" y="4214813"/>
          <p14:tracePt t="72896" x="3956050" y="4179888"/>
          <p14:tracePt t="72914" x="3956050" y="4108450"/>
          <p14:tracePt t="72930" x="3956050" y="4027488"/>
          <p14:tracePt t="72945" x="3956050" y="3946525"/>
          <p14:tracePt t="72962" x="3956050" y="3902075"/>
          <p14:tracePt t="72978" x="3956050" y="3867150"/>
          <p14:tracePt t="72994" x="3956050" y="3822700"/>
          <p14:tracePt t="73011" x="3956050" y="3776663"/>
          <p14:tracePt t="73027" x="3956050" y="3732213"/>
          <p14:tracePt t="73043" x="3956050" y="3679825"/>
          <p14:tracePt t="73060" x="3956050" y="3625850"/>
          <p14:tracePt t="73075" x="3956050" y="3598863"/>
          <p14:tracePt t="73092" x="3965575" y="3571875"/>
          <p14:tracePt t="73108" x="3965575" y="3527425"/>
          <p14:tracePt t="73122" x="3965575" y="3509963"/>
          <p14:tracePt t="73247" x="3956050" y="3517900"/>
          <p14:tracePt t="73255" x="3919538" y="3544888"/>
          <p14:tracePt t="73267" x="3902075" y="3562350"/>
          <p14:tracePt t="73284" x="3840163" y="3616325"/>
          <p14:tracePt t="73314" x="3768725" y="3660775"/>
          <p14:tracePt t="73331" x="3759200" y="3670300"/>
          <p14:tracePt t="73349" x="3751263" y="3670300"/>
          <p14:tracePt t="73399" x="3741738" y="3670300"/>
          <p14:tracePt t="73407" x="3741738" y="3643313"/>
          <p14:tracePt t="73415" x="3732213" y="3581400"/>
          <p14:tracePt t="73429" x="3724275" y="3509963"/>
          <p14:tracePt t="73447" x="3652838" y="3241675"/>
          <p14:tracePt t="73463" x="3625850" y="3036888"/>
          <p14:tracePt t="73479" x="3616325" y="2857500"/>
          <p14:tracePt t="73493" x="3608388" y="2768600"/>
          <p14:tracePt t="73509" x="3598863" y="2625725"/>
          <p14:tracePt t="73525" x="3581400" y="2527300"/>
          <p14:tracePt t="73541" x="3571875" y="2500313"/>
          <p14:tracePt t="73557" x="3562350" y="2473325"/>
          <p14:tracePt t="74183" x="3536950" y="2500313"/>
          <p14:tracePt t="74191" x="3509963" y="2544763"/>
          <p14:tracePt t="74205" x="3438525" y="2598738"/>
          <p14:tracePt t="74221" x="3286125" y="2705100"/>
          <p14:tracePt t="74237" x="3081338" y="2803525"/>
          <p14:tracePt t="74269" x="2724150" y="2965450"/>
          <p14:tracePt t="74286" x="2562225" y="3017838"/>
          <p14:tracePt t="74302" x="2446338" y="3054350"/>
          <p14:tracePt t="74303" x="2393950" y="3081338"/>
          <p14:tracePt t="74319" x="2276475" y="3152775"/>
          <p14:tracePt t="74335" x="2160588" y="3232150"/>
          <p14:tracePt t="74351" x="2062163" y="3313113"/>
          <p14:tracePt t="74367" x="2000250" y="3375025"/>
          <p14:tracePt t="74383" x="1955800" y="3411538"/>
          <p14:tracePt t="74400" x="1946275" y="3411538"/>
          <p14:tracePt t="74416" x="1938338" y="3419475"/>
          <p14:tracePt t="74432" x="1901825" y="3438525"/>
          <p14:tracePt t="74448" x="1822450" y="3465513"/>
          <p14:tracePt t="74464" x="1660525" y="3509963"/>
          <p14:tracePt t="74480" x="1482725" y="3562350"/>
          <p14:tracePt t="74496" x="1250950" y="3608388"/>
          <p14:tracePt t="74511" x="1108075" y="3652838"/>
          <p14:tracePt t="74528" x="1036638" y="3687763"/>
          <p14:tracePt t="74544" x="1017588" y="3724275"/>
          <p14:tracePt t="74560" x="1017588" y="3840163"/>
          <p14:tracePt t="74576" x="1027113" y="4037013"/>
          <p14:tracePt t="74592" x="1062038" y="4276725"/>
          <p14:tracePt t="74608" x="1125538" y="4581525"/>
          <p14:tracePt t="74622" x="1152525" y="4724400"/>
          <p14:tracePt t="74636" x="1214438" y="4973638"/>
          <p14:tracePt t="74652" x="1268413" y="5108575"/>
          <p14:tracePt t="74669" x="1276350" y="5170488"/>
          <p14:tracePt t="74686" x="1285875" y="5187950"/>
          <p14:tracePt t="74999" x="1295400" y="5187950"/>
          <p14:tracePt t="75024" x="1303338" y="5180013"/>
          <p14:tracePt t="75039" x="1303338" y="5170488"/>
          <p14:tracePt t="75055" x="1312863" y="5160963"/>
          <p14:tracePt t="75071" x="1322388" y="5143500"/>
          <p14:tracePt t="75079" x="1322388" y="5133975"/>
          <p14:tracePt t="75089" x="1330325" y="5116513"/>
          <p14:tracePt t="75105" x="1339850" y="5054600"/>
          <p14:tracePt t="75117" x="1347788" y="5018088"/>
          <p14:tracePt t="75133" x="1374775" y="4938713"/>
          <p14:tracePt t="75149" x="1384300" y="4840288"/>
          <p14:tracePt t="75168" x="1401763" y="4679950"/>
          <p14:tracePt t="75186" x="1401763" y="4581525"/>
          <p14:tracePt t="75202" x="1401763" y="4465638"/>
          <p14:tracePt t="75218" x="1401763" y="4330700"/>
          <p14:tracePt t="75234" x="1401763" y="4170363"/>
          <p14:tracePt t="75250" x="1401763" y="4027488"/>
          <p14:tracePt t="75266" x="1411288" y="3867150"/>
          <p14:tracePt t="75282" x="1438275" y="3687763"/>
          <p14:tracePt t="75298" x="1455738" y="3536950"/>
          <p14:tracePt t="75315" x="1473200" y="3438525"/>
          <p14:tracePt t="75326" x="1473200" y="3411538"/>
          <p14:tracePt t="75342" x="1482725" y="3384550"/>
          <p14:tracePt t="75359" x="1482725" y="3357563"/>
          <p14:tracePt t="75411" x="1490663" y="3340100"/>
          <p14:tracePt t="75425" x="1490663" y="3330575"/>
          <p14:tracePt t="75455" x="1509713" y="3322638"/>
          <p14:tracePt t="75471" x="1509713" y="3303588"/>
          <p14:tracePt t="75487" x="1517650" y="3295650"/>
          <p14:tracePt t="77687" x="1517650" y="3286125"/>
          <p14:tracePt t="77695" x="1527175" y="3286125"/>
          <p14:tracePt t="77705" x="1536700" y="3286125"/>
          <p14:tracePt t="77722" x="1571625" y="3295650"/>
          <p14:tracePt t="77738" x="1598613" y="3322638"/>
          <p14:tracePt t="77754" x="1608138" y="3330575"/>
          <p14:tracePt t="77772" x="1625600" y="3348038"/>
          <p14:tracePt t="77792" x="1633538" y="3357563"/>
          <p14:tracePt t="77820" x="1643063" y="3357563"/>
          <p14:tracePt t="77838" x="1652588" y="3367088"/>
          <p14:tracePt t="77865" x="1660525" y="3375025"/>
          <p14:tracePt t="77873" x="1660525" y="3384550"/>
          <p14:tracePt t="77890" x="1670050" y="3394075"/>
          <p14:tracePt t="77904" x="1679575" y="3411538"/>
          <p14:tracePt t="77921" x="1687513" y="3438525"/>
          <p14:tracePt t="77936" x="1697038" y="3473450"/>
          <p14:tracePt t="77952" x="1714500" y="3527425"/>
          <p14:tracePt t="77968" x="1731963" y="3581400"/>
          <p14:tracePt t="77984" x="1731963" y="3643313"/>
          <p14:tracePt t="78000" x="1741488" y="3732213"/>
          <p14:tracePt t="78016" x="1741488" y="3830638"/>
          <p14:tracePt t="78028" x="1741488" y="3884613"/>
          <p14:tracePt t="78044" x="1741488" y="3965575"/>
          <p14:tracePt t="78060" x="1741488" y="4062413"/>
          <p14:tracePt t="78076" x="1741488" y="4152900"/>
          <p14:tracePt t="78092" x="1741488" y="4232275"/>
          <p14:tracePt t="78108" x="1741488" y="4295775"/>
          <p14:tracePt t="78124" x="1758950" y="4375150"/>
          <p14:tracePt t="78140" x="1785938" y="4411663"/>
          <p14:tracePt t="78156" x="1795463" y="4438650"/>
          <p14:tracePt t="78224" x="1795463" y="4446588"/>
          <p14:tracePt t="78232" x="1803400" y="4446588"/>
          <p14:tracePt t="78240" x="1812925" y="4419600"/>
          <p14:tracePt t="78253" x="1822450" y="4394200"/>
          <p14:tracePt t="78269" x="1822450" y="4313238"/>
          <p14:tracePt t="78284" x="1822450" y="4205288"/>
          <p14:tracePt t="78300" x="1822450" y="4098925"/>
          <p14:tracePt t="78316" x="1822450" y="4017963"/>
          <p14:tracePt t="78332" x="1812925" y="3983038"/>
          <p14:tracePt t="78348" x="1803400" y="3946525"/>
          <p14:tracePt t="78364" x="1785938" y="3929063"/>
          <p14:tracePt t="78380" x="1785938" y="3919538"/>
          <p14:tracePt t="78396" x="1776413" y="3902075"/>
          <p14:tracePt t="78488" x="1776413" y="3929063"/>
          <p14:tracePt t="78495" x="1776413" y="3946525"/>
          <p14:tracePt t="78504" x="1776413" y="3990975"/>
          <p14:tracePt t="78513" x="1776413" y="4044950"/>
          <p14:tracePt t="78530" x="1776413" y="4205288"/>
          <p14:tracePt t="78546" x="1776413" y="4429125"/>
          <p14:tracePt t="78562" x="1776413" y="4751388"/>
          <p14:tracePt t="78579" x="1776413" y="5027613"/>
          <p14:tracePt t="78595" x="1768475" y="5251450"/>
          <p14:tracePt t="78611" x="1751013" y="5384800"/>
          <p14:tracePt t="78623" x="1741488" y="5438775"/>
          <p14:tracePt t="78639" x="1731963" y="5465763"/>
          <p14:tracePt t="78655" x="1731963" y="5473700"/>
          <p14:tracePt t="78687" x="1724025" y="5473700"/>
          <p14:tracePt t="78703" x="1714500" y="5473700"/>
          <p14:tracePt t="78719" x="1697038" y="5375275"/>
          <p14:tracePt t="78735" x="1660525" y="5214938"/>
          <p14:tracePt t="78752" x="1616075" y="4875213"/>
          <p14:tracePt t="78768" x="1544638" y="4340225"/>
          <p14:tracePt t="78785" x="1527175" y="4037013"/>
          <p14:tracePt t="78800" x="1527175" y="3857625"/>
          <p14:tracePt t="78816" x="1536700" y="3732213"/>
          <p14:tracePt t="78833" x="1562100" y="3660775"/>
          <p14:tracePt t="78850" x="1581150" y="3625850"/>
          <p14:tracePt t="78867" x="1589088" y="3616325"/>
          <p14:tracePt t="78883" x="1598613" y="3608388"/>
          <p14:tracePt t="79023" x="1608138" y="3616325"/>
          <p14:tracePt t="79031" x="1616075" y="3679825"/>
          <p14:tracePt t="79040" x="1625600" y="3759200"/>
          <p14:tracePt t="79056" x="1652588" y="3973513"/>
          <p14:tracePt t="79072" x="1697038" y="4224338"/>
          <p14:tracePt t="79089" x="1714500" y="4465638"/>
          <p14:tracePt t="79105" x="1714500" y="4652963"/>
          <p14:tracePt t="79121" x="1724025" y="4795838"/>
          <p14:tracePt t="79137" x="1724025" y="4894263"/>
          <p14:tracePt t="79153" x="1731963" y="4946650"/>
          <p14:tracePt t="79169" x="1741488" y="4973638"/>
          <p14:tracePt t="79188" x="1741488" y="4983163"/>
          <p14:tracePt t="79204" x="1741488" y="4991100"/>
          <p14:tracePt t="79221" x="1741488" y="5010150"/>
          <p14:tracePt t="79257" x="1741488" y="5018088"/>
          <p14:tracePt t="79273" x="1751013" y="5027613"/>
          <p14:tracePt t="79280" x="1758950" y="5037138"/>
          <p14:tracePt t="79304" x="1758950" y="5045075"/>
          <p14:tracePt t="79312" x="1768475" y="5045075"/>
          <p14:tracePt t="79328" x="1768475" y="5054600"/>
          <p14:tracePt t="79348" x="1776413" y="5054600"/>
          <p14:tracePt t="79384" x="1785938" y="5054600"/>
          <p14:tracePt t="79408" x="1795463" y="5054600"/>
          <p14:tracePt t="79416" x="1803400" y="5054600"/>
          <p14:tracePt t="79424" x="1812925" y="5054600"/>
          <p14:tracePt t="79440" x="1830388" y="5054600"/>
          <p14:tracePt t="79457" x="1839913" y="5054600"/>
          <p14:tracePt t="79472" x="1847850" y="5054600"/>
          <p14:tracePt t="80529" x="1857375" y="5054600"/>
          <p14:tracePt t="80537" x="1874838" y="5062538"/>
          <p14:tracePt t="80544" x="1884363" y="5062538"/>
          <p14:tracePt t="80561" x="1911350" y="5072063"/>
          <p14:tracePt t="80577" x="1946275" y="5072063"/>
          <p14:tracePt t="80592" x="1955800" y="5072063"/>
          <p14:tracePt t="81377" x="1965325" y="5072063"/>
          <p14:tracePt t="81385" x="1973263" y="5072063"/>
          <p14:tracePt t="81401" x="1990725" y="5081588"/>
          <p14:tracePt t="81418" x="2000250" y="5081588"/>
          <p14:tracePt t="81435" x="2009775" y="5081588"/>
          <p14:tracePt t="81451" x="2027238" y="5081588"/>
          <p14:tracePt t="81467" x="2036763" y="5089525"/>
          <p14:tracePt t="81913" x="2044700" y="5089525"/>
          <p14:tracePt t="83265" x="2054225" y="5089525"/>
          <p14:tracePt t="83329" x="2062163" y="5089525"/>
          <p14:tracePt t="83409" x="2071688" y="5089525"/>
          <p14:tracePt t="83433" x="2071688" y="5099050"/>
          <p14:tracePt t="83442" x="2081213" y="5099050"/>
          <p14:tracePt t="83465" x="2089150" y="5099050"/>
          <p14:tracePt t="83481" x="2098675" y="5099050"/>
          <p14:tracePt t="83513" x="2108200" y="5099050"/>
          <p14:tracePt t="83545" x="2116138" y="5099050"/>
          <p14:tracePt t="83553" x="2125663" y="5108575"/>
          <p14:tracePt t="83569" x="2133600" y="5108575"/>
          <p14:tracePt t="83586" x="2143125" y="5116513"/>
          <p14:tracePt t="83595" x="2152650" y="5116513"/>
          <p14:tracePt t="83611" x="2179638" y="5126038"/>
          <p14:tracePt t="83627" x="2224088" y="5133975"/>
          <p14:tracePt t="83643" x="2276475" y="5153025"/>
          <p14:tracePt t="83659" x="2339975" y="5160963"/>
          <p14:tracePt t="83676" x="2428875" y="5170488"/>
          <p14:tracePt t="83692" x="2544763" y="5187950"/>
          <p14:tracePt t="83709" x="2633663" y="5197475"/>
          <p14:tracePt t="83725" x="2687638" y="5224463"/>
          <p14:tracePt t="83756" x="2751138" y="5259388"/>
          <p14:tracePt t="83772" x="2759075" y="5276850"/>
          <p14:tracePt t="83788" x="2759075" y="5313363"/>
          <p14:tracePt t="83804" x="2759075" y="5340350"/>
          <p14:tracePt t="83821" x="2714625" y="5402263"/>
          <p14:tracePt t="83837" x="2643188" y="5465763"/>
          <p14:tracePt t="83853" x="2536825" y="5527675"/>
          <p14:tracePt t="83869" x="2446338" y="5589588"/>
          <p14:tracePt t="83885" x="2366963" y="5653088"/>
          <p14:tracePt t="83900" x="2322513" y="5697538"/>
          <p14:tracePt t="83917" x="2295525" y="5715000"/>
          <p14:tracePt t="83933" x="2286000" y="5724525"/>
          <p14:tracePt t="86195" x="2295525" y="5724525"/>
          <p14:tracePt t="86482" x="2303463" y="5715000"/>
          <p14:tracePt t="86491" x="2303463" y="5643563"/>
          <p14:tracePt t="86507" x="2303463" y="5438775"/>
          <p14:tracePt t="86524" x="2303463" y="5259388"/>
          <p14:tracePt t="86541" x="2303463" y="5133975"/>
          <p14:tracePt t="86557" x="2286000" y="5027613"/>
          <p14:tracePt t="86573" x="2276475" y="4938713"/>
          <p14:tracePt t="86589" x="2276475" y="4894263"/>
          <p14:tracePt t="86605" x="2276475" y="4848225"/>
          <p14:tracePt t="86621" x="2268538" y="4830763"/>
          <p14:tracePt t="86637" x="2268538" y="4813300"/>
          <p14:tracePt t="86653" x="2259013" y="4795838"/>
          <p14:tracePt t="86669" x="2259013" y="4786313"/>
          <p14:tracePt t="86686" x="2259013" y="4759325"/>
          <p14:tracePt t="86702" x="2251075" y="4724400"/>
          <p14:tracePt t="86717" x="2251075" y="4670425"/>
          <p14:tracePt t="86733" x="2241550" y="4616450"/>
          <p14:tracePt t="86750" x="2232025" y="4562475"/>
          <p14:tracePt t="86766" x="2232025" y="4527550"/>
          <p14:tracePt t="86783" x="2232025" y="4500563"/>
          <p14:tracePt t="86799" x="2232025" y="4465638"/>
          <p14:tracePt t="86815" x="2232025" y="4456113"/>
          <p14:tracePt t="86830" x="2232025" y="4438650"/>
          <p14:tracePt t="86846" x="2232025" y="4429125"/>
          <p14:tracePt t="87298" x="2241550" y="4419600"/>
          <p14:tracePt t="87306" x="2241550" y="4411663"/>
          <p14:tracePt t="87324" x="2241550" y="4402138"/>
          <p14:tracePt t="87346" x="2241550" y="4394200"/>
          <p14:tracePt t="87356" x="2251075" y="4394200"/>
          <p14:tracePt t="87373" x="2251075" y="4375150"/>
          <p14:tracePt t="87405" x="2251075" y="4367213"/>
          <p14:tracePt t="87554" x="2259013" y="4367213"/>
          <p14:tracePt t="87570" x="2268538" y="4384675"/>
          <p14:tracePt t="87578" x="2268538" y="4402138"/>
          <p14:tracePt t="87586" x="2268538" y="4429125"/>
          <p14:tracePt t="87594" x="2268538" y="4456113"/>
          <p14:tracePt t="87610" x="2276475" y="4537075"/>
          <p14:tracePt t="87626" x="2276475" y="4633913"/>
          <p14:tracePt t="87644" x="2276475" y="4741863"/>
          <p14:tracePt t="87662" x="2295525" y="4857750"/>
          <p14:tracePt t="87677" x="2303463" y="4965700"/>
          <p14:tracePt t="87694" x="2303463" y="5027613"/>
          <p14:tracePt t="87725" x="2322513" y="5099050"/>
          <p14:tracePt t="87741" x="2322513" y="5116513"/>
          <p14:tracePt t="87774" x="2322513" y="5133975"/>
          <p14:tracePt t="87906" x="2330450" y="5133975"/>
          <p14:tracePt t="87938" x="2330450" y="5143500"/>
          <p14:tracePt t="87963" x="2330450" y="5153025"/>
          <p14:tracePt t="87970" x="2347913" y="5160963"/>
          <p14:tracePt t="87983" x="2357438" y="5180013"/>
          <p14:tracePt t="88000" x="2384425" y="5214938"/>
          <p14:tracePt t="88016" x="2411413" y="5259388"/>
          <p14:tracePt t="88032" x="2465388" y="5357813"/>
          <p14:tracePt t="88048" x="2517775" y="5500688"/>
          <p14:tracePt t="88063" x="2581275" y="5634038"/>
          <p14:tracePt t="88079" x="2660650" y="5803900"/>
          <p14:tracePt t="88096" x="2732088" y="5929313"/>
          <p14:tracePt t="88112" x="2830513" y="6081713"/>
          <p14:tracePt t="88124" x="2919413" y="6205538"/>
          <p14:tracePt t="88140" x="3000375" y="6269038"/>
          <p14:tracePt t="88156" x="3071813" y="6330950"/>
          <p14:tracePt t="88173" x="3187700" y="6367463"/>
          <p14:tracePt t="88192" x="3295650" y="6375400"/>
          <p14:tracePt t="88194" x="3367088" y="6394450"/>
          <p14:tracePt t="88209" x="3438525" y="6394450"/>
          <p14:tracePt t="88224" x="3589338" y="6384925"/>
          <p14:tracePt t="88239" x="3759200" y="6340475"/>
          <p14:tracePt t="88256" x="3894138" y="6276975"/>
          <p14:tracePt t="88267" x="4000500" y="6215063"/>
          <p14:tracePt t="88284" x="4071938" y="6170613"/>
          <p14:tracePt t="88317" x="4214813" y="6116638"/>
          <p14:tracePt t="88336" x="4303713" y="6099175"/>
          <p14:tracePt t="88352" x="4429125" y="6072188"/>
          <p14:tracePt t="88368" x="4554538" y="6054725"/>
          <p14:tracePt t="88384" x="4705350" y="6037263"/>
          <p14:tracePt t="88401" x="4867275" y="6000750"/>
          <p14:tracePt t="88417" x="5027613" y="5956300"/>
          <p14:tracePt t="88429" x="5197475" y="5902325"/>
          <p14:tracePt t="88445" x="5348288" y="5830888"/>
          <p14:tracePt t="88462" x="5446713" y="5786438"/>
          <p14:tracePt t="88481" x="5483225" y="5759450"/>
          <p14:tracePt t="88499" x="5491163" y="5741988"/>
          <p14:tracePt t="88531" x="5491163" y="5732463"/>
          <p14:tracePt t="88547" x="5491163" y="5715000"/>
          <p14:tracePt t="88563" x="5491163" y="5705475"/>
          <p14:tracePt t="88579" x="5491163" y="5670550"/>
          <p14:tracePt t="88595" x="5473700" y="5634038"/>
          <p14:tracePt t="88612" x="5465763" y="5589588"/>
          <p14:tracePt t="88628" x="5456238" y="5545138"/>
          <p14:tracePt t="88644" x="5456238" y="5500688"/>
          <p14:tracePt t="88661" x="5456238" y="5465763"/>
          <p14:tracePt t="88678" x="5456238" y="5438775"/>
          <p14:tracePt t="88689" x="5456238" y="5419725"/>
          <p14:tracePt t="88705" x="5456238" y="5402263"/>
          <p14:tracePt t="88721" x="5456238" y="5394325"/>
          <p14:tracePt t="88738" x="5456238" y="5384800"/>
          <p14:tracePt t="88757" x="5456238" y="5375275"/>
          <p14:tracePt t="88773" x="5456238" y="5357813"/>
          <p14:tracePt t="88789" x="5456238" y="5348288"/>
          <p14:tracePt t="90075" x="5456238" y="5340350"/>
          <p14:tracePt t="90090" x="5446713" y="5330825"/>
          <p14:tracePt t="90098" x="5429250" y="5322888"/>
          <p14:tracePt t="90112" x="5375275" y="5303838"/>
          <p14:tracePt t="90127" x="5295900" y="5276850"/>
          <p14:tracePt t="90143" x="5197475" y="5232400"/>
          <p14:tracePt t="90161" x="5099050" y="5180013"/>
          <p14:tracePt t="90181" x="4983163" y="5108575"/>
          <p14:tracePt t="90192" x="4956175" y="5081588"/>
          <p14:tracePt t="90209" x="4894263" y="5037138"/>
          <p14:tracePt t="90224" x="4840288" y="4991100"/>
          <p14:tracePt t="90244" x="4741863" y="4902200"/>
          <p14:tracePt t="90261" x="4714875" y="4875213"/>
          <p14:tracePt t="90277" x="4660900" y="4830763"/>
          <p14:tracePt t="90293" x="4616450" y="4803775"/>
          <p14:tracePt t="90309" x="4589463" y="4776788"/>
          <p14:tracePt t="90325" x="4554538" y="4751388"/>
          <p14:tracePt t="90342" x="4510088" y="4724400"/>
          <p14:tracePt t="90358" x="4473575" y="4697413"/>
          <p14:tracePt t="90374" x="4438650" y="4679950"/>
          <p14:tracePt t="90390" x="4411663" y="4660900"/>
          <p14:tracePt t="90405" x="4375150" y="4643438"/>
          <p14:tracePt t="90421" x="4340225" y="4625975"/>
          <p14:tracePt t="90437" x="4286250" y="4598988"/>
          <p14:tracePt t="90452" x="4241800" y="4581525"/>
          <p14:tracePt t="90468" x="4197350" y="4572000"/>
          <p14:tracePt t="90485" x="4160838" y="4545013"/>
          <p14:tracePt t="90501" x="4125913" y="4537075"/>
          <p14:tracePt t="90517" x="4054475" y="4500563"/>
          <p14:tracePt t="90533" x="4017963" y="4491038"/>
          <p14:tracePt t="90549" x="3983038" y="4483100"/>
          <p14:tracePt t="90565" x="3946525" y="4473575"/>
          <p14:tracePt t="90581" x="3929063" y="4456113"/>
          <p14:tracePt t="90598" x="3894138" y="4446588"/>
          <p14:tracePt t="90614" x="3867150" y="4438650"/>
          <p14:tracePt t="90630" x="3840163" y="4419600"/>
          <p14:tracePt t="90646" x="3786188" y="4394200"/>
          <p14:tracePt t="90661" x="3768725" y="4384675"/>
          <p14:tracePt t="90678" x="3732213" y="4357688"/>
          <p14:tracePt t="90694" x="3697288" y="4330700"/>
          <p14:tracePt t="90726" x="3598863" y="4232275"/>
          <p14:tracePt t="90743" x="3517900" y="4152900"/>
          <p14:tracePt t="90760" x="3455988" y="4062413"/>
          <p14:tracePt t="90776" x="3394075" y="4000500"/>
          <p14:tracePt t="90792" x="3367088" y="3946525"/>
          <p14:tracePt t="90808" x="3340100" y="3919538"/>
          <p14:tracePt t="90824" x="3313113" y="3875088"/>
          <p14:tracePt t="90840" x="3276600" y="3830638"/>
          <p14:tracePt t="90856" x="3259138" y="3795713"/>
          <p14:tracePt t="90872" x="3232150" y="3759200"/>
          <p14:tracePt t="90888" x="3205163" y="3732213"/>
          <p14:tracePt t="90904" x="3187700" y="3697288"/>
          <p14:tracePt t="90920" x="3170238" y="3679825"/>
          <p14:tracePt t="90936" x="3160713" y="3652838"/>
          <p14:tracePt t="90952" x="3133725" y="3608388"/>
          <p14:tracePt t="90968" x="3116263" y="3589338"/>
          <p14:tracePt t="90984" x="3108325" y="3571875"/>
          <p14:tracePt t="91000" x="3098800" y="3554413"/>
          <p14:tracePt t="91067" x="3108325" y="3536950"/>
          <p14:tracePt t="91075" x="3143250" y="3527425"/>
          <p14:tracePt t="91083" x="3205163" y="3517900"/>
          <p14:tracePt t="91096" x="3268663" y="3517900"/>
          <p14:tracePt t="91112" x="3438525" y="3517900"/>
          <p14:tracePt t="91128" x="3633788" y="3517900"/>
          <p14:tracePt t="91144" x="3813175" y="3517900"/>
          <p14:tracePt t="91160" x="3919538" y="3517900"/>
          <p14:tracePt t="91176" x="3946525" y="3517900"/>
          <p14:tracePt t="91191" x="3956050" y="3517900"/>
          <p14:tracePt t="91347" x="3946525" y="3517900"/>
          <p14:tracePt t="91355" x="3919538" y="3517900"/>
          <p14:tracePt t="91367" x="3894138" y="3517900"/>
          <p14:tracePt t="91384" x="3786188" y="3517900"/>
          <p14:tracePt t="91400" x="3625850" y="3517900"/>
          <p14:tracePt t="91416" x="3465513" y="3517900"/>
          <p14:tracePt t="91432" x="3251200" y="3544888"/>
          <p14:tracePt t="91448" x="3009900" y="3598863"/>
          <p14:tracePt t="91464" x="2786063" y="3660775"/>
          <p14:tracePt t="91480" x="2571750" y="3697288"/>
          <p14:tracePt t="91496" x="2401888" y="3724275"/>
          <p14:tracePt t="91512" x="2276475" y="3751263"/>
          <p14:tracePt t="91528" x="2187575" y="3759200"/>
          <p14:tracePt t="91544" x="2125663" y="3768725"/>
          <p14:tracePt t="91560" x="2062163" y="3776663"/>
          <p14:tracePt t="91577" x="2009775" y="3776663"/>
          <p14:tracePt t="91592" x="1928813" y="3776663"/>
          <p14:tracePt t="91608" x="1893888" y="3776663"/>
          <p14:tracePt t="91624" x="1874838" y="3776663"/>
          <p14:tracePt t="91640" x="1866900" y="3768725"/>
          <p14:tracePt t="91657" x="1857375" y="3759200"/>
          <p14:tracePt t="91689" x="1857375" y="3751263"/>
          <p14:tracePt t="91705" x="1857375" y="3741738"/>
          <p14:tracePt t="91721" x="1857375" y="3724275"/>
          <p14:tracePt t="91737" x="1857375" y="3714750"/>
          <p14:tracePt t="91788" x="1857375" y="3705225"/>
          <p14:tracePt t="91795" x="1839913" y="3705225"/>
          <p14:tracePt t="91803" x="1822450" y="3705225"/>
          <p14:tracePt t="91815" x="1803400" y="3705225"/>
          <p14:tracePt t="91831" x="1751013" y="3705225"/>
          <p14:tracePt t="91848" x="1704975" y="3697288"/>
          <p14:tracePt t="91866" x="1679575" y="3697288"/>
          <p14:tracePt t="91884" x="1670050" y="3697288"/>
          <p14:tracePt t="91932" x="1660525" y="3697288"/>
          <p14:tracePt t="91987" x="1660525" y="3687763"/>
          <p14:tracePt t="92027" x="1660525" y="3679825"/>
          <p14:tracePt t="92076" x="1660525" y="3670300"/>
          <p14:tracePt t="93123" x="1660525" y="3660775"/>
          <p14:tracePt t="93132" x="1660525" y="3652838"/>
          <p14:tracePt t="93139" x="1660525" y="3633788"/>
          <p14:tracePt t="93147" x="1660525" y="3625850"/>
          <p14:tracePt t="93165" x="1660525" y="3608388"/>
          <p14:tracePt t="93182" x="1660525" y="3589338"/>
          <p14:tracePt t="93201" x="1660525" y="3571875"/>
          <p14:tracePt t="93235" x="1660525" y="3562350"/>
          <p14:tracePt t="98885" x="1724025" y="3562350"/>
          <p14:tracePt t="98893" x="1758950" y="3581400"/>
          <p14:tracePt t="98910" x="1812925" y="3589338"/>
          <p14:tracePt t="98928" x="1847850" y="3608388"/>
          <p14:tracePt t="98946" x="1893888" y="3616325"/>
          <p14:tracePt t="100982" x="1919288" y="3616325"/>
          <p14:tracePt t="100989" x="1938338" y="3616325"/>
          <p14:tracePt t="101009" x="1955800" y="3616325"/>
          <p14:tracePt t="101021" x="1973263" y="3625850"/>
          <p14:tracePt t="101485" x="1982788" y="3625850"/>
          <p14:tracePt t="101494" x="2000250" y="3625850"/>
          <p14:tracePt t="101511" x="2081213" y="3652838"/>
          <p14:tracePt t="101528" x="2170113" y="3687763"/>
          <p14:tracePt t="101544" x="2357438" y="3751263"/>
          <p14:tracePt t="101560" x="2571750" y="3822700"/>
          <p14:tracePt t="101575" x="2813050" y="3894138"/>
          <p14:tracePt t="101592" x="3152775" y="3973513"/>
          <p14:tracePt t="101608" x="3509963" y="4044950"/>
          <p14:tracePt t="101625" x="3902075" y="4108450"/>
          <p14:tracePt t="101637" x="4357688" y="4160838"/>
          <p14:tracePt t="101653" x="4848225" y="4232275"/>
          <p14:tracePt t="101668" x="5384800" y="4303713"/>
          <p14:tracePt t="101685" x="5902325" y="4411663"/>
          <p14:tracePt t="101701" x="6197600" y="4456113"/>
          <p14:tracePt t="101717" x="6562725" y="4537075"/>
          <p14:tracePt t="101735" x="6831013" y="4625975"/>
          <p14:tracePt t="101753" x="7000875" y="4705350"/>
          <p14:tracePt t="101768" x="7072313" y="4732338"/>
          <p14:tracePt t="101785" x="7081838" y="4751388"/>
          <p14:tracePt t="101801" x="7089775" y="4759325"/>
          <p14:tracePt t="101817" x="7089775" y="4768850"/>
          <p14:tracePt t="101849" x="7089775" y="4776788"/>
          <p14:tracePt t="101865" x="7081838" y="4803775"/>
          <p14:tracePt t="101880" x="7054850" y="4822825"/>
          <p14:tracePt t="101896" x="7037388" y="4840288"/>
          <p14:tracePt t="101912" x="7010400" y="4867275"/>
          <p14:tracePt t="101928" x="6991350" y="4894263"/>
          <p14:tracePt t="101944" x="6983413" y="4911725"/>
          <p14:tracePt t="101960" x="6983413" y="4946650"/>
          <p14:tracePt t="101976" x="6983413" y="4965700"/>
          <p14:tracePt t="120946" x="6965950" y="4973638"/>
          <p14:tracePt t="120954" x="6938963" y="4973638"/>
          <p14:tracePt t="120971" x="6858000" y="4965700"/>
          <p14:tracePt t="120988" x="6777038" y="4911725"/>
          <p14:tracePt t="121005" x="6653213" y="4822825"/>
          <p14:tracePt t="121021" x="6456363" y="4705350"/>
          <p14:tracePt t="121038" x="6269038" y="4562475"/>
          <p14:tracePt t="121053" x="6000750" y="4394200"/>
          <p14:tracePt t="121069" x="5589588" y="4187825"/>
          <p14:tracePt t="121086" x="5170488" y="3990975"/>
          <p14:tracePt t="121102" x="4724400" y="3822700"/>
          <p14:tracePt t="121117" x="4214813" y="3679825"/>
          <p14:tracePt t="121134" x="3803650" y="3571875"/>
          <p14:tracePt t="121150" x="3446463" y="3509963"/>
          <p14:tracePt t="121166" x="3241675" y="3482975"/>
          <p14:tracePt t="121182" x="3143250" y="3465513"/>
          <p14:tracePt t="121198" x="3116263" y="3446463"/>
          <p14:tracePt t="121214" x="3071813" y="3419475"/>
          <p14:tracePt t="121229" x="2955925" y="3340100"/>
          <p14:tracePt t="121246" x="2768600" y="3232150"/>
          <p14:tracePt t="121262" x="2473325" y="3017838"/>
          <p14:tracePt t="121278" x="2044700" y="2679700"/>
          <p14:tracePt t="121295" x="1598613" y="2322513"/>
          <p14:tracePt t="121312" x="1108075" y="1990725"/>
          <p14:tracePt t="121328" x="776288" y="1724025"/>
          <p14:tracePt t="121344" x="500063" y="1500188"/>
          <p14:tracePt t="121359" x="330200" y="1339850"/>
          <p14:tracePt t="121376" x="196850" y="1204913"/>
          <p14:tracePt t="121393" x="80963" y="1036638"/>
          <p14:tracePt t="121408" x="53975" y="990600"/>
          <p14:tracePt t="121424" x="0" y="839788"/>
          <p14:tracePt t="121441" x="0" y="696913"/>
          <p14:tracePt t="121457" x="0" y="554038"/>
          <p14:tracePt t="121473" x="0" y="446088"/>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lstStyle/>
          <a:p>
            <a:r>
              <a:rPr lang="en-US" dirty="0"/>
              <a:t>Network data model</a:t>
            </a:r>
          </a:p>
        </p:txBody>
      </p:sp>
      <p:sp>
        <p:nvSpPr>
          <p:cNvPr id="3" name="Content Placeholder 2"/>
          <p:cNvSpPr>
            <a:spLocks noGrp="1"/>
          </p:cNvSpPr>
          <p:nvPr>
            <p:ph idx="1"/>
          </p:nvPr>
        </p:nvSpPr>
        <p:spPr>
          <a:xfrm>
            <a:off x="677334" y="1330037"/>
            <a:ext cx="8596668" cy="4711326"/>
          </a:xfrm>
        </p:spPr>
        <p:txBody>
          <a:bodyPr/>
          <a:lstStyle/>
          <a:p>
            <a:pPr algn="just"/>
            <a:r>
              <a:rPr lang="en-US" dirty="0"/>
              <a:t>In the network model, data is represented as collections of records, and relationships are represented by sets. </a:t>
            </a:r>
          </a:p>
          <a:p>
            <a:pPr algn="just"/>
            <a:r>
              <a:rPr lang="en-US" dirty="0"/>
              <a:t>Compared with the relational model, relationships are explicitly modeled by the sets, which become pointers in the implementation. The records are organized as generalized graph structures with records appearing as nodes (also called segments) and sets as edges in the graph. </a:t>
            </a:r>
          </a:p>
          <a:p>
            <a:pPr algn="just"/>
            <a:r>
              <a:rPr lang="en-US" dirty="0"/>
              <a:t>Figure 4.2 illustrates an instance of a network schema for the same data set presented in Figure 4.1. The most popular network DBMS is Computer Associates’ IDMS/ R.</a:t>
            </a:r>
          </a:p>
        </p:txBody>
      </p:sp>
      <p:pic>
        <p:nvPicPr>
          <p:cNvPr id="4" name="Picture 3"/>
          <p:cNvPicPr>
            <a:picLocks noChangeAspect="1"/>
          </p:cNvPicPr>
          <p:nvPr/>
        </p:nvPicPr>
        <p:blipFill>
          <a:blip r:embed="rId2"/>
          <a:stretch>
            <a:fillRect/>
          </a:stretch>
        </p:blipFill>
        <p:spPr>
          <a:xfrm>
            <a:off x="1080655" y="4200092"/>
            <a:ext cx="8354291" cy="2143125"/>
          </a:xfrm>
          <a:prstGeom prst="rect">
            <a:avLst/>
          </a:prstGeom>
        </p:spPr>
      </p:pic>
      <p:sp>
        <p:nvSpPr>
          <p:cNvPr id="5" name="TextBox 4"/>
          <p:cNvSpPr txBox="1"/>
          <p:nvPr/>
        </p:nvSpPr>
        <p:spPr>
          <a:xfrm>
            <a:off x="1080656" y="6343217"/>
            <a:ext cx="8354290" cy="369332"/>
          </a:xfrm>
          <a:prstGeom prst="rect">
            <a:avLst/>
          </a:prstGeom>
          <a:noFill/>
        </p:spPr>
        <p:txBody>
          <a:bodyPr wrap="square" rtlCol="0">
            <a:spAutoFit/>
          </a:bodyPr>
          <a:lstStyle/>
          <a:p>
            <a:r>
              <a:rPr lang="en-US" dirty="0"/>
              <a:t>Figure 4.2: A sample instance of a network schema.</a:t>
            </a:r>
          </a:p>
        </p:txBody>
      </p:sp>
      <p:pic>
        <p:nvPicPr>
          <p:cNvPr id="6" name="Picture 5"/>
          <p:cNvPicPr>
            <a:picLocks noChangeAspect="1"/>
          </p:cNvPicPr>
          <p:nvPr/>
        </p:nvPicPr>
        <p:blipFill>
          <a:blip r:embed="rId3"/>
          <a:stretch>
            <a:fillRect/>
          </a:stretch>
        </p:blipFill>
        <p:spPr>
          <a:xfrm>
            <a:off x="10266218" y="6322024"/>
            <a:ext cx="1828800" cy="390525"/>
          </a:xfrm>
          <a:prstGeom prst="rect">
            <a:avLst/>
          </a:prstGeom>
        </p:spPr>
      </p:pic>
    </p:spTree>
    <p:extLst>
      <p:ext uri="{BB962C8B-B14F-4D97-AF65-F5344CB8AC3E}">
        <p14:creationId xmlns:p14="http://schemas.microsoft.com/office/powerpoint/2010/main" val="2410107281"/>
      </p:ext>
    </p:extLst>
  </p:cSld>
  <p:clrMapOvr>
    <a:masterClrMapping/>
  </p:clrMapOvr>
  <mc:AlternateContent xmlns:mc="http://schemas.openxmlformats.org/markup-compatibility/2006" xmlns:p14="http://schemas.microsoft.com/office/powerpoint/2010/main">
    <mc:Choice Requires="p14">
      <p:transition spd="slow" p14:dur="2000" advTm="57859"/>
    </mc:Choice>
    <mc:Fallback xmlns="">
      <p:transition spd="slow" advTm="57859"/>
    </mc:Fallback>
  </mc:AlternateContent>
  <p:extLst>
    <p:ext uri="{3A86A75C-4F4B-4683-9AE1-C65F6400EC91}">
      <p14:laserTraceLst xmlns:p14="http://schemas.microsoft.com/office/powerpoint/2010/main">
        <p14:tracePtLst>
          <p14:tracePt t="484" x="965200" y="473075"/>
          <p14:tracePt t="492" x="1231900" y="544513"/>
          <p14:tracePt t="500" x="1589088" y="660400"/>
          <p14:tracePt t="510" x="2000250" y="750888"/>
          <p14:tracePt t="525" x="2822575" y="965200"/>
          <p14:tracePt t="541" x="3554413" y="1133475"/>
          <p14:tracePt t="558" x="4133850" y="1285875"/>
          <p14:tracePt t="577" x="4402138" y="1357313"/>
          <p14:tracePt t="594" x="4581525" y="1411288"/>
          <p14:tracePt t="606" x="4670425" y="1428750"/>
          <p14:tracePt t="622" x="4687888" y="1446213"/>
          <p14:tracePt t="741" x="4687888" y="1455738"/>
          <p14:tracePt t="749" x="4687888" y="1465263"/>
          <p14:tracePt t="757" x="4670425" y="1473200"/>
          <p14:tracePt t="770" x="4633913" y="1482725"/>
          <p14:tracePt t="786" x="4562475" y="1490663"/>
          <p14:tracePt t="802" x="4446588" y="1509713"/>
          <p14:tracePt t="819" x="4286250" y="1527175"/>
          <p14:tracePt t="835" x="4071938" y="1562100"/>
          <p14:tracePt t="851" x="3830638" y="1598613"/>
          <p14:tracePt t="867" x="3625850" y="1652588"/>
          <p14:tracePt t="883" x="3455988" y="1704975"/>
          <p14:tracePt t="899" x="3322638" y="1768475"/>
          <p14:tracePt t="916" x="3179763" y="1874838"/>
          <p14:tracePt t="932" x="3143250" y="1928813"/>
          <p14:tracePt t="949" x="3108325" y="1973263"/>
          <p14:tracePt t="964" x="3108325" y="1982788"/>
          <p14:tracePt t="995" x="3098800" y="1982788"/>
          <p14:tracePt t="2044" x="3108325" y="1982788"/>
          <p14:tracePt t="2052" x="3133725" y="1982788"/>
          <p14:tracePt t="2060" x="3170238" y="1982788"/>
          <p14:tracePt t="2068" x="3232150" y="1982788"/>
          <p14:tracePt t="2084" x="3402013" y="1982788"/>
          <p14:tracePt t="2097" x="3500438" y="1982788"/>
          <p14:tracePt t="2113" x="3705225" y="1982788"/>
          <p14:tracePt t="2129" x="3938588" y="1982788"/>
          <p14:tracePt t="2146" x="4214813" y="1982788"/>
          <p14:tracePt t="2164" x="4500563" y="2017713"/>
          <p14:tracePt t="2182" x="4830763" y="2071688"/>
          <p14:tracePt t="2198" x="4991100" y="2089150"/>
          <p14:tracePt t="2214" x="5116513" y="2108200"/>
          <p14:tracePt t="2230" x="5170488" y="2125663"/>
          <p14:tracePt t="2247" x="5197475" y="2133600"/>
          <p14:tracePt t="2263" x="5205413" y="2143125"/>
          <p14:tracePt t="2279" x="5214938" y="2143125"/>
          <p14:tracePt t="2341" x="5214938" y="2152650"/>
          <p14:tracePt t="2349" x="5214938" y="2160588"/>
          <p14:tracePt t="2359" x="5205413" y="2170113"/>
          <p14:tracePt t="2376" x="5187950" y="2197100"/>
          <p14:tracePt t="2392" x="5133975" y="2241550"/>
          <p14:tracePt t="2408" x="5018088" y="2286000"/>
          <p14:tracePt t="2424" x="4848225" y="2347913"/>
          <p14:tracePt t="2456" x="4491038" y="2428875"/>
          <p14:tracePt t="2473" x="4322763" y="2465388"/>
          <p14:tracePt t="2488" x="4179888" y="2509838"/>
          <p14:tracePt t="2505" x="4116388" y="2527300"/>
          <p14:tracePt t="2521" x="4054475" y="2554288"/>
          <p14:tracePt t="2536" x="3990975" y="2598738"/>
          <p14:tracePt t="2553" x="3919538" y="2643188"/>
          <p14:tracePt t="2569" x="3884613" y="2670175"/>
          <p14:tracePt t="2584" x="3822700" y="2714625"/>
          <p14:tracePt t="2601" x="3732213" y="2759075"/>
          <p14:tracePt t="2617" x="3633788" y="2822575"/>
          <p14:tracePt t="2633" x="3527425" y="2874963"/>
          <p14:tracePt t="2649" x="3394075" y="2928938"/>
          <p14:tracePt t="2665" x="3268663" y="2965450"/>
          <p14:tracePt t="2680" x="3089275" y="3000375"/>
          <p14:tracePt t="2697" x="2911475" y="3017838"/>
          <p14:tracePt t="2714" x="2759075" y="3017838"/>
          <p14:tracePt t="2729" x="2554288" y="3000375"/>
          <p14:tracePt t="2746" x="2330450" y="2928938"/>
          <p14:tracePt t="2762" x="2160588" y="2840038"/>
          <p14:tracePt t="2778" x="2062163" y="2768600"/>
          <p14:tracePt t="2794" x="1965325" y="2660650"/>
          <p14:tracePt t="2810" x="1866900" y="2536825"/>
          <p14:tracePt t="2826" x="1803400" y="2428875"/>
          <p14:tracePt t="2843" x="1776413" y="2374900"/>
          <p14:tracePt t="2858" x="1768475" y="2347913"/>
          <p14:tracePt t="2917" x="1768475" y="2339975"/>
          <p14:tracePt t="2933" x="1768475" y="2330450"/>
          <p14:tracePt t="2941" x="1768475" y="2322513"/>
          <p14:tracePt t="2957" x="1785938" y="2312988"/>
          <p14:tracePt t="2984" x="1866900" y="2241550"/>
          <p14:tracePt t="3002" x="1982788" y="2187575"/>
          <p14:tracePt t="3019" x="2152650" y="2133600"/>
          <p14:tracePt t="3037" x="2625725" y="2017713"/>
          <p14:tracePt t="3053" x="3071813" y="1938338"/>
          <p14:tracePt t="3070" x="3536950" y="1866900"/>
          <p14:tracePt t="3086" x="3875088" y="1830388"/>
          <p14:tracePt t="3102" x="4089400" y="1830388"/>
          <p14:tracePt t="3114" x="4160838" y="1830388"/>
          <p14:tracePt t="3131" x="4232275" y="1830388"/>
          <p14:tracePt t="3147" x="4241800" y="1830388"/>
          <p14:tracePt t="3164" x="4251325" y="1830388"/>
          <p14:tracePt t="3982" x="4259263" y="1830388"/>
          <p14:tracePt t="4006" x="4259263" y="1822450"/>
          <p14:tracePt t="4029" x="4251325" y="1812925"/>
          <p14:tracePt t="4077" x="4232275" y="1812925"/>
          <p14:tracePt t="4086" x="4214813" y="1812925"/>
          <p14:tracePt t="4093" x="4197350" y="1812925"/>
          <p14:tracePt t="4102" x="4170363" y="1812925"/>
          <p14:tracePt t="4117" x="4108450" y="1812925"/>
          <p14:tracePt t="4133" x="3990975" y="1866900"/>
          <p14:tracePt t="4150" x="3867150" y="1919288"/>
          <p14:tracePt t="4169" x="3732213" y="1982788"/>
          <p14:tracePt t="4185" x="3616325" y="2036763"/>
          <p14:tracePt t="4202" x="3544888" y="2071688"/>
          <p14:tracePt t="4218" x="3509963" y="2081213"/>
          <p14:tracePt t="4234" x="3490913" y="2081213"/>
          <p14:tracePt t="4250" x="3473450" y="2081213"/>
          <p14:tracePt t="4269" x="3465513" y="2081213"/>
          <p14:tracePt t="4286" x="3455988" y="2081213"/>
          <p14:tracePt t="4317" x="3446463" y="2071688"/>
          <p14:tracePt t="4326" x="3438525" y="2062163"/>
          <p14:tracePt t="4342" x="3438525" y="2054225"/>
          <p14:tracePt t="4363" x="3438525" y="2027238"/>
          <p14:tracePt t="4375" x="3438525" y="1990725"/>
          <p14:tracePt t="4391" x="3438525" y="1955800"/>
          <p14:tracePt t="4408" x="3438525" y="1911350"/>
          <p14:tracePt t="4427" x="3446463" y="1874838"/>
          <p14:tracePt t="4443" x="3446463" y="1857375"/>
          <p14:tracePt t="4459" x="3455988" y="1839913"/>
          <p14:tracePt t="4476" x="3455988" y="1830388"/>
          <p14:tracePt t="4566" x="3455988" y="1822450"/>
          <p14:tracePt t="4582" x="3465513" y="1812925"/>
          <p14:tracePt t="4597" x="3482975" y="1803400"/>
          <p14:tracePt t="4605" x="3500438" y="1795463"/>
          <p14:tracePt t="4617" x="3527425" y="1785938"/>
          <p14:tracePt t="4635" x="3625850" y="1758950"/>
          <p14:tracePt t="4653" x="3902075" y="1731963"/>
          <p14:tracePt t="4670" x="4170363" y="1714500"/>
          <p14:tracePt t="4687" x="4394200" y="1687513"/>
          <p14:tracePt t="4703" x="4608513" y="1652588"/>
          <p14:tracePt t="4720" x="4768850" y="1633538"/>
          <p14:tracePt t="4736" x="4857750" y="1616075"/>
          <p14:tracePt t="4748" x="4894263" y="1598613"/>
          <p14:tracePt t="4764" x="4946650" y="1581150"/>
          <p14:tracePt t="4780" x="4956175" y="1581150"/>
          <p14:tracePt t="4799" x="4973638" y="1581150"/>
          <p14:tracePt t="4832" x="4983163" y="1581150"/>
          <p14:tracePt t="5262" x="4991100" y="1581150"/>
          <p14:tracePt t="5270" x="5018088" y="1581150"/>
          <p14:tracePt t="5284" x="5037138" y="1581150"/>
          <p14:tracePt t="5302" x="5089525" y="1581150"/>
          <p14:tracePt t="5318" x="5116513" y="1581150"/>
          <p14:tracePt t="5334" x="5143500" y="1581150"/>
          <p14:tracePt t="5350" x="5205413" y="1581150"/>
          <p14:tracePt t="5366" x="5251450" y="1581150"/>
          <p14:tracePt t="5382" x="5286375" y="1581150"/>
          <p14:tracePt t="5399" x="5322888" y="1581150"/>
          <p14:tracePt t="5415" x="5357813" y="1581150"/>
          <p14:tracePt t="5431" x="5394325" y="1581150"/>
          <p14:tracePt t="5447" x="5419725" y="1581150"/>
          <p14:tracePt t="5463" x="5438775" y="1581150"/>
          <p14:tracePt t="5479" x="5473700" y="1589088"/>
          <p14:tracePt t="5495" x="5500688" y="1598613"/>
          <p14:tracePt t="5511" x="5518150" y="1598613"/>
          <p14:tracePt t="5527" x="5537200" y="1598613"/>
          <p14:tracePt t="5543" x="5545138" y="1598613"/>
          <p14:tracePt t="5694" x="5545138" y="1608138"/>
          <p14:tracePt t="5710" x="5527675" y="1625600"/>
          <p14:tracePt t="5719" x="5500688" y="1633538"/>
          <p14:tracePt t="5735" x="5402263" y="1652588"/>
          <p14:tracePt t="5752" x="5330825" y="1679575"/>
          <p14:tracePt t="5767" x="5224463" y="1704975"/>
          <p14:tracePt t="5779" x="5197475" y="1724025"/>
          <p14:tracePt t="5795" x="5143500" y="1731963"/>
          <p14:tracePt t="5812" x="5054600" y="1758950"/>
          <p14:tracePt t="5831" x="4929188" y="1785938"/>
          <p14:tracePt t="5864" x="4786313" y="1822450"/>
          <p14:tracePt t="5876" x="4768850" y="1830388"/>
          <p14:tracePt t="5892" x="4741863" y="1830388"/>
          <p14:tracePt t="5911" x="4705350" y="1830388"/>
          <p14:tracePt t="5924" x="4687888" y="1830388"/>
          <p14:tracePt t="5941" x="4660900" y="1830388"/>
          <p14:tracePt t="5959" x="4633913" y="1830388"/>
          <p14:tracePt t="5977" x="4608513" y="1830388"/>
          <p14:tracePt t="5992" x="4598988" y="1830388"/>
          <p14:tracePt t="6009" x="4581525" y="1830388"/>
          <p14:tracePt t="6041" x="4572000" y="1830388"/>
          <p14:tracePt t="6150" x="4562475" y="1822450"/>
          <p14:tracePt t="6478" x="4562475" y="1812925"/>
          <p14:tracePt t="6486" x="4581525" y="1812925"/>
          <p14:tracePt t="6501" x="4598988" y="1812925"/>
          <p14:tracePt t="6514" x="4660900" y="1812925"/>
          <p14:tracePt t="6531" x="4768850" y="1803400"/>
          <p14:tracePt t="6547" x="4867275" y="1795463"/>
          <p14:tracePt t="6565" x="4956175" y="1795463"/>
          <p14:tracePt t="6579" x="5054600" y="1795463"/>
          <p14:tracePt t="6595" x="5143500" y="1795463"/>
          <p14:tracePt t="6611" x="5224463" y="1795463"/>
          <p14:tracePt t="6628" x="5322888" y="1795463"/>
          <p14:tracePt t="6647" x="5456238" y="1795463"/>
          <p14:tracePt t="6664" x="5562600" y="1795463"/>
          <p14:tracePt t="6680" x="5688013" y="1795463"/>
          <p14:tracePt t="6696" x="5795963" y="1795463"/>
          <p14:tracePt t="6712" x="5894388" y="1795463"/>
          <p14:tracePt t="6728" x="5938838" y="1795463"/>
          <p14:tracePt t="6744" x="5956300" y="1785938"/>
          <p14:tracePt t="7071" x="5973763" y="1785938"/>
          <p14:tracePt t="7078" x="6018213" y="1785938"/>
          <p14:tracePt t="7095" x="6143625" y="1776413"/>
          <p14:tracePt t="7108" x="6197600" y="1776413"/>
          <p14:tracePt t="7124" x="6375400" y="1776413"/>
          <p14:tracePt t="7140" x="6581775" y="1776413"/>
          <p14:tracePt t="7158" x="6875463" y="1776413"/>
          <p14:tracePt t="7176" x="7054850" y="1776413"/>
          <p14:tracePt t="7207" x="7331075" y="1776413"/>
          <p14:tracePt t="7224" x="7429500" y="1776413"/>
          <p14:tracePt t="7239" x="7500938" y="1776413"/>
          <p14:tracePt t="7256" x="7545388" y="1776413"/>
          <p14:tracePt t="7272" x="7581900" y="1776413"/>
          <p14:tracePt t="7288" x="7653338" y="1768475"/>
          <p14:tracePt t="7304" x="7751763" y="1751013"/>
          <p14:tracePt t="7319" x="7885113" y="1741488"/>
          <p14:tracePt t="7336" x="8054975" y="1731963"/>
          <p14:tracePt t="7351" x="8242300" y="1731963"/>
          <p14:tracePt t="7367" x="8447088" y="1731963"/>
          <p14:tracePt t="7384" x="8653463" y="1731963"/>
          <p14:tracePt t="7399" x="8823325" y="1731963"/>
          <p14:tracePt t="7415" x="8956675" y="1731963"/>
          <p14:tracePt t="7432" x="9037638" y="1731963"/>
          <p14:tracePt t="7448" x="9063038" y="1731963"/>
          <p14:tracePt t="8255" x="8974138" y="1731963"/>
          <p14:tracePt t="8262" x="8813800" y="1731963"/>
          <p14:tracePt t="8270" x="8599488" y="1731963"/>
          <p14:tracePt t="8286" x="8018463" y="1731963"/>
          <p14:tracePt t="8303" x="7340600" y="1731963"/>
          <p14:tracePt t="8319" x="6537325" y="1731963"/>
          <p14:tracePt t="8335" x="5857875" y="1731963"/>
          <p14:tracePt t="8351" x="5251450" y="1731963"/>
          <p14:tracePt t="8368" x="4803775" y="1751013"/>
          <p14:tracePt t="8384" x="4554538" y="1803400"/>
          <p14:tracePt t="8399" x="4348163" y="1866900"/>
          <p14:tracePt t="8416" x="4170363" y="1919288"/>
          <p14:tracePt t="8431" x="3983038" y="1965325"/>
          <p14:tracePt t="8448" x="3795713" y="2027238"/>
          <p14:tracePt t="8464" x="3608388" y="2071688"/>
          <p14:tracePt t="8480" x="3394075" y="2133600"/>
          <p14:tracePt t="8497" x="3179763" y="2152650"/>
          <p14:tracePt t="8513" x="2982913" y="2160588"/>
          <p14:tracePt t="8529" x="2786063" y="2160588"/>
          <p14:tracePt t="8545" x="2608263" y="2160588"/>
          <p14:tracePt t="8562" x="2455863" y="2160588"/>
          <p14:tracePt t="8578" x="2312988" y="2143125"/>
          <p14:tracePt t="8594" x="2187575" y="2125663"/>
          <p14:tracePt t="8608" x="2108200" y="2116138"/>
          <p14:tracePt t="8623" x="2036763" y="2108200"/>
          <p14:tracePt t="8640" x="1982788" y="2108200"/>
          <p14:tracePt t="8656" x="1938338" y="2108200"/>
          <p14:tracePt t="8676" x="1901825" y="2108200"/>
          <p14:tracePt t="8691" x="1866900" y="2108200"/>
          <p14:tracePt t="8723" x="1785938" y="2108200"/>
          <p14:tracePt t="8735" x="1768475" y="2108200"/>
          <p14:tracePt t="8871" x="1803400" y="2108200"/>
          <p14:tracePt t="8879" x="1857375" y="2108200"/>
          <p14:tracePt t="8887" x="1901825" y="2108200"/>
          <p14:tracePt t="8899" x="1973263" y="2108200"/>
          <p14:tracePt t="8915" x="2116138" y="2108200"/>
          <p14:tracePt t="8932" x="2303463" y="2108200"/>
          <p14:tracePt t="8948" x="2544763" y="2108200"/>
          <p14:tracePt t="8964" x="2759075" y="2108200"/>
          <p14:tracePt t="8979" x="2911475" y="2108200"/>
          <p14:tracePt t="8996" x="3017838" y="2108200"/>
          <p14:tracePt t="9012" x="3062288" y="2108200"/>
          <p14:tracePt t="9027" x="3071813" y="2108200"/>
          <p14:tracePt t="9044" x="3081338" y="2108200"/>
          <p14:tracePt t="9086" x="3089275" y="2108200"/>
          <p14:tracePt t="9102" x="3098800" y="2108200"/>
          <p14:tracePt t="9119" x="3116263" y="2108200"/>
          <p14:tracePt t="9126" x="3125788" y="2098675"/>
          <p14:tracePt t="9136" x="3133725" y="2098675"/>
          <p14:tracePt t="9154" x="3170238" y="2089150"/>
          <p14:tracePt t="9172" x="3224213" y="2089150"/>
          <p14:tracePt t="9185" x="3295650" y="2081213"/>
          <p14:tracePt t="9201" x="3394075" y="2062163"/>
          <p14:tracePt t="9217" x="3544888" y="2044700"/>
          <p14:tracePt t="9233" x="3697288" y="2036763"/>
          <p14:tracePt t="9249" x="3884613" y="2036763"/>
          <p14:tracePt t="9265" x="4044950" y="2027238"/>
          <p14:tracePt t="9281" x="4187825" y="2027238"/>
          <p14:tracePt t="9297" x="4330700" y="2027238"/>
          <p14:tracePt t="9313" x="4429125" y="2027238"/>
          <p14:tracePt t="9330" x="4491038" y="2027238"/>
          <p14:tracePt t="9346" x="4527550" y="2027238"/>
          <p14:tracePt t="9362" x="4545013" y="2027238"/>
          <p14:tracePt t="9379" x="4554538" y="2027238"/>
          <p14:tracePt t="9411" x="4562475" y="2027238"/>
          <p14:tracePt t="9447" x="4572000" y="2027238"/>
          <p14:tracePt t="10599" x="4589463" y="2027238"/>
          <p14:tracePt t="10606" x="4608513" y="2027238"/>
          <p14:tracePt t="10623" x="4616450" y="2027238"/>
          <p14:tracePt t="10640" x="4643438" y="2027238"/>
          <p14:tracePt t="10656" x="4697413" y="2044700"/>
          <p14:tracePt t="10672" x="4732338" y="2044700"/>
          <p14:tracePt t="10688" x="4786313" y="2062163"/>
          <p14:tracePt t="10700" x="4813300" y="2062163"/>
          <p14:tracePt t="10716" x="4848225" y="2071688"/>
          <p14:tracePt t="10732" x="4875213" y="2071688"/>
          <p14:tracePt t="10748" x="4884738" y="2071688"/>
          <p14:tracePt t="12224" x="4884738" y="2081213"/>
          <p14:tracePt t="12231" x="4884738" y="2108200"/>
          <p14:tracePt t="12245" x="4867275" y="2116138"/>
          <p14:tracePt t="12261" x="4803775" y="2152650"/>
          <p14:tracePt t="12278" x="4660900" y="2197100"/>
          <p14:tracePt t="12296" x="4348163" y="2251075"/>
          <p14:tracePt t="12313" x="4133850" y="2286000"/>
          <p14:tracePt t="12329" x="3894138" y="2312988"/>
          <p14:tracePt t="12344" x="3679825" y="2312988"/>
          <p14:tracePt t="12360" x="3509963" y="2330450"/>
          <p14:tracePt t="12377" x="3402013" y="2347913"/>
          <p14:tracePt t="12389" x="3384550" y="2347913"/>
          <p14:tracePt t="12405" x="3357563" y="2347913"/>
          <p14:tracePt t="12421" x="3340100" y="2347913"/>
          <p14:tracePt t="12439" x="3303588" y="2347913"/>
          <p14:tracePt t="12456" x="3286125" y="2357438"/>
          <p14:tracePt t="12473" x="3259138" y="2357438"/>
          <p14:tracePt t="12485" x="3251200" y="2366963"/>
          <p14:tracePt t="12502" x="3224213" y="2366963"/>
          <p14:tracePt t="12518" x="3197225" y="2366963"/>
          <p14:tracePt t="12533" x="3179763" y="2366963"/>
          <p14:tracePt t="12549" x="3143250" y="2366963"/>
          <p14:tracePt t="12567" x="3098800" y="2366963"/>
          <p14:tracePt t="12585" x="3071813" y="2374900"/>
          <p14:tracePt t="12601" x="3036888" y="2374900"/>
          <p14:tracePt t="12617" x="2982913" y="2393950"/>
          <p14:tracePt t="12633" x="2938463" y="2393950"/>
          <p14:tracePt t="12649" x="2894013" y="2401888"/>
          <p14:tracePt t="12665" x="2847975" y="2411413"/>
          <p14:tracePt t="12681" x="2803525" y="2411413"/>
          <p14:tracePt t="12697" x="2768600" y="2411413"/>
          <p14:tracePt t="12709" x="2759075" y="2411413"/>
          <p14:tracePt t="12725" x="2751138" y="2411413"/>
          <p14:tracePt t="12741" x="2741613" y="2411413"/>
          <p14:tracePt t="12911" x="2759075" y="2411413"/>
          <p14:tracePt t="12919" x="2803525" y="2411413"/>
          <p14:tracePt t="12927" x="2867025" y="2411413"/>
          <p14:tracePt t="12936" x="2938463" y="2411413"/>
          <p14:tracePt t="12953" x="3116263" y="2411413"/>
          <p14:tracePt t="12970" x="3295650" y="2411413"/>
          <p14:tracePt t="12987" x="3482975" y="2411413"/>
          <p14:tracePt t="13003" x="3625850" y="2411413"/>
          <p14:tracePt t="13019" x="3724275" y="2411413"/>
          <p14:tracePt t="13036" x="3759200" y="2411413"/>
          <p14:tracePt t="13051" x="3776663" y="2411413"/>
          <p14:tracePt t="13099" x="3786188" y="2411413"/>
          <p14:tracePt t="13114" x="3795713" y="2411413"/>
          <p14:tracePt t="13130" x="3803650" y="2411413"/>
          <p14:tracePt t="13176" x="3813175" y="2411413"/>
          <p14:tracePt t="13200" x="3822700" y="2411413"/>
          <p14:tracePt t="13216" x="3830638" y="2411413"/>
          <p14:tracePt t="13225" x="3840163" y="2411413"/>
          <p14:tracePt t="13240" x="3848100" y="2411413"/>
          <p14:tracePt t="13248" x="3857625" y="2411413"/>
          <p14:tracePt t="13271" x="3867150" y="2411413"/>
          <p14:tracePt t="13279" x="3875088" y="2411413"/>
          <p14:tracePt t="13292" x="3884613" y="2411413"/>
          <p14:tracePt t="13308" x="3902075" y="2411413"/>
          <p14:tracePt t="13324" x="3919538" y="2411413"/>
          <p14:tracePt t="13339" x="3938588" y="2411413"/>
          <p14:tracePt t="13355" x="3946525" y="2411413"/>
          <p14:tracePt t="13371" x="3965575" y="2411413"/>
          <p14:tracePt t="13387" x="3973513" y="2411413"/>
          <p14:tracePt t="13403" x="3983038" y="2411413"/>
          <p14:tracePt t="13435" x="3990975" y="2411413"/>
          <p14:tracePt t="13464" x="4000500" y="2411413"/>
          <p14:tracePt t="13479" x="4010025" y="2411413"/>
          <p14:tracePt t="13495" x="4017963" y="2411413"/>
          <p14:tracePt t="13512" x="4027488" y="2411413"/>
          <p14:tracePt t="13528" x="4037013" y="2411413"/>
          <p14:tracePt t="13536" x="4054475" y="2411413"/>
          <p14:tracePt t="13552" x="4062413" y="2411413"/>
          <p14:tracePt t="13563" x="4071938" y="2411413"/>
          <p14:tracePt t="13580" x="4089400" y="2411413"/>
          <p14:tracePt t="13596" x="4108450" y="2411413"/>
          <p14:tracePt t="13612" x="4125913" y="2411413"/>
          <p14:tracePt t="13628" x="4152900" y="2411413"/>
          <p14:tracePt t="13645" x="4170363" y="2411413"/>
          <p14:tracePt t="13661" x="4187825" y="2411413"/>
          <p14:tracePt t="13677" x="4214813" y="2411413"/>
          <p14:tracePt t="13708" x="4241800" y="2411413"/>
          <p14:tracePt t="13725" x="4259263" y="2411413"/>
          <p14:tracePt t="13742" x="4268788" y="2411413"/>
          <p14:tracePt t="13759" x="4276725" y="2411413"/>
          <p14:tracePt t="13775" x="4286250" y="2411413"/>
          <p14:tracePt t="13791" x="4295775" y="2411413"/>
          <p14:tracePt t="13807" x="4303713" y="2411413"/>
          <p14:tracePt t="13823" x="4313238" y="2411413"/>
          <p14:tracePt t="13840" x="4330700" y="2411413"/>
          <p14:tracePt t="13856" x="4340225" y="2411413"/>
          <p14:tracePt t="13871" x="4348163" y="2411413"/>
          <p14:tracePt t="13887" x="4357688" y="2411413"/>
          <p14:tracePt t="13911" x="4367213" y="2411413"/>
          <p14:tracePt t="13919" x="4375150" y="2411413"/>
          <p14:tracePt t="13929" x="4384675" y="2411413"/>
          <p14:tracePt t="13945" x="4411663" y="2411413"/>
          <p14:tracePt t="13961" x="4429125" y="2411413"/>
          <p14:tracePt t="13977" x="4465638" y="2411413"/>
          <p14:tracePt t="13993" x="4483100" y="2411413"/>
          <p14:tracePt t="14009" x="4518025" y="2411413"/>
          <p14:tracePt t="14025" x="4554538" y="2411413"/>
          <p14:tracePt t="14041" x="4589463" y="2411413"/>
          <p14:tracePt t="14057" x="4616450" y="2411413"/>
          <p14:tracePt t="14073" x="4643438" y="2411413"/>
          <p14:tracePt t="14090" x="4652963" y="2411413"/>
          <p14:tracePt t="14106" x="4670425" y="2411413"/>
          <p14:tracePt t="14123" x="4679950" y="2411413"/>
          <p14:tracePt t="14141" x="4687888" y="2411413"/>
          <p14:tracePt t="14736" x="4705350" y="2411413"/>
          <p14:tracePt t="14744" x="4732338" y="2419350"/>
          <p14:tracePt t="14761" x="4830763" y="2419350"/>
          <p14:tracePt t="14777" x="4946650" y="2438400"/>
          <p14:tracePt t="14794" x="5072063" y="2446338"/>
          <p14:tracePt t="14809" x="5205413" y="2446338"/>
          <p14:tracePt t="14826" x="5322888" y="2446338"/>
          <p14:tracePt t="14842" x="5419725" y="2446338"/>
          <p14:tracePt t="14857" x="5483225" y="2446338"/>
          <p14:tracePt t="14873" x="5537200" y="2446338"/>
          <p14:tracePt t="14889" x="5589588" y="2446338"/>
          <p14:tracePt t="14905" x="5653088" y="2446338"/>
          <p14:tracePt t="14921" x="5715000" y="2446338"/>
          <p14:tracePt t="14937" x="5759450" y="2446338"/>
          <p14:tracePt t="14953" x="5795963" y="2446338"/>
          <p14:tracePt t="14969" x="5840413" y="2446338"/>
          <p14:tracePt t="14985" x="5867400" y="2446338"/>
          <p14:tracePt t="15001" x="5911850" y="2446338"/>
          <p14:tracePt t="15017" x="5973763" y="2446338"/>
          <p14:tracePt t="15033" x="6062663" y="2446338"/>
          <p14:tracePt t="15049" x="6188075" y="2446338"/>
          <p14:tracePt t="15064" x="6348413" y="2446338"/>
          <p14:tracePt t="15081" x="6537325" y="2446338"/>
          <p14:tracePt t="15097" x="6742113" y="2446338"/>
          <p14:tracePt t="15110" x="6831013" y="2446338"/>
          <p14:tracePt t="15126" x="7045325" y="2446338"/>
          <p14:tracePt t="15142" x="7269163" y="2446338"/>
          <p14:tracePt t="15159" x="7491413" y="2446338"/>
          <p14:tracePt t="15177" x="7777163" y="2446338"/>
          <p14:tracePt t="15194" x="8062913" y="2446338"/>
          <p14:tracePt t="15225" x="8697913" y="2446338"/>
          <p14:tracePt t="15241" x="9010650" y="2446338"/>
          <p14:tracePt t="15258" x="9232900" y="2446338"/>
          <p14:tracePt t="15274" x="9375775" y="2446338"/>
          <p14:tracePt t="15290" x="9429750" y="2446338"/>
          <p14:tracePt t="15306" x="9439275" y="2446338"/>
          <p14:tracePt t="15401" x="9447213" y="2446338"/>
          <p14:tracePt t="15408" x="9447213" y="2438400"/>
          <p14:tracePt t="15417" x="9394825" y="2438400"/>
          <p14:tracePt t="15433" x="9180513" y="2455863"/>
          <p14:tracePt t="15449" x="8661400" y="2527300"/>
          <p14:tracePt t="15465" x="7804150" y="2554288"/>
          <p14:tracePt t="15481" x="6661150" y="2608263"/>
          <p14:tracePt t="15498" x="5562600" y="2697163"/>
          <p14:tracePt t="15514" x="4714875" y="2714625"/>
          <p14:tracePt t="15530" x="4089400" y="2776538"/>
          <p14:tracePt t="15545" x="3732213" y="2830513"/>
          <p14:tracePt t="15561" x="3598863" y="2857500"/>
          <p14:tracePt t="15577" x="3544888" y="2867025"/>
          <p14:tracePt t="15593" x="3527425" y="2874963"/>
          <p14:tracePt t="15609" x="3509963" y="2884488"/>
          <p14:tracePt t="15625" x="3490913" y="2894013"/>
          <p14:tracePt t="15641" x="3411538" y="2911475"/>
          <p14:tracePt t="15657" x="3295650" y="2928938"/>
          <p14:tracePt t="15673" x="3116263" y="2946400"/>
          <p14:tracePt t="15689" x="2884488" y="2946400"/>
          <p14:tracePt t="15705" x="2660650" y="2946400"/>
          <p14:tracePt t="15721" x="2473325" y="2946400"/>
          <p14:tracePt t="15737" x="2303463" y="2946400"/>
          <p14:tracePt t="15753" x="2160588" y="2946400"/>
          <p14:tracePt t="15769" x="2044700" y="2946400"/>
          <p14:tracePt t="15785" x="1946275" y="2946400"/>
          <p14:tracePt t="15802" x="1830388" y="2911475"/>
          <p14:tracePt t="15818" x="1687513" y="2857500"/>
          <p14:tracePt t="15834" x="1554163" y="2830513"/>
          <p14:tracePt t="15850" x="1438275" y="2813050"/>
          <p14:tracePt t="15861" x="1374775" y="2803525"/>
          <p14:tracePt t="15877" x="1303338" y="2795588"/>
          <p14:tracePt t="15893" x="1276350" y="2795588"/>
          <p14:tracePt t="15913" x="1268413" y="2795588"/>
          <p14:tracePt t="15984" x="1268413" y="2776538"/>
          <p14:tracePt t="15992" x="1285875" y="2759075"/>
          <p14:tracePt t="16009" x="1366838" y="2732088"/>
          <p14:tracePt t="16026" x="1465263" y="2697163"/>
          <p14:tracePt t="16042" x="1571625" y="2660650"/>
          <p14:tracePt t="16058" x="1687513" y="2633663"/>
          <p14:tracePt t="16074" x="1776413" y="2616200"/>
          <p14:tracePt t="16089" x="1822450" y="2608263"/>
          <p14:tracePt t="16106" x="1839913" y="2608263"/>
          <p14:tracePt t="16521" x="1857375" y="2608263"/>
          <p14:tracePt t="16528" x="1893888" y="2608263"/>
          <p14:tracePt t="16546" x="1946275" y="2625725"/>
          <p14:tracePt t="16563" x="2054225" y="2660650"/>
          <p14:tracePt t="16579" x="2187575" y="2670175"/>
          <p14:tracePt t="16595" x="2347913" y="2670175"/>
          <p14:tracePt t="16607" x="2419350" y="2670175"/>
          <p14:tracePt t="16623" x="2536825" y="2670175"/>
          <p14:tracePt t="16639" x="2598738" y="2652713"/>
          <p14:tracePt t="16656" x="2633663" y="2643188"/>
          <p14:tracePt t="16674" x="2643188" y="2643188"/>
          <p14:tracePt t="16690" x="2652713" y="2633663"/>
          <p14:tracePt t="16722" x="2660650" y="2633663"/>
          <p14:tracePt t="16739" x="2670175" y="2633663"/>
          <p14:tracePt t="16755" x="2679700" y="2633663"/>
          <p14:tracePt t="16771" x="2687638" y="2633663"/>
          <p14:tracePt t="16800" x="2705100" y="2633663"/>
          <p14:tracePt t="16833" x="2714625" y="2633663"/>
          <p14:tracePt t="16865" x="2724150" y="2633663"/>
          <p14:tracePt t="16872" x="2732088" y="2633663"/>
          <p14:tracePt t="16888" x="2741613" y="2633663"/>
          <p14:tracePt t="16904" x="2751138" y="2633663"/>
          <p14:tracePt t="16915" x="2759075" y="2633663"/>
          <p14:tracePt t="16931" x="2786063" y="2625725"/>
          <p14:tracePt t="16948" x="2830513" y="2616200"/>
          <p14:tracePt t="16963" x="2874963" y="2616200"/>
          <p14:tracePt t="16979" x="2965450" y="2608263"/>
          <p14:tracePt t="16995" x="3062288" y="2589213"/>
          <p14:tracePt t="17011" x="3197225" y="2589213"/>
          <p14:tracePt t="17027" x="3313113" y="2581275"/>
          <p14:tracePt t="17043" x="3429000" y="2562225"/>
          <p14:tracePt t="17059" x="3500438" y="2554288"/>
          <p14:tracePt t="17075" x="3562350" y="2544763"/>
          <p14:tracePt t="17091" x="3625850" y="2544763"/>
          <p14:tracePt t="17106" x="3679825" y="2544763"/>
          <p14:tracePt t="17121" x="3732213" y="2544763"/>
          <p14:tracePt t="17138" x="3776663" y="2544763"/>
          <p14:tracePt t="17154" x="3803650" y="2544763"/>
          <p14:tracePt t="17170" x="3830638" y="2544763"/>
          <p14:tracePt t="17186" x="3840163" y="2544763"/>
          <p14:tracePt t="17202" x="3857625" y="2544763"/>
          <p14:tracePt t="17218" x="3867150" y="2544763"/>
          <p14:tracePt t="17234" x="3911600" y="2544763"/>
          <p14:tracePt t="17250" x="3965575" y="2544763"/>
          <p14:tracePt t="17266" x="4044950" y="2544763"/>
          <p14:tracePt t="17282" x="4152900" y="2544763"/>
          <p14:tracePt t="17298" x="4295775" y="2544763"/>
          <p14:tracePt t="17314" x="4456113" y="2544763"/>
          <p14:tracePt t="17330" x="4616450" y="2544763"/>
          <p14:tracePt t="17347" x="4795838" y="2544763"/>
          <p14:tracePt t="17363" x="4965700" y="2544763"/>
          <p14:tracePt t="17378" x="5116513" y="2544763"/>
          <p14:tracePt t="17394" x="5224463" y="2544763"/>
          <p14:tracePt t="17410" x="5303838" y="2544763"/>
          <p14:tracePt t="17426" x="5357813" y="2562225"/>
          <p14:tracePt t="17443" x="5394325" y="2562225"/>
          <p14:tracePt t="17459" x="5419725" y="2562225"/>
          <p14:tracePt t="17491" x="5465763" y="2562225"/>
          <p14:tracePt t="17508" x="5491163" y="2562225"/>
          <p14:tracePt t="17524" x="5537200" y="2562225"/>
          <p14:tracePt t="17540" x="5581650" y="2562225"/>
          <p14:tracePt t="17556" x="5616575" y="2562225"/>
          <p14:tracePt t="17573" x="5643563" y="2562225"/>
          <p14:tracePt t="17589" x="5680075" y="2562225"/>
          <p14:tracePt t="17605" x="5697538" y="2562225"/>
          <p14:tracePt t="17621" x="5732463" y="2562225"/>
          <p14:tracePt t="17638" x="5768975" y="2562225"/>
          <p14:tracePt t="17654" x="5803900" y="2562225"/>
          <p14:tracePt t="17670" x="5857875" y="2562225"/>
          <p14:tracePt t="17686" x="5919788" y="2562225"/>
          <p14:tracePt t="17702" x="5983288" y="2562225"/>
          <p14:tracePt t="17718" x="6045200" y="2562225"/>
          <p14:tracePt t="17734" x="6089650" y="2562225"/>
          <p14:tracePt t="17750" x="6134100" y="2562225"/>
          <p14:tracePt t="17766" x="6143625" y="2562225"/>
          <p14:tracePt t="17782" x="6161088" y="2562225"/>
          <p14:tracePt t="17798" x="6180138" y="2562225"/>
          <p14:tracePt t="17814" x="6205538" y="2562225"/>
          <p14:tracePt t="17830" x="6242050" y="2562225"/>
          <p14:tracePt t="17846" x="6286500" y="2562225"/>
          <p14:tracePt t="17862" x="6357938" y="2562225"/>
          <p14:tracePt t="17878" x="6446838" y="2571750"/>
          <p14:tracePt t="17894" x="6537325" y="2581275"/>
          <p14:tracePt t="17910" x="6616700" y="2598738"/>
          <p14:tracePt t="17926" x="6688138" y="2608263"/>
          <p14:tracePt t="17942" x="6732588" y="2608263"/>
          <p14:tracePt t="17959" x="6751638" y="2608263"/>
          <p14:tracePt t="17974" x="6786563" y="2608263"/>
          <p14:tracePt t="17990" x="6813550" y="2616200"/>
          <p14:tracePt t="18007" x="6823075" y="2616200"/>
          <p14:tracePt t="18021" x="6858000" y="2625725"/>
          <p14:tracePt t="18053" x="6875463" y="2625725"/>
          <p14:tracePt t="18070" x="6884988" y="2625725"/>
          <p14:tracePt t="18086" x="6894513" y="2625725"/>
          <p14:tracePt t="18102" x="6902450" y="2625725"/>
          <p14:tracePt t="18115" x="6929438" y="2633663"/>
          <p14:tracePt t="18132" x="6938963" y="2633663"/>
          <p14:tracePt t="18147" x="6956425" y="2633663"/>
          <p14:tracePt t="18182" x="6965950" y="2633663"/>
          <p14:tracePt t="20113" x="6973888" y="2633663"/>
          <p14:tracePt t="20120" x="6983413" y="2633663"/>
          <p14:tracePt t="20131" x="6991350" y="2633663"/>
          <p14:tracePt t="20148" x="7010400" y="2633663"/>
          <p14:tracePt t="20345" x="7018338" y="2633663"/>
          <p14:tracePt t="20385" x="7027863" y="2633663"/>
          <p14:tracePt t="20418" x="7037388" y="2633663"/>
          <p14:tracePt t="20433" x="7045325" y="2633663"/>
          <p14:tracePt t="20441" x="7054850" y="2633663"/>
          <p14:tracePt t="20449" x="7072313" y="2633663"/>
          <p14:tracePt t="20460" x="7089775" y="2633663"/>
          <p14:tracePt t="20476" x="7143750" y="2633663"/>
          <p14:tracePt t="20506" x="7419975" y="2679700"/>
          <p14:tracePt t="20524" x="7626350" y="2714625"/>
          <p14:tracePt t="20535" x="7732713" y="2724150"/>
          <p14:tracePt t="20551" x="7947025" y="2751138"/>
          <p14:tracePt t="20567" x="8188325" y="2786063"/>
          <p14:tracePt t="20583" x="8420100" y="2822575"/>
          <p14:tracePt t="20600" x="8616950" y="2830513"/>
          <p14:tracePt t="20616" x="8759825" y="2830513"/>
          <p14:tracePt t="20632" x="8858250" y="2830513"/>
          <p14:tracePt t="20648" x="8867775" y="2830513"/>
          <p14:tracePt t="20721" x="8831263" y="2830513"/>
          <p14:tracePt t="20729" x="8751888" y="2830513"/>
          <p14:tracePt t="20737" x="8634413" y="2830513"/>
          <p14:tracePt t="20749" x="8491538" y="2830513"/>
          <p14:tracePt t="20765" x="8027988" y="2830513"/>
          <p14:tracePt t="20781" x="7348538" y="2830513"/>
          <p14:tracePt t="20797" x="6572250" y="2830513"/>
          <p14:tracePt t="20813" x="5724525" y="2830513"/>
          <p14:tracePt t="20829" x="4884738" y="2830513"/>
          <p14:tracePt t="20845" x="4160838" y="2894013"/>
          <p14:tracePt t="20856" x="3724275" y="2955925"/>
          <p14:tracePt t="20872" x="3544888" y="3009900"/>
          <p14:tracePt t="20889" x="3490913" y="3027363"/>
          <p14:tracePt t="20905" x="3455988" y="3044825"/>
          <p14:tracePt t="20921" x="3438525" y="3062288"/>
          <p14:tracePt t="20937" x="3419475" y="3062288"/>
          <p14:tracePt t="20953" x="3375025" y="3081338"/>
          <p14:tracePt t="20969" x="3276600" y="3098800"/>
          <p14:tracePt t="20986" x="3116263" y="3098800"/>
          <p14:tracePt t="21002" x="2928938" y="3098800"/>
          <p14:tracePt t="21018" x="2741613" y="3098800"/>
          <p14:tracePt t="21034" x="2598738" y="3098800"/>
          <p14:tracePt t="21051" x="2438400" y="3081338"/>
          <p14:tracePt t="21067" x="2286000" y="3054350"/>
          <p14:tracePt t="21084" x="2152650" y="3036888"/>
          <p14:tracePt t="21102" x="2044700" y="3009900"/>
          <p14:tracePt t="21119" x="1946275" y="3000375"/>
          <p14:tracePt t="21136" x="1830388" y="2990850"/>
          <p14:tracePt t="21153" x="1714500" y="2982913"/>
          <p14:tracePt t="21170" x="1643063" y="2973388"/>
          <p14:tracePt t="21185" x="1589088" y="2973388"/>
          <p14:tracePt t="21201" x="1562100" y="2973388"/>
          <p14:tracePt t="21233" x="1554163" y="2973388"/>
          <p14:tracePt t="22673" x="1562100" y="2973388"/>
          <p14:tracePt t="22681" x="1598613" y="2973388"/>
          <p14:tracePt t="22691" x="1633538" y="2973388"/>
          <p14:tracePt t="22708" x="1776413" y="2973388"/>
          <p14:tracePt t="22724" x="1965325" y="2973388"/>
          <p14:tracePt t="22740" x="2152650" y="2973388"/>
          <p14:tracePt t="22756" x="2339975" y="2982913"/>
          <p14:tracePt t="22772" x="2482850" y="3000375"/>
          <p14:tracePt t="22788" x="2554288" y="3000375"/>
          <p14:tracePt t="22805" x="2598738" y="3000375"/>
          <p14:tracePt t="22824" x="2652713" y="3000375"/>
          <p14:tracePt t="22836" x="2679700" y="3000375"/>
          <p14:tracePt t="22852" x="2705100" y="3000375"/>
          <p14:tracePt t="22868" x="2759075" y="3000375"/>
          <p14:tracePt t="22884" x="2822575" y="3000375"/>
          <p14:tracePt t="22900" x="2884488" y="3000375"/>
          <p14:tracePt t="22916" x="2982913" y="3000375"/>
          <p14:tracePt t="22932" x="3054350" y="3000375"/>
          <p14:tracePt t="22948" x="3133725" y="3000375"/>
          <p14:tracePt t="22964" x="3197225" y="3000375"/>
          <p14:tracePt t="22980" x="3251200" y="3000375"/>
          <p14:tracePt t="22997" x="3303588" y="3000375"/>
          <p14:tracePt t="23013" x="3330575" y="3000375"/>
          <p14:tracePt t="23029" x="3348038" y="3000375"/>
          <p14:tracePt t="23046" x="3367088" y="3000375"/>
          <p14:tracePt t="23066" x="3402013" y="3000375"/>
          <p14:tracePt t="23083" x="3455988" y="3000375"/>
          <p14:tracePt t="23099" x="3509963" y="3000375"/>
          <p14:tracePt t="23115" x="3562350" y="3000375"/>
          <p14:tracePt t="23131" x="3643313" y="3000375"/>
          <p14:tracePt t="23148" x="3751263" y="3000375"/>
          <p14:tracePt t="23159" x="3795713" y="3000375"/>
          <p14:tracePt t="23175" x="3919538" y="3000375"/>
          <p14:tracePt t="23191" x="4017963" y="3000375"/>
          <p14:tracePt t="23207" x="4108450" y="3000375"/>
          <p14:tracePt t="23223" x="4187825" y="3000375"/>
          <p14:tracePt t="23239" x="4232275" y="3000375"/>
          <p14:tracePt t="23255" x="4268788" y="3000375"/>
          <p14:tracePt t="23272" x="4276725" y="3000375"/>
          <p14:tracePt t="23288" x="4286250" y="3000375"/>
          <p14:tracePt t="24426" x="4303713" y="2990850"/>
          <p14:tracePt t="24434" x="4330700" y="2990850"/>
          <p14:tracePt t="24451" x="4429125" y="2990850"/>
          <p14:tracePt t="24463" x="4491038" y="2990850"/>
          <p14:tracePt t="24480" x="4652963" y="2990850"/>
          <p14:tracePt t="24498" x="4938713" y="2990850"/>
          <p14:tracePt t="24516" x="5126038" y="2990850"/>
          <p14:tracePt t="24532" x="5286375" y="2990850"/>
          <p14:tracePt t="24547" x="5411788" y="2990850"/>
          <p14:tracePt t="24563" x="5545138" y="2990850"/>
          <p14:tracePt t="24580" x="5653088" y="2990850"/>
          <p14:tracePt t="24595" x="5751513" y="2990850"/>
          <p14:tracePt t="24611" x="5822950" y="2990850"/>
          <p14:tracePt t="24628" x="5894388" y="2990850"/>
          <p14:tracePt t="24643" x="5919788" y="2990850"/>
          <p14:tracePt t="24659" x="5938838" y="2990850"/>
          <p14:tracePt t="24671" x="5965825" y="3000375"/>
          <p14:tracePt t="24688" x="6027738" y="3009900"/>
          <p14:tracePt t="24705" x="6089650" y="3009900"/>
          <p14:tracePt t="24724" x="6242050" y="3036888"/>
          <p14:tracePt t="24742" x="6340475" y="3044825"/>
          <p14:tracePt t="24759" x="6419850" y="3062288"/>
          <p14:tracePt t="24774" x="6465888" y="3071813"/>
          <p14:tracePt t="24805" x="6510338" y="3081338"/>
          <p14:tracePt t="24822" x="6527800" y="3089275"/>
          <p14:tracePt t="24838" x="6545263" y="3089275"/>
          <p14:tracePt t="24855" x="6581775" y="3108325"/>
          <p14:tracePt t="24898" x="6589713" y="3116263"/>
          <p14:tracePt t="24906" x="6599238" y="3116263"/>
          <p14:tracePt t="24930" x="6608763" y="3116263"/>
          <p14:tracePt t="24938" x="6608763" y="3125788"/>
          <p14:tracePt t="24954" x="6626225" y="3133725"/>
          <p14:tracePt t="24968" x="6634163" y="3133725"/>
          <p14:tracePt t="24984" x="6661150" y="3152775"/>
          <p14:tracePt t="25000" x="6680200" y="3152775"/>
          <p14:tracePt t="25014" x="6697663" y="3160713"/>
          <p14:tracePt t="25029" x="6724650" y="3170238"/>
          <p14:tracePt t="25044" x="6751638" y="3187700"/>
          <p14:tracePt t="25062" x="6759575" y="3187700"/>
          <p14:tracePt t="25081" x="6769100" y="3187700"/>
          <p14:tracePt t="25339" x="6777038" y="3197225"/>
          <p14:tracePt t="25355" x="6786563" y="3205163"/>
          <p14:tracePt t="25362" x="6804025" y="3205163"/>
          <p14:tracePt t="25378" x="6813550" y="3214688"/>
          <p14:tracePt t="25394" x="6823075" y="3214688"/>
          <p14:tracePt t="25404" x="6848475" y="3214688"/>
          <p14:tracePt t="25420" x="6919913" y="3224213"/>
          <p14:tracePt t="25436" x="7054850" y="3232150"/>
          <p14:tracePt t="25451" x="7081838" y="3232150"/>
          <p14:tracePt t="25852" x="7099300" y="3232150"/>
          <p14:tracePt t="25931" x="7108825" y="3232150"/>
          <p14:tracePt t="25947" x="7126288" y="3241675"/>
          <p14:tracePt t="25955" x="7134225" y="3241675"/>
          <p14:tracePt t="25971" x="7143750" y="3241675"/>
          <p14:tracePt t="25979" x="7153275" y="3241675"/>
          <p14:tracePt t="26011" x="7161213" y="3241675"/>
          <p14:tracePt t="26019" x="7180263" y="3241675"/>
          <p14:tracePt t="26035" x="7197725" y="3241675"/>
          <p14:tracePt t="26055" x="7251700" y="3241675"/>
          <p14:tracePt t="26072" x="7304088" y="3241675"/>
          <p14:tracePt t="26088" x="7375525" y="3197225"/>
          <p14:tracePt t="26104" x="7456488" y="3152775"/>
          <p14:tracePt t="26120" x="7545388" y="3098800"/>
          <p14:tracePt t="26136" x="7634288" y="3044825"/>
          <p14:tracePt t="26152" x="7777163" y="2982913"/>
          <p14:tracePt t="26168" x="8001000" y="2894013"/>
          <p14:tracePt t="26184" x="8296275" y="2786063"/>
          <p14:tracePt t="26200" x="8634413" y="2687638"/>
          <p14:tracePt t="26216" x="8939213" y="2643188"/>
          <p14:tracePt t="26232" x="9134475" y="2616200"/>
          <p14:tracePt t="26248" x="9197975" y="2608263"/>
          <p14:tracePt t="26475" x="9197975" y="2598738"/>
          <p14:tracePt t="26483" x="9197975" y="2589213"/>
          <p14:tracePt t="26500" x="9170988" y="2589213"/>
          <p14:tracePt t="26518" x="9090025" y="2562225"/>
          <p14:tracePt t="26534" x="9018588" y="2554288"/>
          <p14:tracePt t="26550" x="8867775" y="2544763"/>
          <p14:tracePt t="26567" x="8643938" y="2562225"/>
          <p14:tracePt t="26583" x="8348663" y="2670175"/>
          <p14:tracePt t="26600" x="7875588" y="2822575"/>
          <p14:tracePt t="26616" x="7197725" y="3054350"/>
          <p14:tracePt t="26633" x="6483350" y="3303588"/>
          <p14:tracePt t="26648" x="5902325" y="3455988"/>
          <p14:tracePt t="26663" x="5357813" y="3500438"/>
          <p14:tracePt t="26681" x="4848225" y="3500438"/>
          <p14:tracePt t="26696" x="4402138" y="3500438"/>
          <p14:tracePt t="26712" x="4108450" y="3500438"/>
          <p14:tracePt t="26728" x="3848100" y="3500438"/>
          <p14:tracePt t="26745" x="3562350" y="3500438"/>
          <p14:tracePt t="26747" x="3411538" y="3500438"/>
          <p14:tracePt t="26760" x="3295650" y="3482975"/>
          <p14:tracePt t="26776" x="3054350" y="3438525"/>
          <p14:tracePt t="26792" x="2822575" y="3367088"/>
          <p14:tracePt t="26808" x="2589213" y="3303588"/>
          <p14:tracePt t="26824" x="2357438" y="3232150"/>
          <p14:tracePt t="26840" x="2116138" y="3152775"/>
          <p14:tracePt t="26856" x="1830388" y="3071813"/>
          <p14:tracePt t="26872" x="1465263" y="2973388"/>
          <p14:tracePt t="26890" x="1214438" y="2901950"/>
          <p14:tracePt t="26905" x="1071563" y="2867025"/>
          <p14:tracePt t="26921" x="1027113" y="2847975"/>
          <p14:tracePt t="26937" x="1009650" y="2847975"/>
          <p14:tracePt t="27130" x="1036638" y="2847975"/>
          <p14:tracePt t="27138" x="1071563" y="2847975"/>
          <p14:tracePt t="27146" x="1108075" y="2847975"/>
          <p14:tracePt t="27164" x="1187450" y="2847975"/>
          <p14:tracePt t="27181" x="1285875" y="2847975"/>
          <p14:tracePt t="27212" x="1608138" y="2901950"/>
          <p14:tracePt t="27229" x="1839913" y="2946400"/>
          <p14:tracePt t="27245" x="2108200" y="3027363"/>
          <p14:tracePt t="27261" x="2393950" y="3089275"/>
          <p14:tracePt t="27277" x="2741613" y="3152775"/>
          <p14:tracePt t="27293" x="3133725" y="3214688"/>
          <p14:tracePt t="27308" x="3446463" y="3251200"/>
          <p14:tracePt t="27324" x="3670300" y="3259138"/>
          <p14:tracePt t="27340" x="3840163" y="3259138"/>
          <p14:tracePt t="27356" x="3956050" y="3259138"/>
          <p14:tracePt t="27373" x="4054475" y="3259138"/>
          <p14:tracePt t="27389" x="4170363" y="3251200"/>
          <p14:tracePt t="27406" x="4224338" y="3224213"/>
          <p14:tracePt t="27422" x="4259263" y="3214688"/>
          <p14:tracePt t="27438" x="4303713" y="3205163"/>
          <p14:tracePt t="27454" x="4322763" y="3205163"/>
          <p14:tracePt t="27470" x="4357688" y="3205163"/>
          <p14:tracePt t="27486" x="4375150" y="3205163"/>
          <p14:tracePt t="27852" x="4384675" y="3205163"/>
          <p14:tracePt t="27867" x="4375150" y="3214688"/>
          <p14:tracePt t="27878" x="4375150" y="3224213"/>
          <p14:tracePt t="27895" x="4367213" y="3224213"/>
          <p14:tracePt t="27912" x="4367213" y="3232150"/>
          <p14:tracePt t="27931" x="4357688" y="3232150"/>
          <p14:tracePt t="27947" x="4357688" y="3241675"/>
          <p14:tracePt t="27971" x="4348163" y="3241675"/>
          <p14:tracePt t="28138" x="4357688" y="3241675"/>
          <p14:tracePt t="28147" x="4367213" y="3241675"/>
          <p14:tracePt t="28155" x="4384675" y="3232150"/>
          <p14:tracePt t="28172" x="4402138" y="3232150"/>
          <p14:tracePt t="28188" x="4419600" y="3224213"/>
          <p14:tracePt t="28201" x="4429125" y="3224213"/>
          <p14:tracePt t="28215" x="4465638" y="3224213"/>
          <p14:tracePt t="28232" x="4500563" y="3214688"/>
          <p14:tracePt t="28248" x="4545013" y="3214688"/>
          <p14:tracePt t="28264" x="4554538" y="3214688"/>
          <p14:tracePt t="28281" x="4581525" y="3214688"/>
          <p14:tracePt t="28297" x="4598988" y="3214688"/>
          <p14:tracePt t="28317" x="4625975" y="3214688"/>
          <p14:tracePt t="28334" x="4643438" y="3214688"/>
          <p14:tracePt t="28367" x="4652963" y="3214688"/>
          <p14:tracePt t="28724" x="4660900" y="3214688"/>
          <p14:tracePt t="28731" x="4679950" y="3214688"/>
          <p14:tracePt t="28749" x="4741863" y="3214688"/>
          <p14:tracePt t="28766" x="4848225" y="3214688"/>
          <p14:tracePt t="28782" x="5027613" y="3214688"/>
          <p14:tracePt t="28798" x="5214938" y="3232150"/>
          <p14:tracePt t="28814" x="5367338" y="3259138"/>
          <p14:tracePt t="28831" x="5500688" y="3286125"/>
          <p14:tracePt t="28847" x="5572125" y="3295650"/>
          <p14:tracePt t="28863" x="5608638" y="3295650"/>
          <p14:tracePt t="28879" x="5626100" y="3295650"/>
          <p14:tracePt t="28939" x="5634038" y="3295650"/>
          <p14:tracePt t="29404" x="5608638" y="3303588"/>
          <p14:tracePt t="29411" x="5527675" y="3322638"/>
          <p14:tracePt t="29420" x="5438775" y="3340100"/>
          <p14:tracePt t="29436" x="5241925" y="3348038"/>
          <p14:tracePt t="29453" x="5072063" y="3367088"/>
          <p14:tracePt t="29469" x="4946650" y="3367088"/>
          <p14:tracePt t="29484" x="4894263" y="3367088"/>
          <p14:tracePt t="29500" x="4875213" y="3367088"/>
          <p14:tracePt t="29517" x="4867275" y="3367088"/>
          <p14:tracePt t="29549" x="4857750" y="3367088"/>
          <p14:tracePt t="29565" x="4848225" y="3367088"/>
          <p14:tracePt t="29581" x="4822825" y="3367088"/>
          <p14:tracePt t="29597" x="4803775" y="3367088"/>
          <p14:tracePt t="29609" x="4795838" y="3367088"/>
          <p14:tracePt t="29675" x="4786313" y="3367088"/>
          <p14:tracePt t="29683" x="4786313" y="3357563"/>
          <p14:tracePt t="29693" x="4786313" y="3348038"/>
          <p14:tracePt t="29710" x="4776788" y="3322638"/>
          <p14:tracePt t="29727" x="4776788" y="3313113"/>
          <p14:tracePt t="29758" x="4776788" y="3303588"/>
          <p14:tracePt t="29795" x="4776788" y="3295650"/>
          <p14:tracePt t="29811" x="4776788" y="3286125"/>
          <p14:tracePt t="29827" x="4776788" y="3276600"/>
          <p14:tracePt t="29843" x="4786313" y="3276600"/>
          <p14:tracePt t="29853" x="4786313" y="3268663"/>
          <p14:tracePt t="29870" x="4795838" y="3259138"/>
          <p14:tracePt t="29886" x="4813300" y="3251200"/>
          <p14:tracePt t="29902" x="4822825" y="3241675"/>
          <p14:tracePt t="29919" x="4848225" y="3224213"/>
          <p14:tracePt t="29935" x="4875213" y="3214688"/>
          <p14:tracePt t="29951" x="4911725" y="3187700"/>
          <p14:tracePt t="29967" x="4929188" y="3187700"/>
          <p14:tracePt t="29984" x="4973638" y="3170238"/>
          <p14:tracePt t="30000" x="5010150" y="3170238"/>
          <p14:tracePt t="30016" x="5054600" y="3170238"/>
          <p14:tracePt t="30032" x="5108575" y="3170238"/>
          <p14:tracePt t="30048" x="5170488" y="3170238"/>
          <p14:tracePt t="30064" x="5241925" y="3170238"/>
          <p14:tracePt t="30080" x="5330825" y="3170238"/>
          <p14:tracePt t="30096" x="5419725" y="3170238"/>
          <p14:tracePt t="30112" x="5491163" y="3179763"/>
          <p14:tracePt t="30129" x="5562600" y="3197225"/>
          <p14:tracePt t="30145" x="5634038" y="3205163"/>
          <p14:tracePt t="30161" x="5697538" y="3214688"/>
          <p14:tracePt t="30176" x="5741988" y="3214688"/>
          <p14:tracePt t="30192" x="5795963" y="3214688"/>
          <p14:tracePt t="30209" x="5840413" y="3214688"/>
          <p14:tracePt t="30225" x="5884863" y="3214688"/>
          <p14:tracePt t="30243" x="5938838" y="3214688"/>
          <p14:tracePt t="30244" x="5956300" y="3214688"/>
          <p14:tracePt t="30254" x="5983288" y="3214688"/>
          <p14:tracePt t="30270" x="6037263" y="3214688"/>
          <p14:tracePt t="30286" x="6089650" y="3214688"/>
          <p14:tracePt t="30303" x="6134100" y="3214688"/>
          <p14:tracePt t="30321" x="6170613" y="3214688"/>
          <p14:tracePt t="30352" x="6232525" y="3214688"/>
          <p14:tracePt t="30370" x="6251575" y="3214688"/>
          <p14:tracePt t="30386" x="6276975" y="3214688"/>
          <p14:tracePt t="30402" x="6296025" y="3214688"/>
          <p14:tracePt t="30418" x="6330950" y="3214688"/>
          <p14:tracePt t="30434" x="6357938" y="3205163"/>
          <p14:tracePt t="30450" x="6384925" y="3205163"/>
          <p14:tracePt t="30468" x="6419850" y="3197225"/>
          <p14:tracePt t="30498" x="6429375" y="3197225"/>
          <p14:tracePt t="30516" x="6438900" y="3197225"/>
          <p14:tracePt t="31676" x="6429375" y="3197225"/>
          <p14:tracePt t="31684" x="6348413" y="3197225"/>
          <p14:tracePt t="31701" x="6089650" y="3232150"/>
          <p14:tracePt t="31718" x="5705475" y="3286125"/>
          <p14:tracePt t="31734" x="5108575" y="3411538"/>
          <p14:tracePt t="31750" x="4429125" y="3616325"/>
          <p14:tracePt t="31766" x="3776663" y="3795713"/>
          <p14:tracePt t="31782" x="3214688" y="3990975"/>
          <p14:tracePt t="31798" x="2795588" y="4125913"/>
          <p14:tracePt t="31814" x="2473325" y="4205288"/>
          <p14:tracePt t="31831" x="2232025" y="4286250"/>
          <p14:tracePt t="31846" x="1990725" y="4340225"/>
          <p14:tracePt t="31863" x="1731963" y="4384675"/>
          <p14:tracePt t="31879" x="1455738" y="4429125"/>
          <p14:tracePt t="31891" x="1116013" y="4473575"/>
          <p14:tracePt t="31908" x="615950" y="4518025"/>
          <p14:tracePt t="31924" x="125413" y="4518025"/>
          <p14:tracePt t="31941" x="0" y="4518025"/>
          <p14:tracePt t="32012" x="0" y="4510088"/>
          <p14:tracePt t="32020" x="0" y="4483100"/>
          <p14:tracePt t="32028" x="0" y="4465638"/>
          <p14:tracePt t="32041" x="0" y="4456113"/>
          <p14:tracePt t="32057" x="0" y="4429125"/>
          <p14:tracePt t="32073" x="0" y="4384675"/>
          <p14:tracePt t="32089" x="0" y="4340225"/>
          <p14:tracePt t="32105" x="0" y="4322763"/>
          <p14:tracePt t="32121" x="0" y="4295775"/>
          <p14:tracePt t="32137" x="0" y="4241800"/>
          <p14:tracePt t="32153" x="0" y="4179888"/>
          <p14:tracePt t="32168" x="9525" y="4108450"/>
          <p14:tracePt t="32185" x="53975" y="3990975"/>
          <p14:tracePt t="32201" x="133350" y="3875088"/>
          <p14:tracePt t="32217" x="268288" y="3776663"/>
          <p14:tracePt t="32233" x="428625" y="3705225"/>
          <p14:tracePt t="32249" x="625475" y="3643313"/>
          <p14:tracePt t="32252" x="741363" y="3633788"/>
          <p14:tracePt t="32265" x="866775" y="3616325"/>
          <p14:tracePt t="32282" x="1152525" y="3616325"/>
          <p14:tracePt t="32298" x="1473200" y="3616325"/>
          <p14:tracePt t="32314" x="1731963" y="3616325"/>
          <p14:tracePt t="32330" x="1946275" y="3625850"/>
          <p14:tracePt t="32345" x="2116138" y="3670300"/>
          <p14:tracePt t="32361" x="2214563" y="3705225"/>
          <p14:tracePt t="32377" x="2295525" y="3751263"/>
          <p14:tracePt t="32394" x="2339975" y="3776663"/>
          <p14:tracePt t="32409" x="2366963" y="3813175"/>
          <p14:tracePt t="32425" x="2366963" y="3894138"/>
          <p14:tracePt t="32441" x="2366963" y="4037013"/>
          <p14:tracePt t="32458" x="2366963" y="4224338"/>
          <p14:tracePt t="32473" x="2339975" y="4456113"/>
          <p14:tracePt t="32490" x="2268538" y="4751388"/>
          <p14:tracePt t="32505" x="2152650" y="5170488"/>
          <p14:tracePt t="32521" x="2027238" y="5626100"/>
          <p14:tracePt t="32534" x="1955800" y="5965825"/>
          <p14:tracePt t="32549" x="1919288" y="6161088"/>
          <p14:tracePt t="32565" x="1901825" y="6303963"/>
          <p14:tracePt t="32582" x="1893888" y="6348413"/>
          <p14:tracePt t="32676" x="1893888" y="6357938"/>
          <p14:tracePt t="32692" x="1893888" y="6367463"/>
          <p14:tracePt t="32701" x="1893888" y="6375400"/>
          <p14:tracePt t="32714" x="1893888" y="6394450"/>
          <p14:tracePt t="32731" x="1911350" y="6465888"/>
          <p14:tracePt t="32932" x="2098675" y="6804025"/>
          <p14:tracePt t="32940" x="2125663" y="6804025"/>
          <p14:tracePt t="32954" x="2179638" y="6786563"/>
          <p14:tracePt t="32972" x="2366963" y="6732588"/>
          <p14:tracePt t="32989" x="2500313" y="6715125"/>
          <p14:tracePt t="33005" x="2643188" y="6697663"/>
          <p14:tracePt t="33021" x="2776538" y="6688138"/>
          <p14:tracePt t="33037" x="2884488" y="6688138"/>
          <p14:tracePt t="33053" x="2973388" y="6680200"/>
          <p14:tracePt t="33070" x="3062288" y="6680200"/>
          <p14:tracePt t="33086" x="3125788" y="6670675"/>
          <p14:tracePt t="33103" x="3205163" y="6670675"/>
          <p14:tracePt t="33118" x="3295650" y="6661150"/>
          <p14:tracePt t="33135" x="3402013" y="6661150"/>
          <p14:tracePt t="33165" x="3554413" y="6661150"/>
          <p14:tracePt t="33182" x="3616325" y="6661150"/>
          <p14:tracePt t="33213" x="3724275" y="6661150"/>
          <p14:tracePt t="33228" x="3786188" y="6661150"/>
          <p14:tracePt t="33242" x="3813175" y="6661150"/>
          <p14:tracePt t="33258" x="3875088" y="6661150"/>
          <p14:tracePt t="33274" x="3938588" y="6661150"/>
          <p14:tracePt t="33291" x="4000500" y="6661150"/>
          <p14:tracePt t="33309" x="4062413" y="6661150"/>
          <p14:tracePt t="33326" x="4081463" y="6653213"/>
          <p14:tracePt t="33526" x="4071938" y="6643688"/>
          <p14:tracePt t="33532" x="4017963" y="6626225"/>
          <p14:tracePt t="33546" x="3929063" y="6589713"/>
          <p14:tracePt t="33563" x="3660775" y="6419850"/>
          <p14:tracePt t="33580" x="3054350" y="5840413"/>
          <p14:tracePt t="33599" x="2751138" y="5367338"/>
          <p14:tracePt t="33611" x="2571750" y="5116513"/>
          <p14:tracePt t="33627" x="2330450" y="4795838"/>
          <p14:tracePt t="33644" x="2251075" y="4581525"/>
          <p14:tracePt t="33662" x="2251075" y="4483100"/>
          <p14:tracePt t="33680" x="2251075" y="4419600"/>
          <p14:tracePt t="33695" x="2276475" y="4384675"/>
          <p14:tracePt t="33712" x="2276475" y="4357688"/>
          <p14:tracePt t="33728" x="2295525" y="4340225"/>
          <p14:tracePt t="33743" x="2295525" y="4330700"/>
          <p14:tracePt t="33764" x="2303463" y="4322763"/>
          <p14:tracePt t="33788" x="2330450" y="4313238"/>
          <p14:tracePt t="33805" x="2357438" y="4303713"/>
          <p14:tracePt t="33822" x="2411413" y="4286250"/>
          <p14:tracePt t="33840" x="2465388" y="4259263"/>
          <p14:tracePt t="33855" x="2509838" y="4232275"/>
          <p14:tracePt t="33872" x="2571750" y="4187825"/>
          <p14:tracePt t="33889" x="2660650" y="4108450"/>
          <p14:tracePt t="33905" x="2751138" y="4027488"/>
          <p14:tracePt t="33921" x="2847975" y="3929063"/>
          <p14:tracePt t="33937" x="2928938" y="3830638"/>
          <p14:tracePt t="33954" x="2990850" y="3751263"/>
          <p14:tracePt t="33969" x="3036888" y="3705225"/>
          <p14:tracePt t="33986" x="3044825" y="3687763"/>
          <p14:tracePt t="34205" x="3054350" y="3687763"/>
          <p14:tracePt t="34213" x="3071813" y="3679825"/>
          <p14:tracePt t="34229" x="3108325" y="3652838"/>
          <p14:tracePt t="34246" x="3133725" y="3643313"/>
          <p14:tracePt t="34262" x="3179763" y="3633788"/>
          <p14:tracePt t="34278" x="3241675" y="3625850"/>
          <p14:tracePt t="34294" x="3322638" y="3625850"/>
          <p14:tracePt t="34309" x="3446463" y="3625850"/>
          <p14:tracePt t="34326" x="3554413" y="3625850"/>
          <p14:tracePt t="34337" x="3625850" y="3625850"/>
          <p14:tracePt t="34353" x="3724275" y="3625850"/>
          <p14:tracePt t="34369" x="3803650" y="3616325"/>
          <p14:tracePt t="34385" x="3875088" y="3598863"/>
          <p14:tracePt t="34401" x="3946525" y="3598863"/>
          <p14:tracePt t="34418" x="3983038" y="3589338"/>
          <p14:tracePt t="34437" x="4027488" y="3589338"/>
          <p14:tracePt t="34453" x="4044950" y="3581400"/>
          <p14:tracePt t="34469" x="4054475" y="3581400"/>
          <p14:tracePt t="34501" x="4062413" y="3581400"/>
          <p14:tracePt t="34517" x="4081463" y="3581400"/>
          <p14:tracePt t="34533" x="4098925" y="3571875"/>
          <p14:tracePt t="34549" x="4133850" y="3562350"/>
          <p14:tracePt t="34564" x="4160838" y="3562350"/>
          <p14:tracePt t="34581" x="4214813" y="3562350"/>
          <p14:tracePt t="34597" x="4241800" y="3554413"/>
          <p14:tracePt t="34613" x="4276725" y="3554413"/>
          <p14:tracePt t="34630" x="4313238" y="3554413"/>
          <p14:tracePt t="34646" x="4367213" y="3554413"/>
          <p14:tracePt t="34662" x="4438650" y="3554413"/>
          <p14:tracePt t="34678" x="4527550" y="3554413"/>
          <p14:tracePt t="34694" x="4660900" y="3554413"/>
          <p14:tracePt t="34710" x="4813300" y="3554413"/>
          <p14:tracePt t="34726" x="5000625" y="3554413"/>
          <p14:tracePt t="34743" x="5197475" y="3554413"/>
          <p14:tracePt t="34755" x="5286375" y="3554413"/>
          <p14:tracePt t="34771" x="5456238" y="3554413"/>
          <p14:tracePt t="34789" x="5643563" y="3554413"/>
          <p14:tracePt t="34806" x="5724525" y="3554413"/>
          <p14:tracePt t="34839" x="5759450" y="3554413"/>
          <p14:tracePt t="34885" x="5768975" y="3554413"/>
          <p14:tracePt t="34901" x="5776913" y="3554413"/>
          <p14:tracePt t="34909" x="5786438" y="3554413"/>
          <p14:tracePt t="34921" x="5795963" y="3554413"/>
          <p14:tracePt t="34937" x="5813425" y="3554413"/>
          <p14:tracePt t="34953" x="5840413" y="3554413"/>
          <p14:tracePt t="34969" x="5857875" y="3554413"/>
          <p14:tracePt t="34985" x="5867400" y="3554413"/>
          <p14:tracePt t="35001" x="5875338" y="3544888"/>
          <p14:tracePt t="35017" x="5902325" y="3544888"/>
          <p14:tracePt t="35033" x="5929313" y="3536950"/>
          <p14:tracePt t="35049" x="5956300" y="3536950"/>
          <p14:tracePt t="35066" x="6000750" y="3536950"/>
          <p14:tracePt t="35082" x="6045200" y="3536950"/>
          <p14:tracePt t="35098" x="6099175" y="3536950"/>
          <p14:tracePt t="35112" x="6143625" y="3527425"/>
          <p14:tracePt t="35127" x="6170613" y="3527425"/>
          <p14:tracePt t="35143" x="6215063" y="3527425"/>
          <p14:tracePt t="35160" x="6242050" y="3517900"/>
          <p14:tracePt t="35177" x="6269038" y="3517900"/>
          <p14:tracePt t="35193" x="6296025" y="3517900"/>
          <p14:tracePt t="35209" x="6330950" y="3517900"/>
          <p14:tracePt t="35225" x="6384925" y="3517900"/>
          <p14:tracePt t="35242" x="6419850" y="3517900"/>
          <p14:tracePt t="35258" x="6456363" y="3509963"/>
          <p14:tracePt t="35260" x="6465888" y="3509963"/>
          <p14:tracePt t="35270" x="6483350" y="3509963"/>
          <p14:tracePt t="35286" x="6491288" y="3509963"/>
          <p14:tracePt t="35302" x="6510338" y="3509963"/>
          <p14:tracePt t="35320" x="6518275" y="3500438"/>
          <p14:tracePt t="35338" x="6537325" y="3500438"/>
          <p14:tracePt t="35355" x="6554788" y="3500438"/>
          <p14:tracePt t="35382" x="6572250" y="3500438"/>
          <p14:tracePt t="35398" x="6589713" y="3490913"/>
          <p14:tracePt t="35415" x="6599238" y="3490913"/>
          <p14:tracePt t="35431" x="6608763" y="3490913"/>
          <p14:tracePt t="35449" x="6616700" y="3490913"/>
          <p14:tracePt t="35467" x="6626225" y="3482975"/>
          <p14:tracePt t="35483" x="6643688" y="3482975"/>
          <p14:tracePt t="35499" x="6653213" y="3482975"/>
          <p14:tracePt t="35515" x="6670675" y="3482975"/>
          <p14:tracePt t="35531" x="6688138" y="3482975"/>
          <p14:tracePt t="35547" x="6705600" y="3473450"/>
          <p14:tracePt t="35563" x="6751638" y="3465513"/>
          <p14:tracePt t="35579" x="6831013" y="3446463"/>
          <p14:tracePt t="35597" x="6875463" y="3429000"/>
          <p14:tracePt t="35613" x="6884988" y="3419475"/>
          <p14:tracePt t="35630" x="6902450" y="3419475"/>
          <p14:tracePt t="35661" x="6911975" y="3411538"/>
          <p14:tracePt t="35709" x="6919913" y="3411538"/>
          <p14:tracePt t="35725" x="6938963" y="3411538"/>
          <p14:tracePt t="35733" x="6946900" y="3411538"/>
          <p14:tracePt t="35743" x="6956425" y="3411538"/>
          <p14:tracePt t="35759" x="6991350" y="3411538"/>
          <p14:tracePt t="35776" x="7037388" y="3411538"/>
          <p14:tracePt t="35792" x="7072313" y="3411538"/>
          <p14:tracePt t="35823" x="7153275" y="3419475"/>
          <p14:tracePt t="35841" x="7180263" y="3419475"/>
          <p14:tracePt t="35857" x="7215188" y="3429000"/>
          <p14:tracePt t="35874" x="7259638" y="3438525"/>
          <p14:tracePt t="35890" x="7296150" y="3446463"/>
          <p14:tracePt t="35906" x="7340600" y="3455988"/>
          <p14:tracePt t="35922" x="7402513" y="3473450"/>
          <p14:tracePt t="35938" x="7491413" y="3509963"/>
          <p14:tracePt t="35954" x="7581900" y="3544888"/>
          <p14:tracePt t="35970" x="7643813" y="3562350"/>
          <p14:tracePt t="35986" x="7697788" y="3589338"/>
          <p14:tracePt t="36002" x="7724775" y="3598863"/>
          <p14:tracePt t="36018" x="7732713" y="3598863"/>
          <p14:tracePt t="36034" x="7751763" y="3608388"/>
          <p14:tracePt t="36050" x="7786688" y="3608388"/>
          <p14:tracePt t="36067" x="7831138" y="3608388"/>
          <p14:tracePt t="36083" x="7894638" y="3608388"/>
          <p14:tracePt t="36099" x="7920038" y="3608388"/>
          <p14:tracePt t="36115" x="7956550" y="3608388"/>
          <p14:tracePt t="36149" x="7966075" y="3608388"/>
          <p14:tracePt t="36173" x="7974013" y="3608388"/>
          <p14:tracePt t="36189" x="7991475" y="3608388"/>
          <p14:tracePt t="36198" x="8001000" y="3608388"/>
          <p14:tracePt t="36208" x="8010525" y="3598863"/>
          <p14:tracePt t="36225" x="8037513" y="3589338"/>
          <p14:tracePt t="36242" x="8062913" y="3589338"/>
          <p14:tracePt t="36260" x="8089900" y="3581400"/>
          <p14:tracePt t="36261" x="8108950" y="3581400"/>
          <p14:tracePt t="36274" x="8116888" y="3581400"/>
          <p14:tracePt t="36290" x="8126413" y="3581400"/>
          <p14:tracePt t="36307" x="8143875" y="3571875"/>
          <p14:tracePt t="36326" x="8161338" y="3571875"/>
          <p14:tracePt t="36342" x="8170863" y="3571875"/>
          <p14:tracePt t="36358" x="8180388" y="3571875"/>
          <p14:tracePt t="36374" x="8188325" y="3571875"/>
          <p14:tracePt t="36390" x="8205788" y="3571875"/>
          <p14:tracePt t="36406" x="8259763" y="3571875"/>
          <p14:tracePt t="36422" x="8331200" y="3571875"/>
          <p14:tracePt t="36434" x="8375650" y="3571875"/>
          <p14:tracePt t="36450" x="8483600" y="3589338"/>
          <p14:tracePt t="36467" x="8616950" y="3608388"/>
          <p14:tracePt t="36483" x="8715375" y="3625850"/>
          <p14:tracePt t="36501" x="8777288" y="3625850"/>
          <p14:tracePt t="36519" x="8796338" y="3625850"/>
          <p14:tracePt t="36535" x="8804275" y="3625850"/>
          <p14:tracePt t="36566" x="8813800" y="3625850"/>
          <p14:tracePt t="36582" x="8823325" y="3625850"/>
          <p14:tracePt t="36598" x="8840788" y="3625850"/>
          <p14:tracePt t="36613" x="8848725" y="3625850"/>
          <p14:tracePt t="36626" x="8867775" y="3616325"/>
          <p14:tracePt t="36642" x="8875713" y="3616325"/>
          <p14:tracePt t="36658" x="8912225" y="3608388"/>
          <p14:tracePt t="36674" x="8929688" y="3608388"/>
          <p14:tracePt t="36692" x="8966200" y="3608388"/>
          <p14:tracePt t="36710" x="9010650" y="3608388"/>
          <p14:tracePt t="36726" x="9063038" y="3608388"/>
          <p14:tracePt t="36742" x="9109075" y="3598863"/>
          <p14:tracePt t="36758" x="9134475" y="3589338"/>
          <p14:tracePt t="36771" x="9144000" y="3589338"/>
          <p14:tracePt t="36787" x="9161463" y="3581400"/>
          <p14:tracePt t="36803" x="9170988" y="3581400"/>
          <p14:tracePt t="36820" x="9180513" y="3581400"/>
          <p14:tracePt t="36909" x="9188450" y="3581400"/>
          <p14:tracePt t="37486" x="9144000" y="3581400"/>
          <p14:tracePt t="37493" x="9072563" y="3581400"/>
          <p14:tracePt t="37511" x="8848725" y="3581400"/>
          <p14:tracePt t="37528" x="8466138" y="3581400"/>
          <p14:tracePt t="37544" x="7902575" y="3589338"/>
          <p14:tracePt t="37560" x="7224713" y="3589338"/>
          <p14:tracePt t="37576" x="6473825" y="3687763"/>
          <p14:tracePt t="37592" x="5741988" y="3803650"/>
          <p14:tracePt t="37607" x="5153025" y="3911600"/>
          <p14:tracePt t="37624" x="4803775" y="4027488"/>
          <p14:tracePt t="37640" x="4598988" y="4081463"/>
          <p14:tracePt t="37656" x="4446588" y="4116388"/>
          <p14:tracePt t="37672" x="4348163" y="4133850"/>
          <p14:tracePt t="37688" x="4268788" y="4152900"/>
          <p14:tracePt t="37704" x="4205288" y="4152900"/>
          <p14:tracePt t="37720" x="4152900" y="4152900"/>
          <p14:tracePt t="37736" x="4081463" y="4152900"/>
          <p14:tracePt t="37752" x="3973513" y="4152900"/>
          <p14:tracePt t="37768" x="3840163" y="4133850"/>
          <p14:tracePt t="37784" x="3670300" y="4108450"/>
          <p14:tracePt t="37800" x="3517900" y="4081463"/>
          <p14:tracePt t="37816" x="3384550" y="4062413"/>
          <p14:tracePt t="37832" x="3276600" y="4044950"/>
          <p14:tracePt t="37848" x="3170238" y="4017963"/>
          <p14:tracePt t="37864" x="3125788" y="4000500"/>
          <p14:tracePt t="37880" x="3081338" y="3983038"/>
          <p14:tracePt t="37896" x="3036888" y="3965575"/>
          <p14:tracePt t="37913" x="2990850" y="3938588"/>
          <p14:tracePt t="37929" x="2955925" y="3938588"/>
          <p14:tracePt t="37945" x="2884488" y="3911600"/>
          <p14:tracePt t="37961" x="2822575" y="3902075"/>
          <p14:tracePt t="37977" x="2768600" y="3902075"/>
          <p14:tracePt t="37994" x="2697163" y="3902075"/>
          <p14:tracePt t="38010" x="2608263" y="3902075"/>
          <p14:tracePt t="38027" x="2527300" y="3902075"/>
          <p14:tracePt t="38038" x="2473325" y="3902075"/>
          <p14:tracePt t="38053" x="2428875" y="3902075"/>
          <p14:tracePt t="38070" x="2411413" y="3902075"/>
          <p14:tracePt t="38086" x="2401888" y="3902075"/>
          <p14:tracePt t="38125" x="2393950" y="3902075"/>
          <p14:tracePt t="38237" x="2401888" y="3902075"/>
          <p14:tracePt t="38246" x="2428875" y="3902075"/>
          <p14:tracePt t="38253" x="2455863" y="3902075"/>
          <p14:tracePt t="38262" x="2490788" y="3894138"/>
          <p14:tracePt t="38278" x="2581275" y="3884613"/>
          <p14:tracePt t="38295" x="2687638" y="3875088"/>
          <p14:tracePt t="38313" x="2822575" y="3867150"/>
          <p14:tracePt t="38329" x="2938463" y="3867150"/>
          <p14:tracePt t="38345" x="3062288" y="3867150"/>
          <p14:tracePt t="38361" x="3133725" y="3867150"/>
          <p14:tracePt t="38377" x="3170238" y="3867150"/>
          <p14:tracePt t="38393" x="3187700" y="3867150"/>
          <p14:tracePt t="38426" x="3197225" y="3867150"/>
          <p14:tracePt t="38461" x="3205163" y="3867150"/>
          <p14:tracePt t="38494" x="3214688" y="3867150"/>
          <p14:tracePt t="38526" x="3224213" y="3867150"/>
          <p14:tracePt t="38543" x="3232150" y="3867150"/>
          <p14:tracePt t="38557" x="3251200" y="3867150"/>
          <p14:tracePt t="38565" x="3259138" y="3867150"/>
          <p14:tracePt t="38573" x="3276600" y="3867150"/>
          <p14:tracePt t="38584" x="3303588" y="3867150"/>
          <p14:tracePt t="38602" x="3375025" y="3867150"/>
          <p14:tracePt t="38617" x="3473450" y="3867150"/>
          <p14:tracePt t="38634" x="3554413" y="3867150"/>
          <p14:tracePt t="38651" x="3633788" y="3867150"/>
          <p14:tracePt t="38667" x="3670300" y="3867150"/>
          <p14:tracePt t="38683" x="3697288" y="3867150"/>
          <p14:tracePt t="42118" x="3705225" y="3867150"/>
          <p14:tracePt t="48680" x="3724275" y="3867150"/>
          <p14:tracePt t="48688" x="3759200" y="3867150"/>
          <p14:tracePt t="48705" x="3857625" y="3867150"/>
          <p14:tracePt t="48722" x="3983038" y="3867150"/>
          <p14:tracePt t="48737" x="4089400" y="3867150"/>
          <p14:tracePt t="48753" x="4187825" y="3867150"/>
          <p14:tracePt t="48769" x="4251325" y="3867150"/>
          <p14:tracePt t="48785" x="4295775" y="3867150"/>
          <p14:tracePt t="48801" x="4322763" y="3867150"/>
          <p14:tracePt t="48817" x="4348163" y="3867150"/>
          <p14:tracePt t="48834" x="4375150" y="3867150"/>
          <p14:tracePt t="48850" x="4402138" y="3867150"/>
          <p14:tracePt t="48866" x="4429125" y="3867150"/>
          <p14:tracePt t="48882" x="4438650" y="3867150"/>
          <p14:tracePt t="48898" x="4465638" y="3867150"/>
          <p14:tracePt t="48913" x="4491038" y="3857625"/>
          <p14:tracePt t="48930" x="4518025" y="3857625"/>
          <p14:tracePt t="48946" x="4572000" y="3857625"/>
          <p14:tracePt t="48962" x="4625975" y="3857625"/>
          <p14:tracePt t="48978" x="4670425" y="3857625"/>
          <p14:tracePt t="48995" x="4732338" y="3857625"/>
          <p14:tracePt t="49011" x="4776788" y="3857625"/>
          <p14:tracePt t="49027" x="4803775" y="3857625"/>
          <p14:tracePt t="49044" x="4830763" y="3857625"/>
          <p14:tracePt t="49060" x="4857750" y="3857625"/>
          <p14:tracePt t="49076" x="4875213" y="3867150"/>
          <p14:tracePt t="49107" x="4884738" y="3867150"/>
          <p14:tracePt t="49240" x="4867275" y="3867150"/>
          <p14:tracePt t="49250" x="4848225" y="3867150"/>
          <p14:tracePt t="49256" x="4830763" y="3867150"/>
          <p14:tracePt t="49270" x="4813300" y="3867150"/>
          <p14:tracePt t="49286" x="4776788" y="3867150"/>
          <p14:tracePt t="49302" x="4759325" y="3867150"/>
          <p14:tracePt t="49334" x="4751388" y="3867150"/>
          <p14:tracePt t="49673" x="4813300" y="3867150"/>
          <p14:tracePt t="49680" x="4867275" y="3867150"/>
          <p14:tracePt t="49698" x="5081588" y="3867150"/>
          <p14:tracePt t="49715" x="5429250" y="3929063"/>
          <p14:tracePt t="49732" x="5938838" y="4000500"/>
          <p14:tracePt t="49748" x="6367463" y="4037013"/>
          <p14:tracePt t="49779" x="6858000" y="4081463"/>
          <p14:tracePt t="49797" x="6902450" y="4081463"/>
          <p14:tracePt t="49912" x="6911975" y="4081463"/>
          <p14:tracePt t="49936" x="6919913" y="4081463"/>
          <p14:tracePt t="49954" x="6929438" y="4071938"/>
          <p14:tracePt t="49959" x="6946900" y="4071938"/>
          <p14:tracePt t="49969" x="6956425" y="4071938"/>
          <p14:tracePt t="49985" x="6973888" y="4062413"/>
          <p14:tracePt t="50001" x="7000875" y="4062413"/>
          <p14:tracePt t="50018" x="7027863" y="4062413"/>
          <p14:tracePt t="50035" x="7054850" y="4054475"/>
          <p14:tracePt t="50053" x="7081838" y="4044950"/>
          <p14:tracePt t="55866" x="7045325" y="4044950"/>
          <p14:tracePt t="55874" x="6956425" y="4017963"/>
          <p14:tracePt t="55891" x="6616700" y="3929063"/>
          <p14:tracePt t="55909" x="6037263" y="3759200"/>
          <p14:tracePt t="55924" x="5259388" y="3536950"/>
          <p14:tracePt t="55941" x="4367213" y="3276600"/>
          <p14:tracePt t="55956" x="3473450" y="3009900"/>
          <p14:tracePt t="55972" x="2652713" y="2795588"/>
          <p14:tracePt t="55988" x="2000250" y="2598738"/>
          <p14:tracePt t="56004" x="1562100" y="2490788"/>
          <p14:tracePt t="56020" x="1357313" y="2428875"/>
          <p14:tracePt t="56037" x="1241425" y="2393950"/>
          <p14:tracePt t="56053" x="1196975" y="2384425"/>
          <p14:tracePt t="56069" x="1169988" y="2374900"/>
          <p14:tracePt t="56085" x="1133475" y="2347913"/>
          <p14:tracePt t="56101" x="1089025" y="2312988"/>
          <p14:tracePt t="56116" x="1017588" y="2268538"/>
          <p14:tracePt t="56132" x="874713" y="2160588"/>
          <p14:tracePt t="56148" x="696913" y="2027238"/>
          <p14:tracePt t="56165" x="509588" y="1893888"/>
          <p14:tracePt t="56181" x="303213" y="1768475"/>
          <p14:tracePt t="56198" x="115888" y="1660525"/>
          <p14:tracePt t="56214" x="0" y="1581150"/>
          <p14:tracePt t="56229" x="0" y="1517650"/>
          <p14:tracePt t="56246" x="0" y="1473200"/>
          <p14:tracePt t="56263" x="0" y="1455738"/>
          <p14:tracePt t="56265" x="0" y="1446213"/>
          <p14:tracePt t="56282" x="0" y="1438275"/>
          <p14:tracePt t="56578" x="17463" y="1419225"/>
          <p14:tracePt t="56586" x="36513" y="1411288"/>
          <p14:tracePt t="56601" x="71438" y="1384300"/>
          <p14:tracePt t="56617" x="98425" y="1366838"/>
          <p14:tracePt t="56634" x="142875" y="1347788"/>
          <p14:tracePt t="56651" x="152400" y="1330325"/>
          <p14:tracePt t="56686" x="160338" y="1312863"/>
          <p14:tracePt t="56698" x="179388" y="1276350"/>
          <p14:tracePt t="56714" x="187325" y="1231900"/>
          <p14:tracePt t="56731" x="204788" y="1196975"/>
          <p14:tracePt t="56750" x="214313" y="1152525"/>
          <p14:tracePt t="56767" x="223838" y="1133475"/>
          <p14:tracePt t="56783" x="231775" y="1116013"/>
          <p14:tracePt t="56798" x="231775" y="1098550"/>
          <p14:tracePt t="56815" x="241300" y="1089025"/>
          <p14:tracePt t="56830" x="250825" y="1071563"/>
          <p14:tracePt t="56847" x="276225" y="1036638"/>
          <p14:tracePt t="56862" x="285750" y="990600"/>
          <p14:tracePt t="56878" x="312738" y="893763"/>
          <p14:tracePt t="56894" x="339725" y="822325"/>
          <p14:tracePt t="56910" x="366713" y="731838"/>
          <p14:tracePt t="56926" x="366713" y="642938"/>
          <p14:tracePt t="56941" x="366713" y="544513"/>
          <p14:tracePt t="56957" x="366713" y="482600"/>
          <p14:tracePt t="56974" x="357188" y="455613"/>
          <p14:tracePt t="56990" x="347663" y="446088"/>
          <p14:tracePt t="57006" x="347663" y="438150"/>
          <p14:tracePt t="57051" x="339725" y="438150"/>
          <p14:tracePt t="57066" x="322263" y="438150"/>
          <p14:tracePt t="57082" x="312738" y="438150"/>
          <p14:tracePt t="57098" x="303213" y="438150"/>
          <p14:tracePt t="57105" x="295275" y="438150"/>
          <p14:tracePt t="57117" x="285750" y="438150"/>
          <p14:tracePt t="57132" x="268288" y="438150"/>
          <p14:tracePt t="57148" x="241300" y="438150"/>
          <p14:tracePt t="57165" x="231775" y="428625"/>
          <p14:tracePt t="57183" x="214313" y="419100"/>
          <p14:tracePt t="57199" x="196850" y="401638"/>
          <p14:tracePt t="57215" x="187325" y="401638"/>
          <p14:tracePt t="57231" x="179388" y="39370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dirty="0"/>
              <a:t>Hierarchical data model</a:t>
            </a:r>
          </a:p>
        </p:txBody>
      </p:sp>
      <p:sp>
        <p:nvSpPr>
          <p:cNvPr id="3" name="Content Placeholder 2"/>
          <p:cNvSpPr>
            <a:spLocks noGrp="1"/>
          </p:cNvSpPr>
          <p:nvPr>
            <p:ph idx="1"/>
          </p:nvPr>
        </p:nvSpPr>
        <p:spPr>
          <a:xfrm>
            <a:off x="677334" y="1246909"/>
            <a:ext cx="8596668" cy="4794453"/>
          </a:xfrm>
        </p:spPr>
        <p:txBody>
          <a:bodyPr>
            <a:normAutofit/>
          </a:bodyPr>
          <a:lstStyle/>
          <a:p>
            <a:pPr algn="just"/>
            <a:r>
              <a:rPr lang="en-US" sz="2400" dirty="0"/>
              <a:t>The hierarchical model is a restricted type of network model.</a:t>
            </a:r>
          </a:p>
          <a:p>
            <a:pPr algn="just"/>
            <a:r>
              <a:rPr lang="en-US" sz="2400" dirty="0"/>
              <a:t> Again, data is represented as collections of records and relationships are represented by sets. However, the hierarchical model allows a node to have only one parent. A hierarchical model can be represented as a tree graph, with records appearing as nodes (also called segments) and sets as edges. </a:t>
            </a:r>
          </a:p>
          <a:p>
            <a:pPr algn="just"/>
            <a:r>
              <a:rPr lang="en-US" sz="2400" dirty="0"/>
              <a:t>Figure 4.3 illustrates an instance of a hierarchical schema for the same data set presented in Figure 4.1. The main hierarchical DBMS is IBM’s IMS, although IMS also provides non-hierarchical features.</a:t>
            </a:r>
          </a:p>
        </p:txBody>
      </p:sp>
      <p:pic>
        <p:nvPicPr>
          <p:cNvPr id="5" name="Picture 4"/>
          <p:cNvPicPr>
            <a:picLocks noChangeAspect="1"/>
          </p:cNvPicPr>
          <p:nvPr/>
        </p:nvPicPr>
        <p:blipFill>
          <a:blip r:embed="rId2"/>
          <a:stretch>
            <a:fillRect/>
          </a:stretch>
        </p:blipFill>
        <p:spPr>
          <a:xfrm>
            <a:off x="10169237" y="6240174"/>
            <a:ext cx="1828800" cy="390525"/>
          </a:xfrm>
          <a:prstGeom prst="rect">
            <a:avLst/>
          </a:prstGeom>
        </p:spPr>
      </p:pic>
    </p:spTree>
    <p:extLst>
      <p:ext uri="{BB962C8B-B14F-4D97-AF65-F5344CB8AC3E}">
        <p14:creationId xmlns:p14="http://schemas.microsoft.com/office/powerpoint/2010/main" val="24390282"/>
      </p:ext>
    </p:extLst>
  </p:cSld>
  <p:clrMapOvr>
    <a:masterClrMapping/>
  </p:clrMapOvr>
  <mc:AlternateContent xmlns:mc="http://schemas.openxmlformats.org/markup-compatibility/2006" xmlns:p14="http://schemas.microsoft.com/office/powerpoint/2010/main">
    <mc:Choice Requires="p14">
      <p:transition spd="slow" p14:dur="2000" advTm="29207"/>
    </mc:Choice>
    <mc:Fallback xmlns="">
      <p:transition spd="slow" advTm="29207"/>
    </mc:Fallback>
  </mc:AlternateContent>
  <p:extLst>
    <p:ext uri="{3A86A75C-4F4B-4683-9AE1-C65F6400EC91}">
      <p14:laserTraceLst xmlns:p14="http://schemas.microsoft.com/office/powerpoint/2010/main">
        <p14:tracePtLst>
          <p14:tracePt t="334" x="839788" y="428625"/>
          <p14:tracePt t="342" x="955675" y="455613"/>
          <p14:tracePt t="350" x="1108075" y="500063"/>
          <p14:tracePt t="358" x="1258888" y="544513"/>
          <p14:tracePt t="371" x="1366838" y="581025"/>
          <p14:tracePt t="385" x="1554163" y="633413"/>
          <p14:tracePt t="402" x="1697038" y="679450"/>
          <p14:tracePt t="424" x="1857375" y="723900"/>
          <p14:tracePt t="435" x="1893888" y="731838"/>
          <p14:tracePt t="451" x="1919288" y="731838"/>
          <p14:tracePt t="468" x="1928813" y="731838"/>
          <p14:tracePt t="486" x="1938338" y="731838"/>
          <p14:tracePt t="519" x="1946275" y="741363"/>
          <p14:tracePt t="535" x="1973263" y="741363"/>
          <p14:tracePt t="551" x="2062163" y="758825"/>
          <p14:tracePt t="567" x="2170113" y="776288"/>
          <p14:tracePt t="584" x="2276475" y="785813"/>
          <p14:tracePt t="599" x="2393950" y="785813"/>
          <p14:tracePt t="615" x="2482850" y="785813"/>
          <p14:tracePt t="631" x="2581275" y="785813"/>
          <p14:tracePt t="647" x="2670175" y="785813"/>
          <p14:tracePt t="663" x="2741613" y="785813"/>
          <p14:tracePt t="679" x="2830513" y="776288"/>
          <p14:tracePt t="696" x="2928938" y="768350"/>
          <p14:tracePt t="711" x="3027363" y="750888"/>
          <p14:tracePt t="727" x="3125788" y="750888"/>
          <p14:tracePt t="743" x="3197225" y="750888"/>
          <p14:tracePt t="759" x="3295650" y="750888"/>
          <p14:tracePt t="775" x="3375025" y="750888"/>
          <p14:tracePt t="792" x="3465513" y="750888"/>
          <p14:tracePt t="807" x="3527425" y="750888"/>
          <p14:tracePt t="824" x="3633788" y="750888"/>
          <p14:tracePt t="839" x="3768725" y="741363"/>
          <p14:tracePt t="855" x="3857625" y="741363"/>
          <p14:tracePt t="871" x="3929063" y="741363"/>
          <p14:tracePt t="887" x="3990975" y="741363"/>
          <p14:tracePt t="904" x="4017963" y="731838"/>
          <p14:tracePt t="920" x="4037013" y="731838"/>
          <p14:tracePt t="937" x="4044950" y="731838"/>
          <p14:tracePt t="1022" x="4054475" y="741363"/>
          <p14:tracePt t="1031" x="4054475" y="758825"/>
          <p14:tracePt t="1047" x="4062413" y="812800"/>
          <p14:tracePt t="1064" x="4071938" y="884238"/>
          <p14:tracePt t="1080" x="4071938" y="1027113"/>
          <p14:tracePt t="1097" x="4071938" y="1223963"/>
          <p14:tracePt t="1113" x="4037013" y="1438275"/>
          <p14:tracePt t="1129" x="3929063" y="1758950"/>
          <p14:tracePt t="1146" x="3741738" y="2152650"/>
          <p14:tracePt t="1161" x="3465513" y="2608263"/>
          <p14:tracePt t="1177" x="3116263" y="3071813"/>
          <p14:tracePt t="1194" x="2670175" y="3598863"/>
          <p14:tracePt t="1210" x="2224088" y="4027488"/>
          <p14:tracePt t="1226" x="1660525" y="4429125"/>
          <p14:tracePt t="1241" x="1169988" y="4776788"/>
          <p14:tracePt t="1257" x="750888" y="5081588"/>
          <p14:tracePt t="1273" x="322263" y="5340350"/>
          <p14:tracePt t="1289" x="0" y="5599113"/>
          <p14:tracePt t="1305" x="0" y="5867400"/>
          <p14:tracePt t="1320" x="0" y="6062663"/>
          <p14:tracePt t="1336" x="0" y="6242050"/>
          <p14:tracePt t="1353" x="0" y="6402388"/>
          <p14:tracePt t="1369" x="0" y="6527800"/>
          <p14:tracePt t="2231" x="973138" y="6500813"/>
          <p14:tracePt t="2240" x="1036638" y="6491288"/>
          <p14:tracePt t="2257" x="1169988" y="6473825"/>
          <p14:tracePt t="2273" x="1322388" y="6446838"/>
          <p14:tracePt t="2290" x="1455738" y="6429375"/>
          <p14:tracePt t="2306" x="1589088" y="6402388"/>
          <p14:tracePt t="2321" x="1724025" y="6384925"/>
          <p14:tracePt t="2338" x="1866900" y="6367463"/>
          <p14:tracePt t="2354" x="2027238" y="6348413"/>
          <p14:tracePt t="2369" x="2187575" y="6323013"/>
          <p14:tracePt t="2386" x="2357438" y="6303963"/>
          <p14:tracePt t="2402" x="2554288" y="6276975"/>
          <p14:tracePt t="2418" x="2697163" y="6251575"/>
          <p14:tracePt t="2435" x="2822575" y="6232525"/>
          <p14:tracePt t="2452" x="2946400" y="6215063"/>
          <p14:tracePt t="2468" x="3044825" y="6197600"/>
          <p14:tracePt t="2484" x="3133725" y="6180138"/>
          <p14:tracePt t="2500" x="3205163" y="6170613"/>
          <p14:tracePt t="2531" x="3303588" y="6143625"/>
          <p14:tracePt t="2548" x="3340100" y="6134100"/>
          <p14:tracePt t="2564" x="3348038" y="6126163"/>
          <p14:tracePt t="2580" x="3357563" y="6116638"/>
          <p14:tracePt t="2596" x="3367088" y="6108700"/>
          <p14:tracePt t="2612" x="3367088" y="6099175"/>
          <p14:tracePt t="2628" x="3375025" y="6089650"/>
          <p14:tracePt t="2644" x="3375025" y="6072188"/>
          <p14:tracePt t="2660" x="3384550" y="6062663"/>
          <p14:tracePt t="3143" x="3394075" y="6054725"/>
          <p14:tracePt t="3151" x="3394075" y="6045200"/>
          <p14:tracePt t="3165" x="3411538" y="6045200"/>
          <p14:tracePt t="3182" x="3500438" y="6027738"/>
          <p14:tracePt t="3198" x="3625850" y="5991225"/>
          <p14:tracePt t="3213" x="3822700" y="5929313"/>
          <p14:tracePt t="3229" x="4081463" y="5857875"/>
          <p14:tracePt t="3245" x="4384675" y="5768975"/>
          <p14:tracePt t="3262" x="4732338" y="5670550"/>
          <p14:tracePt t="3278" x="5045075" y="5589588"/>
          <p14:tracePt t="3290" x="5303838" y="5545138"/>
          <p14:tracePt t="3307" x="5491163" y="5527675"/>
          <p14:tracePt t="3323" x="5634038" y="5500688"/>
          <p14:tracePt t="3339" x="5732463" y="5491163"/>
          <p14:tracePt t="3356" x="5803900" y="5465763"/>
          <p14:tracePt t="3374" x="5848350" y="5456238"/>
          <p14:tracePt t="3387" x="5919788" y="5429250"/>
          <p14:tracePt t="3404" x="5973763" y="5419725"/>
          <p14:tracePt t="3406" x="6010275" y="5411788"/>
          <p14:tracePt t="3424" x="6089650" y="5375275"/>
          <p14:tracePt t="3440" x="6170613" y="5348288"/>
          <p14:tracePt t="3456" x="6269038" y="5303838"/>
          <p14:tracePt t="3472" x="6348413" y="5251450"/>
          <p14:tracePt t="3488" x="6446838" y="5197475"/>
          <p14:tracePt t="3504" x="6518275" y="5153025"/>
          <p14:tracePt t="3520" x="6608763" y="5099050"/>
          <p14:tracePt t="3537" x="6697663" y="5045075"/>
          <p14:tracePt t="3552" x="6777038" y="4983163"/>
          <p14:tracePt t="3569" x="6858000" y="4929188"/>
          <p14:tracePt t="3585" x="6929438" y="4867275"/>
          <p14:tracePt t="3601" x="6973888" y="4803775"/>
          <p14:tracePt t="3617" x="7018338" y="4714875"/>
          <p14:tracePt t="3634" x="7072313" y="4562475"/>
          <p14:tracePt t="3650" x="7134225" y="4375150"/>
          <p14:tracePt t="3666" x="7170738" y="4224338"/>
          <p14:tracePt t="3682" x="7197725" y="4116388"/>
          <p14:tracePt t="3699" x="7215188" y="4017963"/>
          <p14:tracePt t="3714" x="7224713" y="3919538"/>
          <p14:tracePt t="3730" x="7232650" y="3830638"/>
          <p14:tracePt t="3746" x="7251700" y="3768725"/>
          <p14:tracePt t="3762" x="7259638" y="3705225"/>
          <p14:tracePt t="3777" x="7259638" y="3652838"/>
          <p14:tracePt t="3794" x="7277100" y="3598863"/>
          <p14:tracePt t="3809" x="7277100" y="3527425"/>
          <p14:tracePt t="3825" x="7286625" y="3438525"/>
          <p14:tracePt t="3841" x="7286625" y="3330575"/>
          <p14:tracePt t="3857" x="7286625" y="3214688"/>
          <p14:tracePt t="3873" x="7286625" y="3089275"/>
          <p14:tracePt t="3891" x="7286625" y="2973388"/>
          <p14:tracePt t="3903" x="7269163" y="2840038"/>
          <p14:tracePt t="3919" x="7251700" y="2687638"/>
          <p14:tracePt t="3936" x="7232650" y="2544763"/>
          <p14:tracePt t="3956" x="7205663" y="2419350"/>
          <p14:tracePt t="3971" x="7188200" y="2312988"/>
          <p14:tracePt t="3988" x="7188200" y="2259013"/>
          <p14:tracePt t="4004" x="7188200" y="2232025"/>
          <p14:tracePt t="4020" x="7180263" y="2205038"/>
          <p14:tracePt t="4036" x="7180263" y="2197100"/>
          <p14:tracePt t="4052" x="7180263" y="2179638"/>
          <p14:tracePt t="4068" x="7180263" y="2170113"/>
          <p14:tracePt t="4084" x="7180263" y="2160588"/>
          <p14:tracePt t="7152" x="7197725" y="2143125"/>
          <p14:tracePt t="7160" x="7232650" y="2133600"/>
          <p14:tracePt t="7177" x="7348538" y="2125663"/>
          <p14:tracePt t="7194" x="7510463" y="2098675"/>
          <p14:tracePt t="7210" x="7608888" y="2081213"/>
          <p14:tracePt t="7222" x="7634288" y="2081213"/>
          <p14:tracePt t="7238" x="7653338" y="2081213"/>
          <p14:tracePt t="7336" x="7661275" y="2081213"/>
          <p14:tracePt t="7807" x="7670800" y="2081213"/>
          <p14:tracePt t="7823" x="7653338" y="2089150"/>
          <p14:tracePt t="7831" x="7599363" y="2098675"/>
          <p14:tracePt t="7846" x="7572375" y="2098675"/>
          <p14:tracePt t="7864" x="7491413" y="2108200"/>
          <p14:tracePt t="7880" x="7466013" y="2116138"/>
          <p14:tracePt t="7896" x="7419975" y="2125663"/>
          <p14:tracePt t="7912" x="7348538" y="2125663"/>
          <p14:tracePt t="7928" x="7232650" y="2143125"/>
          <p14:tracePt t="7945" x="7081838" y="2160588"/>
          <p14:tracePt t="7961" x="6875463" y="2197100"/>
          <p14:tracePt t="7977" x="6661150" y="2232025"/>
          <p14:tracePt t="7993" x="6438900" y="2259013"/>
          <p14:tracePt t="8009" x="6251575" y="2303463"/>
          <p14:tracePt t="8025" x="6081713" y="2347913"/>
          <p14:tracePt t="8041" x="5894388" y="2393950"/>
          <p14:tracePt t="8057" x="5697538" y="2446338"/>
          <p14:tracePt t="8073" x="5483225" y="2490788"/>
          <p14:tracePt t="8090" x="5251450" y="2554288"/>
          <p14:tracePt t="8105" x="5000625" y="2608263"/>
          <p14:tracePt t="8120" x="4768850" y="2633663"/>
          <p14:tracePt t="8136" x="4554538" y="2679700"/>
          <p14:tracePt t="8152" x="4367213" y="2705100"/>
          <p14:tracePt t="8169" x="4214813" y="2724150"/>
          <p14:tracePt t="8185" x="4116388" y="2741613"/>
          <p14:tracePt t="8201" x="4044950" y="2751138"/>
          <p14:tracePt t="8217" x="4017963" y="2751138"/>
          <p14:tracePt t="8233" x="3983038" y="2751138"/>
          <p14:tracePt t="8249" x="3973513" y="2759075"/>
          <p14:tracePt t="8785" x="3965575" y="2759075"/>
          <p14:tracePt t="8792" x="3956050" y="2759075"/>
          <p14:tracePt t="8810" x="3911600" y="2776538"/>
          <p14:tracePt t="8827" x="3848100" y="2795588"/>
          <p14:tracePt t="8843" x="3786188" y="2795588"/>
          <p14:tracePt t="8860" x="3714750" y="2803525"/>
          <p14:tracePt t="8876" x="3687763" y="2803525"/>
          <p14:tracePt t="8893" x="3679825" y="2803525"/>
          <p14:tracePt t="8952" x="3687763" y="2803525"/>
          <p14:tracePt t="8960" x="3714750" y="2795588"/>
          <p14:tracePt t="8971" x="3732213" y="2786063"/>
          <p14:tracePt t="8989" x="3822700" y="2759075"/>
          <p14:tracePt t="9005" x="3973513" y="2724150"/>
          <p14:tracePt t="9021" x="4152900" y="2679700"/>
          <p14:tracePt t="9037" x="4402138" y="2652713"/>
          <p14:tracePt t="9052" x="4697413" y="2608263"/>
          <p14:tracePt t="9069" x="5018088" y="2562225"/>
          <p14:tracePt t="9085" x="5241925" y="2517775"/>
          <p14:tracePt t="9097" x="5446713" y="2490788"/>
          <p14:tracePt t="9113" x="5608638" y="2473325"/>
          <p14:tracePt t="9129" x="5715000" y="2455863"/>
          <p14:tracePt t="9146" x="5822950" y="2446338"/>
          <p14:tracePt t="9163" x="5919788" y="2438400"/>
          <p14:tracePt t="9181" x="6037263" y="2438400"/>
          <p14:tracePt t="9197" x="6143625" y="2438400"/>
          <p14:tracePt t="9213" x="6303963" y="2438400"/>
          <p14:tracePt t="9229" x="6510338" y="2438400"/>
          <p14:tracePt t="9245" x="6732588" y="2438400"/>
          <p14:tracePt t="9261" x="6956425" y="2438400"/>
          <p14:tracePt t="9277" x="7161213" y="2428875"/>
          <p14:tracePt t="9294" x="7323138" y="2401888"/>
          <p14:tracePt t="9310" x="7483475" y="2384425"/>
          <p14:tracePt t="9327" x="7634288" y="2357438"/>
          <p14:tracePt t="9339" x="7759700" y="2330450"/>
          <p14:tracePt t="9355" x="7848600" y="2295525"/>
          <p14:tracePt t="9372" x="7912100" y="2276475"/>
          <p14:tracePt t="9389" x="7966075" y="2251075"/>
          <p14:tracePt t="9409" x="8010525" y="2224088"/>
          <p14:tracePt t="9439" x="8037513" y="2224088"/>
          <p14:tracePt t="9456" x="8045450" y="2214563"/>
          <p14:tracePt t="9473" x="8054975" y="2214563"/>
          <p14:tracePt t="9489" x="8072438" y="2214563"/>
          <p14:tracePt t="9505" x="8089900" y="2214563"/>
          <p14:tracePt t="9521" x="8099425" y="2214563"/>
          <p14:tracePt t="9808" x="8081963" y="2232025"/>
          <p14:tracePt t="9817" x="8072438" y="2251075"/>
          <p14:tracePt t="9833" x="7974013" y="2286000"/>
          <p14:tracePt t="9850" x="7858125" y="2339975"/>
          <p14:tracePt t="9866" x="7715250" y="2384425"/>
          <p14:tracePt t="9882" x="7581900" y="2446338"/>
          <p14:tracePt t="9898" x="7394575" y="2490788"/>
          <p14:tracePt t="9914" x="7232650" y="2536825"/>
          <p14:tracePt t="9930" x="7134225" y="2562225"/>
          <p14:tracePt t="9946" x="7054850" y="2589213"/>
          <p14:tracePt t="9957" x="6991350" y="2608263"/>
          <p14:tracePt t="9973" x="6848475" y="2643188"/>
          <p14:tracePt t="9989" x="6616700" y="2670175"/>
          <p14:tracePt t="10005" x="6340475" y="2741613"/>
          <p14:tracePt t="10023" x="6010275" y="2795588"/>
          <p14:tracePt t="10037" x="5759450" y="2840038"/>
          <p14:tracePt t="10054" x="5527675" y="2867025"/>
          <p14:tracePt t="10072" x="5241925" y="2911475"/>
          <p14:tracePt t="10090" x="5062538" y="2928938"/>
          <p14:tracePt t="10106" x="4938713" y="2946400"/>
          <p14:tracePt t="10122" x="4848225" y="2965450"/>
          <p14:tracePt t="10138" x="4759325" y="2982913"/>
          <p14:tracePt t="10154" x="4679950" y="3000375"/>
          <p14:tracePt t="10170" x="4572000" y="3027363"/>
          <p14:tracePt t="10187" x="4465638" y="3054350"/>
          <p14:tracePt t="10203" x="4357688" y="3062288"/>
          <p14:tracePt t="10219" x="4241800" y="3098800"/>
          <p14:tracePt t="10234" x="4187825" y="3125788"/>
          <p14:tracePt t="10250" x="4160838" y="3133725"/>
          <p14:tracePt t="10268" x="4143375" y="3133725"/>
          <p14:tracePt t="10377" x="4179888" y="3125788"/>
          <p14:tracePt t="10384" x="4224338" y="3116263"/>
          <p14:tracePt t="10393" x="4276725" y="3098800"/>
          <p14:tracePt t="10409" x="4438650" y="3062288"/>
          <p14:tracePt t="10426" x="4616450" y="3044825"/>
          <p14:tracePt t="10444" x="4786313" y="3036888"/>
          <p14:tracePt t="10461" x="4965700" y="3036888"/>
          <p14:tracePt t="10477" x="5108575" y="3036888"/>
          <p14:tracePt t="10493" x="5205413" y="3027363"/>
          <p14:tracePt t="10508" x="5276850" y="3027363"/>
          <p14:tracePt t="10525" x="5348288" y="3027363"/>
          <p14:tracePt t="10541" x="5419725" y="3027363"/>
          <p14:tracePt t="10557" x="5473700" y="3017838"/>
          <p14:tracePt t="10573" x="5527675" y="3017838"/>
          <p14:tracePt t="10589" x="5554663" y="3017838"/>
          <p14:tracePt t="10604" x="5581650" y="3009900"/>
          <p14:tracePt t="10618" x="5626100" y="3009900"/>
          <p14:tracePt t="10633" x="5697538" y="2990850"/>
          <p14:tracePt t="10649" x="5786438" y="2973388"/>
          <p14:tracePt t="10666" x="5884863" y="2955925"/>
          <p14:tracePt t="10684" x="5983288" y="2946400"/>
          <p14:tracePt t="10701" x="6099175" y="2928938"/>
          <p14:tracePt t="10718" x="6197600" y="2911475"/>
          <p14:tracePt t="10734" x="6286500" y="2894013"/>
          <p14:tracePt t="10750" x="6313488" y="2884488"/>
          <p14:tracePt t="10766" x="6340475" y="2884488"/>
          <p14:tracePt t="10783" x="6348413" y="2874963"/>
          <p14:tracePt t="10799" x="6367463" y="2874963"/>
          <p14:tracePt t="10816" x="6375400" y="2867025"/>
          <p14:tracePt t="10832" x="6384925" y="2867025"/>
          <p14:tracePt t="13513" x="6357938" y="2867025"/>
          <p14:tracePt t="13521" x="6323013" y="2867025"/>
          <p14:tracePt t="13536" x="6286500" y="2867025"/>
          <p14:tracePt t="13553" x="6143625" y="2884488"/>
          <p14:tracePt t="13570" x="6045200" y="2894013"/>
          <p14:tracePt t="13586" x="5956300" y="2894013"/>
          <p14:tracePt t="13597" x="5902325" y="2901950"/>
          <p14:tracePt t="13613" x="5803900" y="2911475"/>
          <p14:tracePt t="13629" x="5670550" y="2938463"/>
          <p14:tracePt t="13645" x="5545138" y="2955925"/>
          <p14:tracePt t="13662" x="5411788" y="2973388"/>
          <p14:tracePt t="13680" x="5251450" y="3017838"/>
          <p14:tracePt t="13692" x="5116513" y="3054350"/>
          <p14:tracePt t="13709" x="4965700" y="3098800"/>
          <p14:tracePt t="13726" x="4795838" y="3133725"/>
          <p14:tracePt t="13745" x="4562475" y="3160713"/>
          <p14:tracePt t="13762" x="4456113" y="3179763"/>
          <p14:tracePt t="13778" x="4367213" y="3197225"/>
          <p14:tracePt t="13794" x="4259263" y="3224213"/>
          <p14:tracePt t="13810" x="4133850" y="3259138"/>
          <p14:tracePt t="13826" x="3990975" y="3313113"/>
          <p14:tracePt t="13842" x="3848100" y="3348038"/>
          <p14:tracePt t="13858" x="3724275" y="3384550"/>
          <p14:tracePt t="13874" x="3608388" y="3419475"/>
          <p14:tracePt t="13890" x="3527425" y="3438525"/>
          <p14:tracePt t="13906" x="3482975" y="3455988"/>
          <p14:tracePt t="13923" x="3465513" y="3455988"/>
          <p14:tracePt t="13952" x="3455988" y="3455988"/>
          <p14:tracePt t="13968" x="3446463" y="3465513"/>
          <p14:tracePt t="14065" x="3455988" y="3455988"/>
          <p14:tracePt t="14082" x="3465513" y="3446463"/>
          <p14:tracePt t="14089" x="3490913" y="3438525"/>
          <p14:tracePt t="14105" x="3500438" y="3438525"/>
          <p14:tracePt t="14113" x="3536950" y="3419475"/>
          <p14:tracePt t="14129" x="3554413" y="3411538"/>
          <p14:tracePt t="14148" x="3633788" y="3394075"/>
          <p14:tracePt t="14164" x="3751263" y="3367088"/>
          <p14:tracePt t="14180" x="3884613" y="3348038"/>
          <p14:tracePt t="14196" x="4071938" y="3348038"/>
          <p14:tracePt t="14212" x="4286250" y="3348038"/>
          <p14:tracePt t="14227" x="4500563" y="3348038"/>
          <p14:tracePt t="14243" x="4732338" y="3348038"/>
          <p14:tracePt t="14259" x="4965700" y="3348038"/>
          <p14:tracePt t="14275" x="5180013" y="3348038"/>
          <p14:tracePt t="14292" x="5375275" y="3348038"/>
          <p14:tracePt t="14308" x="5545138" y="3348038"/>
          <p14:tracePt t="14324" x="5680075" y="3348038"/>
          <p14:tracePt t="14340" x="5776913" y="3330575"/>
          <p14:tracePt t="14356" x="5857875" y="3322638"/>
          <p14:tracePt t="14372" x="5911850" y="3313113"/>
          <p14:tracePt t="14389" x="5946775" y="3303588"/>
          <p14:tracePt t="14404" x="5965825" y="3295650"/>
          <p14:tracePt t="14420" x="5973763" y="3295650"/>
          <p14:tracePt t="14436" x="5973763" y="3286125"/>
          <p14:tracePt t="14452" x="5983288" y="3286125"/>
          <p14:tracePt t="14468" x="5991225" y="3286125"/>
          <p14:tracePt t="14485" x="5991225" y="3276600"/>
          <p14:tracePt t="14506" x="6000750" y="3268663"/>
          <p14:tracePt t="14538" x="6010275" y="3268663"/>
          <p14:tracePt t="14545" x="6018213" y="3268663"/>
          <p14:tracePt t="14566" x="6027738" y="3259138"/>
          <p14:tracePt t="14582" x="6037263" y="3251200"/>
          <p14:tracePt t="14598" x="6062663" y="3251200"/>
          <p14:tracePt t="14615" x="6081713" y="3251200"/>
          <p14:tracePt t="14630" x="6099175" y="3241675"/>
          <p14:tracePt t="14646" x="6116638" y="3232150"/>
          <p14:tracePt t="14662" x="6170613" y="3232150"/>
          <p14:tracePt t="14678" x="6259513" y="3232150"/>
          <p14:tracePt t="14695" x="6330950" y="3232150"/>
          <p14:tracePt t="14712" x="6411913" y="3232150"/>
          <p14:tracePt t="14727" x="6483350" y="3232150"/>
          <p14:tracePt t="14743" x="6608763" y="3232150"/>
          <p14:tracePt t="14759" x="6688138" y="3232150"/>
          <p14:tracePt t="14775" x="6742113" y="3232150"/>
          <p14:tracePt t="14791" x="6813550" y="3224213"/>
          <p14:tracePt t="14807" x="6867525" y="3214688"/>
          <p14:tracePt t="14823" x="6911975" y="3205163"/>
          <p14:tracePt t="14839" x="6991350" y="3179763"/>
          <p14:tracePt t="14855" x="7027863" y="3170238"/>
          <p14:tracePt t="14870" x="7045325" y="3170238"/>
          <p14:tracePt t="14887" x="7062788" y="3160713"/>
          <p14:tracePt t="14903" x="7072313" y="3152775"/>
          <p14:tracePt t="14919" x="7081838" y="3152775"/>
          <p14:tracePt t="14934" x="7099300" y="3152775"/>
          <p14:tracePt t="14951" x="7134225" y="3152775"/>
          <p14:tracePt t="14967" x="7153275" y="3152775"/>
          <p14:tracePt t="14981" x="7170738" y="3152775"/>
          <p14:tracePt t="14997" x="7197725" y="3152775"/>
          <p14:tracePt t="15013" x="7215188" y="3152775"/>
          <p14:tracePt t="15030" x="7259638" y="3152775"/>
          <p14:tracePt t="15050" x="7286625" y="3152775"/>
          <p14:tracePt t="15080" x="7304088" y="3152775"/>
          <p14:tracePt t="15098" x="7323138" y="3152775"/>
          <p14:tracePt t="15108" x="7331075" y="3152775"/>
          <p14:tracePt t="15124" x="7340600" y="3152775"/>
          <p14:tracePt t="15157" x="7348538" y="3152775"/>
          <p14:tracePt t="16818" x="7358063" y="3152775"/>
          <p14:tracePt t="16826" x="7394575" y="3143250"/>
          <p14:tracePt t="16844" x="7446963" y="3133725"/>
          <p14:tracePt t="16861" x="7500938" y="3125788"/>
          <p14:tracePt t="16876" x="7518400" y="3125788"/>
          <p14:tracePt t="16889" x="7537450" y="3125788"/>
          <p14:tracePt t="16922" x="7554913" y="3116263"/>
          <p14:tracePt t="16938" x="7572375" y="3116263"/>
          <p14:tracePt t="16973" x="7589838" y="3116263"/>
          <p14:tracePt t="17001" x="7599363" y="3116263"/>
          <p14:tracePt t="17026" x="7608888" y="3116263"/>
          <p14:tracePt t="17363" x="7599363" y="3116263"/>
          <p14:tracePt t="17370" x="7589838" y="3116263"/>
          <p14:tracePt t="17382" x="7581900" y="3116263"/>
          <p14:tracePt t="17399" x="7554913" y="3125788"/>
          <p14:tracePt t="17417" x="7527925" y="3125788"/>
          <p14:tracePt t="17435" x="7500938" y="3125788"/>
          <p14:tracePt t="17451" x="7483475" y="3125788"/>
          <p14:tracePt t="17467" x="7456488" y="3133725"/>
          <p14:tracePt t="17483" x="7412038" y="3143250"/>
          <p14:tracePt t="17499" x="7358063" y="3152775"/>
          <p14:tracePt t="17516" x="7296150" y="3152775"/>
          <p14:tracePt t="17531" x="7259638" y="3160713"/>
          <p14:tracePt t="17548" x="7205663" y="3170238"/>
          <p14:tracePt t="17565" x="7153275" y="3179763"/>
          <p14:tracePt t="17583" x="7089775" y="3197225"/>
          <p14:tracePt t="17609" x="6911975" y="3251200"/>
          <p14:tracePt t="17625" x="6777038" y="3286125"/>
          <p14:tracePt t="17641" x="6589713" y="3340100"/>
          <p14:tracePt t="17657" x="6402388" y="3394075"/>
          <p14:tracePt t="17675" x="6089650" y="3482975"/>
          <p14:tracePt t="17688" x="5991225" y="3500438"/>
          <p14:tracePt t="17704" x="5822950" y="3562350"/>
          <p14:tracePt t="17720" x="5653088" y="3608388"/>
          <p14:tracePt t="17736" x="5473700" y="3652838"/>
          <p14:tracePt t="17753" x="5303838" y="3705225"/>
          <p14:tracePt t="17769" x="5108575" y="3786188"/>
          <p14:tracePt t="17785" x="4803775" y="3911600"/>
          <p14:tracePt t="17801" x="4205288" y="4179888"/>
          <p14:tracePt t="17817" x="3795713" y="4357688"/>
          <p14:tracePt t="17833" x="3340100" y="4545013"/>
          <p14:tracePt t="17850" x="2847975" y="4724400"/>
          <p14:tracePt t="17870" x="2303463" y="4929188"/>
          <p14:tracePt t="17887" x="1741488" y="5180013"/>
          <p14:tracePt t="17902" x="1285875" y="5367338"/>
          <p14:tracePt t="17919" x="857250" y="5545138"/>
          <p14:tracePt t="17934" x="473075" y="5715000"/>
          <p14:tracePt t="17951" x="36513" y="5902325"/>
          <p14:tracePt t="17967" x="0" y="6161088"/>
          <p14:tracePt t="17982" x="0" y="6357938"/>
          <p14:tracePt t="17999" x="0" y="6554788"/>
          <p14:tracePt t="18194" x="0" y="6375400"/>
          <p14:tracePt t="18206" x="0" y="6313488"/>
          <p14:tracePt t="18224" x="0" y="6153150"/>
          <p14:tracePt t="18240" x="0" y="6018213"/>
          <p14:tracePt t="18256" x="53975" y="5875338"/>
          <p14:tracePt t="18273" x="187325" y="5724525"/>
          <p14:tracePt t="18289" x="465138" y="5510213"/>
          <p14:tracePt t="18305" x="1071563" y="5205413"/>
          <p14:tracePt t="18322" x="2339975" y="4786313"/>
          <p14:tracePt t="18339" x="3251200" y="4581525"/>
          <p14:tracePt t="18353" x="3679825" y="4456113"/>
          <p14:tracePt t="18370" x="4670425" y="4303713"/>
          <p14:tracePt t="18387" x="5180013" y="4241800"/>
          <p14:tracePt t="18403" x="5446713" y="4232275"/>
          <p14:tracePt t="18414" x="5562600" y="4232275"/>
          <p14:tracePt t="18430" x="5751513" y="4232275"/>
          <p14:tracePt t="18447" x="5894388" y="4232275"/>
          <p14:tracePt t="18464" x="6000750" y="4251325"/>
          <p14:tracePt t="18483" x="6081713" y="4286250"/>
          <p14:tracePt t="18499" x="6116638" y="4303713"/>
          <p14:tracePt t="18516" x="6170613" y="4340225"/>
          <p14:tracePt t="18532" x="6205538" y="4367213"/>
          <p14:tracePt t="18548" x="6259513" y="4411663"/>
          <p14:tracePt t="18564" x="6269038" y="4419600"/>
          <p14:tracePt t="18579" x="6276975" y="4429125"/>
          <p14:tracePt t="18595" x="6276975" y="4438650"/>
          <p14:tracePt t="18623" x="6276975" y="4446588"/>
          <p14:tracePt t="18639" x="6215063" y="4429125"/>
          <p14:tracePt t="18656" x="6089650" y="4322763"/>
          <p14:tracePt t="18676" x="5840413" y="4125913"/>
          <p14:tracePt t="18692" x="5670550" y="3956050"/>
          <p14:tracePt t="18724" x="5411788" y="3643313"/>
          <p14:tracePt t="18740" x="5384800" y="3581400"/>
          <p14:tracePt t="18757" x="5384800" y="3554413"/>
          <p14:tracePt t="18772" x="5384800" y="3544888"/>
          <p14:tracePt t="19009" x="5394325" y="3536950"/>
          <p14:tracePt t="19018" x="5429250" y="3517900"/>
          <p14:tracePt t="19029" x="5456238" y="3500438"/>
          <p14:tracePt t="19045" x="5545138" y="3465513"/>
          <p14:tracePt t="19060" x="5653088" y="3429000"/>
          <p14:tracePt t="19077" x="5776913" y="3394075"/>
          <p14:tracePt t="19095" x="5965825" y="3348038"/>
          <p14:tracePt t="19113" x="6143625" y="3322638"/>
          <p14:tracePt t="19131" x="6375400" y="3303588"/>
          <p14:tracePt t="19147" x="6518275" y="3303588"/>
          <p14:tracePt t="19163" x="6680200" y="3303588"/>
          <p14:tracePt t="19180" x="6813550" y="3303588"/>
          <p14:tracePt t="19196" x="6911975" y="3303588"/>
          <p14:tracePt t="19212" x="7000875" y="3303588"/>
          <p14:tracePt t="19229" x="7054850" y="3303588"/>
          <p14:tracePt t="19245" x="7134225" y="3295650"/>
          <p14:tracePt t="19261" x="7205663" y="3286125"/>
          <p14:tracePt t="19278" x="7296150" y="3276600"/>
          <p14:tracePt t="19294" x="7385050" y="3251200"/>
          <p14:tracePt t="19311" x="7500938" y="3214688"/>
          <p14:tracePt t="19327" x="7626350" y="3179763"/>
          <p14:tracePt t="19343" x="7742238" y="3143250"/>
          <p14:tracePt t="19359" x="7875588" y="3108325"/>
          <p14:tracePt t="19375" x="8018463" y="3071813"/>
          <p14:tracePt t="19392" x="8116888" y="3036888"/>
          <p14:tracePt t="19409" x="8197850" y="3017838"/>
          <p14:tracePt t="19411" x="8224838" y="3009900"/>
          <p14:tracePt t="19421" x="8232775" y="3009900"/>
          <p14:tracePt t="19437" x="8269288" y="3009900"/>
          <p14:tracePt t="19454" x="8286750" y="3000375"/>
          <p14:tracePt t="19472" x="8304213" y="3000375"/>
          <p14:tracePt t="19491" x="8331200" y="3000375"/>
          <p14:tracePt t="19507" x="8367713" y="3000375"/>
          <p14:tracePt t="19524" x="8402638" y="3000375"/>
          <p14:tracePt t="19539" x="8429625" y="3000375"/>
          <p14:tracePt t="19555" x="8447088" y="3000375"/>
          <p14:tracePt t="19572" x="8456613" y="3000375"/>
          <p14:tracePt t="19587" x="8466138" y="3000375"/>
          <p14:tracePt t="20307" x="8474075" y="3000375"/>
          <p14:tracePt t="20371" x="8483600" y="3000375"/>
          <p14:tracePt t="20387" x="8483600" y="3009900"/>
          <p14:tracePt t="20396" x="8474075" y="3027363"/>
          <p14:tracePt t="20403" x="8456613" y="3044825"/>
          <p14:tracePt t="20414" x="8420100" y="3081338"/>
          <p14:tracePt t="20430" x="8242300" y="3179763"/>
          <p14:tracePt t="20447" x="7912100" y="3286125"/>
          <p14:tracePt t="20463" x="7331075" y="3438525"/>
          <p14:tracePt t="20479" x="6599238" y="3554413"/>
          <p14:tracePt t="20496" x="5822950" y="3670300"/>
          <p14:tracePt t="20512" x="5072063" y="3759200"/>
          <p14:tracePt t="20528" x="4375150" y="3857625"/>
          <p14:tracePt t="20544" x="3830638" y="3946525"/>
          <p14:tracePt t="20560" x="3455988" y="4010025"/>
          <p14:tracePt t="20576" x="3205163" y="4054475"/>
          <p14:tracePt t="20592" x="3071813" y="4081463"/>
          <p14:tracePt t="20608" x="3009900" y="4116388"/>
          <p14:tracePt t="20625" x="2982913" y="4125913"/>
          <p14:tracePt t="20641" x="2973388" y="4133850"/>
          <p14:tracePt t="20657" x="2965450" y="4143375"/>
          <p14:tracePt t="20670" x="2946400" y="4160838"/>
          <p14:tracePt t="20686" x="2919413" y="4170363"/>
          <p14:tracePt t="20702" x="2894013" y="4187825"/>
          <p14:tracePt t="20720" x="2830513" y="4205288"/>
          <p14:tracePt t="20737" x="2795588" y="4224338"/>
          <p14:tracePt t="20754" x="2759075" y="4232275"/>
          <p14:tracePt t="20786" x="2705100" y="4251325"/>
          <p14:tracePt t="20803" x="2643188" y="4251325"/>
          <p14:tracePt t="20819" x="2598738" y="4268788"/>
          <p14:tracePt t="20835" x="2544763" y="4276725"/>
          <p14:tracePt t="20851" x="2482850" y="4303713"/>
          <p14:tracePt t="20867" x="2473325" y="4303713"/>
          <p14:tracePt t="20947" x="2473325" y="4295775"/>
          <p14:tracePt t="20955" x="2482850" y="4276725"/>
          <p14:tracePt t="20965" x="2500313" y="4259263"/>
          <p14:tracePt t="20981" x="2581275" y="4205288"/>
          <p14:tracePt t="20997" x="2660650" y="4160838"/>
          <p14:tracePt t="21012" x="2741613" y="4133850"/>
          <p14:tracePt t="21029" x="2803525" y="4108450"/>
          <p14:tracePt t="21045" x="2840038" y="4098925"/>
          <p14:tracePt t="21061" x="2874963" y="4098925"/>
          <p14:tracePt t="21077" x="2911475" y="4098925"/>
          <p14:tracePt t="21093" x="2946400" y="4098925"/>
          <p14:tracePt t="21108" x="3017838" y="4098925"/>
          <p14:tracePt t="21121" x="3071813" y="4098925"/>
          <p14:tracePt t="21137" x="3152775" y="4098925"/>
          <p14:tracePt t="21154" x="3259138" y="4098925"/>
          <p14:tracePt t="21171" x="3438525" y="4098925"/>
          <p14:tracePt t="21189" x="3562350" y="4098925"/>
          <p14:tracePt t="21201" x="3625850" y="4098925"/>
          <p14:tracePt t="21217" x="3732213" y="4098925"/>
          <p14:tracePt t="21233" x="3840163" y="4098925"/>
          <p14:tracePt t="21249" x="3919538" y="4098925"/>
          <p14:tracePt t="21265" x="4000500" y="4098925"/>
          <p14:tracePt t="21281" x="4062413" y="4098925"/>
          <p14:tracePt t="21297" x="4108450" y="4098925"/>
          <p14:tracePt t="21313" x="4133850" y="4098925"/>
          <p14:tracePt t="21330" x="4170363" y="4098925"/>
          <p14:tracePt t="21346" x="4187825" y="4098925"/>
          <p14:tracePt t="21362" x="4205288" y="4098925"/>
          <p14:tracePt t="21381" x="4241800" y="4098925"/>
          <p14:tracePt t="21396" x="4259263" y="4098925"/>
          <p14:tracePt t="21413" x="4276725" y="4098925"/>
          <p14:tracePt t="22020" x="4286250" y="4098925"/>
          <p14:tracePt t="22260" x="4303713" y="4098925"/>
          <p14:tracePt t="22275" x="4313238" y="4098925"/>
          <p14:tracePt t="22285" x="4322763" y="4098925"/>
          <p14:tracePt t="22302" x="4348163" y="4098925"/>
          <p14:tracePt t="22318" x="4375150" y="4098925"/>
          <p14:tracePt t="22335" x="4411663" y="4089400"/>
          <p14:tracePt t="22350" x="4456113" y="4081463"/>
          <p14:tracePt t="22367" x="4491038" y="4071938"/>
          <p14:tracePt t="22378" x="4554538" y="4071938"/>
          <p14:tracePt t="22394" x="4608513" y="4062413"/>
          <p14:tracePt t="22410" x="4652963" y="4054475"/>
          <p14:tracePt t="22427" x="4705350" y="4044950"/>
          <p14:tracePt t="22443" x="4751388" y="4044950"/>
          <p14:tracePt t="22459" x="4786313" y="4037013"/>
          <p14:tracePt t="22475" x="4813300" y="4027488"/>
          <p14:tracePt t="22491" x="4840288" y="4027488"/>
          <p14:tracePt t="22507" x="4875213" y="4027488"/>
          <p14:tracePt t="22523" x="4919663" y="4027488"/>
          <p14:tracePt t="22540" x="4983163" y="4017963"/>
          <p14:tracePt t="22555" x="5072063" y="4017963"/>
          <p14:tracePt t="22571" x="5170488" y="4017963"/>
          <p14:tracePt t="22587" x="5251450" y="4017963"/>
          <p14:tracePt t="22603" x="5348288" y="4017963"/>
          <p14:tracePt t="22620" x="5429250" y="4017963"/>
          <p14:tracePt t="22638" x="5491163" y="4017963"/>
          <p14:tracePt t="22655" x="5537200" y="4017963"/>
          <p14:tracePt t="22670" x="5589588" y="4017963"/>
          <p14:tracePt t="22687" x="5634038" y="4017963"/>
          <p14:tracePt t="22704" x="5670550" y="4017963"/>
          <p14:tracePt t="22719" x="5705475" y="4017963"/>
          <p14:tracePt t="22735" x="5732463" y="4017963"/>
          <p14:tracePt t="22751" x="5759450" y="4017963"/>
          <p14:tracePt t="22767" x="5776913" y="4017963"/>
          <p14:tracePt t="22783" x="5786438" y="4017963"/>
          <p14:tracePt t="22795" x="5803900" y="4017963"/>
          <p14:tracePt t="22811" x="5813425" y="4017963"/>
          <p14:tracePt t="22828" x="5822950" y="4017963"/>
          <p14:tracePt t="22845" x="5840413" y="4017963"/>
          <p14:tracePt t="22864" x="5848350" y="4017963"/>
          <p14:tracePt t="22879" x="5867400" y="4017963"/>
          <p14:tracePt t="22892" x="5894388" y="4017963"/>
          <p14:tracePt t="22908" x="5938838" y="4017963"/>
          <p14:tracePt t="22926" x="5983288" y="4017963"/>
          <p14:tracePt t="22943" x="6062663" y="4017963"/>
          <p14:tracePt t="22961" x="6188075" y="4017963"/>
          <p14:tracePt t="22977" x="6269038" y="4010025"/>
          <p14:tracePt t="22992" x="6419850" y="4027488"/>
          <p14:tracePt t="23008" x="6589713" y="4062413"/>
          <p14:tracePt t="23024" x="6742113" y="4081463"/>
          <p14:tracePt t="23041" x="6875463" y="4098925"/>
          <p14:tracePt t="23056" x="6991350" y="4116388"/>
          <p14:tracePt t="23073" x="7089775" y="4133850"/>
          <p14:tracePt t="23089" x="7170738" y="4143375"/>
          <p14:tracePt t="23105" x="7224713" y="4152900"/>
          <p14:tracePt t="23121" x="7259638" y="4152900"/>
          <p14:tracePt t="23137" x="7269163" y="4152900"/>
          <p14:tracePt t="23153" x="7286625" y="4152900"/>
          <p14:tracePt t="23169" x="7296150" y="4152900"/>
          <p14:tracePt t="23185" x="7313613" y="4152900"/>
          <p14:tracePt t="23201" x="7340600" y="4152900"/>
          <p14:tracePt t="23217" x="7375525" y="4152900"/>
          <p14:tracePt t="23233" x="7429500" y="4152900"/>
          <p14:tracePt t="23248" x="7491413" y="4160838"/>
          <p14:tracePt t="23265" x="7581900" y="4160838"/>
          <p14:tracePt t="23281" x="7634288" y="4160838"/>
          <p14:tracePt t="23297" x="7688263" y="4160838"/>
          <p14:tracePt t="23313" x="7769225" y="4170363"/>
          <p14:tracePt t="23328" x="7840663" y="4170363"/>
          <p14:tracePt t="23344" x="7902575" y="4170363"/>
          <p14:tracePt t="23360" x="7966075" y="4170363"/>
          <p14:tracePt t="23377" x="8037513" y="4170363"/>
          <p14:tracePt t="23393" x="8134350" y="4170363"/>
          <p14:tracePt t="23409" x="8242300" y="4170363"/>
          <p14:tracePt t="23412" x="8277225" y="4170363"/>
          <p14:tracePt t="23426" x="8331200" y="4170363"/>
          <p14:tracePt t="23444" x="8429625" y="4170363"/>
          <p14:tracePt t="23470" x="8483600" y="4170363"/>
          <p14:tracePt t="23488" x="8491538" y="4170363"/>
          <p14:tracePt t="23523" x="8501063" y="4170363"/>
          <p14:tracePt t="24131" x="8439150" y="4187825"/>
          <p14:tracePt t="24139" x="8348663" y="4205288"/>
          <p14:tracePt t="24152" x="8232775" y="4232275"/>
          <p14:tracePt t="24167" x="7920038" y="4322763"/>
          <p14:tracePt t="24183" x="7429500" y="4394200"/>
          <p14:tracePt t="24199" x="6796088" y="4491038"/>
          <p14:tracePt t="24215" x="6072188" y="4598988"/>
          <p14:tracePt t="24231" x="5322888" y="4697413"/>
          <p14:tracePt t="24247" x="4714875" y="4786313"/>
          <p14:tracePt t="24263" x="4160838" y="4840288"/>
          <p14:tracePt t="24279" x="3714750" y="4867275"/>
          <p14:tracePt t="24296" x="3465513" y="4867275"/>
          <p14:tracePt t="24312" x="3286125" y="4867275"/>
          <p14:tracePt t="24328" x="3179763" y="4867275"/>
          <p14:tracePt t="24344" x="3125788" y="4867275"/>
          <p14:tracePt t="24360" x="3081338" y="4867275"/>
          <p14:tracePt t="24376" x="3054350" y="4867275"/>
          <p14:tracePt t="24392" x="3009900" y="4867275"/>
          <p14:tracePt t="24408" x="2965450" y="4867275"/>
          <p14:tracePt t="24424" x="2911475" y="4867275"/>
          <p14:tracePt t="24440" x="2813050" y="4867275"/>
          <p14:tracePt t="24456" x="2705100" y="4867275"/>
          <p14:tracePt t="24472" x="2589213" y="4867275"/>
          <p14:tracePt t="24488" x="2446338" y="4867275"/>
          <p14:tracePt t="24504" x="2286000" y="4875213"/>
          <p14:tracePt t="24520" x="2170113" y="4884738"/>
          <p14:tracePt t="24536" x="2071688" y="4884738"/>
          <p14:tracePt t="24552" x="2009775" y="4884738"/>
          <p14:tracePt t="24568" x="1946275" y="4884738"/>
          <p14:tracePt t="24584" x="1874838" y="4857750"/>
          <p14:tracePt t="24600" x="1812925" y="4830763"/>
          <p14:tracePt t="24616" x="1741488" y="4803775"/>
          <p14:tracePt t="24632" x="1687513" y="4776788"/>
          <p14:tracePt t="24648" x="1625600" y="4751388"/>
          <p14:tracePt t="24666" x="1598613" y="4724400"/>
          <p14:tracePt t="24684" x="1581150" y="4697413"/>
          <p14:tracePt t="24702" x="1581150" y="4687888"/>
          <p14:tracePt t="24718" x="1581150" y="4679950"/>
          <p14:tracePt t="24735" x="1581150" y="4670425"/>
          <p14:tracePt t="24752" x="1589088" y="4660900"/>
          <p14:tracePt t="24768" x="1643063" y="4633913"/>
          <p14:tracePt t="24785" x="1731963" y="4608513"/>
          <p14:tracePt t="24802" x="1884363" y="4562475"/>
          <p14:tracePt t="24813" x="2036763" y="4545013"/>
          <p14:tracePt t="24829" x="2251075" y="4527550"/>
          <p14:tracePt t="24846" x="2455863" y="4518025"/>
          <p14:tracePt t="24863" x="2643188" y="4510088"/>
          <p14:tracePt t="24881" x="2795588" y="4491038"/>
          <p14:tracePt t="24897" x="2894013" y="4473575"/>
          <p14:tracePt t="24909" x="2965450" y="4465638"/>
          <p14:tracePt t="24925" x="3009900" y="4456113"/>
          <p14:tracePt t="24943" x="3017838" y="4456113"/>
          <p14:tracePt t="26365" x="3027363" y="4456113"/>
          <p14:tracePt t="26637" x="3036888" y="4456113"/>
          <p14:tracePt t="26653" x="3036888" y="4465638"/>
          <p14:tracePt t="26662" x="3017838" y="4483100"/>
          <p14:tracePt t="26680" x="2973388" y="4500563"/>
          <p14:tracePt t="26696" x="2874963" y="4518025"/>
          <p14:tracePt t="26713" x="2759075" y="4527550"/>
          <p14:tracePt t="26728" x="2625725" y="4527550"/>
          <p14:tracePt t="26744" x="2465388" y="4527550"/>
          <p14:tracePt t="26760" x="2330450" y="4473575"/>
          <p14:tracePt t="26776" x="2187575" y="4394200"/>
          <p14:tracePt t="26793" x="2054225" y="4313238"/>
          <p14:tracePt t="26809" x="1946275" y="4224338"/>
          <p14:tracePt t="26824" x="1847850" y="4125913"/>
          <p14:tracePt t="26840" x="1785938" y="4010025"/>
          <p14:tracePt t="26856" x="1697038" y="3840163"/>
          <p14:tracePt t="26872" x="1625600" y="3679825"/>
          <p14:tracePt t="26889" x="1554163" y="3482975"/>
          <p14:tracePt t="26905" x="1509713" y="3322638"/>
          <p14:tracePt t="26921" x="1473200" y="3179763"/>
          <p14:tracePt t="26937" x="1455738" y="3054350"/>
          <p14:tracePt t="26953" x="1446213" y="2965450"/>
          <p14:tracePt t="26969" x="1428750" y="2919413"/>
          <p14:tracePt t="26986" x="1428750" y="2874963"/>
          <p14:tracePt t="27001" x="1428750" y="2830513"/>
          <p14:tracePt t="27017" x="1428750" y="2795588"/>
          <p14:tracePt t="27033" x="1428750" y="2741613"/>
          <p14:tracePt t="27049" x="1428750" y="2687638"/>
          <p14:tracePt t="27066" x="1419225" y="2598738"/>
          <p14:tracePt t="27082" x="1384300" y="2509838"/>
          <p14:tracePt t="27099" x="1339850" y="2401888"/>
          <p14:tracePt t="27110" x="1276350" y="2276475"/>
          <p14:tracePt t="27125" x="1187450" y="2098675"/>
          <p14:tracePt t="27141" x="1062038" y="1919288"/>
          <p14:tracePt t="27157" x="928688" y="1768475"/>
          <p14:tracePt t="27173" x="847725" y="1652588"/>
          <p14:tracePt t="27189" x="795338" y="1544638"/>
          <p14:tracePt t="27205" x="741363" y="1419225"/>
          <p14:tracePt t="27222" x="687388" y="1276350"/>
          <p14:tracePt t="27238" x="633413" y="1133475"/>
          <p14:tracePt t="27254" x="598488" y="1009650"/>
          <p14:tracePt t="27270" x="561975" y="884238"/>
          <p14:tracePt t="27286" x="517525" y="768350"/>
          <p14:tracePt t="27302" x="490538" y="714375"/>
          <p14:tracePt t="27318" x="482600" y="669925"/>
          <p14:tracePt t="27334" x="465138" y="633413"/>
          <p14:tracePt t="27350" x="446088" y="598488"/>
          <p14:tracePt t="27381" x="446088" y="588963"/>
          <p14:tracePt t="27397" x="438150" y="544513"/>
          <p14:tracePt t="27414" x="438150" y="517525"/>
          <p14:tracePt t="27430" x="428625" y="490538"/>
          <p14:tracePt t="27462" x="419100" y="465138"/>
          <p14:tracePt t="27478" x="419100" y="455613"/>
          <p14:tracePt t="27556" x="411163" y="455613"/>
          <p14:tracePt t="27564" x="393700" y="455613"/>
          <p14:tracePt t="27573" x="384175" y="455613"/>
          <p14:tracePt t="27590" x="303213" y="438150"/>
          <p14:tracePt t="27607" x="241300" y="419100"/>
          <p14:tracePt t="27626" x="196850" y="411163"/>
          <p14:tracePt t="27641" x="187325" y="401638"/>
          <p14:tracePt t="27685" x="179388" y="401638"/>
          <p14:tracePt t="27701" x="169863" y="401638"/>
          <p14:tracePt t="27716" x="160338" y="401638"/>
          <p14:tracePt t="27732" x="152400" y="401638"/>
          <p14:tracePt t="27748" x="133350" y="401638"/>
          <p14:tracePt t="27773" x="125413" y="401638"/>
          <p14:tracePt t="27812" x="115888" y="401638"/>
          <p14:tracePt t="27860" x="107950" y="401638"/>
          <p14:tracePt t="27876" x="98425" y="401638"/>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00545" y="969818"/>
            <a:ext cx="8645237" cy="4225637"/>
          </a:xfrm>
          <a:prstGeom prst="rect">
            <a:avLst/>
          </a:prstGeom>
        </p:spPr>
      </p:pic>
      <p:sp>
        <p:nvSpPr>
          <p:cNvPr id="5" name="TextBox 4"/>
          <p:cNvSpPr txBox="1"/>
          <p:nvPr/>
        </p:nvSpPr>
        <p:spPr>
          <a:xfrm>
            <a:off x="900545" y="5652655"/>
            <a:ext cx="8991600" cy="369332"/>
          </a:xfrm>
          <a:prstGeom prst="rect">
            <a:avLst/>
          </a:prstGeom>
          <a:noFill/>
        </p:spPr>
        <p:txBody>
          <a:bodyPr wrap="square" rtlCol="0">
            <a:spAutoFit/>
          </a:bodyPr>
          <a:lstStyle/>
          <a:p>
            <a:r>
              <a:rPr lang="en-US" dirty="0"/>
              <a:t>Figure 4.3: A sample instance of a hierarchical schema.</a:t>
            </a:r>
          </a:p>
        </p:txBody>
      </p:sp>
      <p:pic>
        <p:nvPicPr>
          <p:cNvPr id="6" name="Picture 5"/>
          <p:cNvPicPr>
            <a:picLocks noChangeAspect="1"/>
          </p:cNvPicPr>
          <p:nvPr/>
        </p:nvPicPr>
        <p:blipFill>
          <a:blip r:embed="rId3"/>
          <a:stretch>
            <a:fillRect/>
          </a:stretch>
        </p:blipFill>
        <p:spPr>
          <a:xfrm>
            <a:off x="10169236" y="6212464"/>
            <a:ext cx="1828800" cy="390525"/>
          </a:xfrm>
          <a:prstGeom prst="rect">
            <a:avLst/>
          </a:prstGeom>
        </p:spPr>
      </p:pic>
    </p:spTree>
    <p:extLst>
      <p:ext uri="{BB962C8B-B14F-4D97-AF65-F5344CB8AC3E}">
        <p14:creationId xmlns:p14="http://schemas.microsoft.com/office/powerpoint/2010/main" val="2853878819"/>
      </p:ext>
    </p:extLst>
  </p:cSld>
  <p:clrMapOvr>
    <a:masterClrMapping/>
  </p:clrMapOvr>
  <mc:AlternateContent xmlns:mc="http://schemas.openxmlformats.org/markup-compatibility/2006" xmlns:p14="http://schemas.microsoft.com/office/powerpoint/2010/main">
    <mc:Choice Requires="p14">
      <p:transition spd="slow" p14:dur="2000" advTm="82291"/>
    </mc:Choice>
    <mc:Fallback xmlns="">
      <p:transition spd="slow" advTm="8229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lstStyle/>
          <a:p>
            <a:r>
              <a:rPr lang="en-US" dirty="0"/>
              <a:t>Physical Data Models</a:t>
            </a:r>
          </a:p>
        </p:txBody>
      </p:sp>
      <p:sp>
        <p:nvSpPr>
          <p:cNvPr id="3" name="Content Placeholder 2"/>
          <p:cNvSpPr>
            <a:spLocks noGrp="1"/>
          </p:cNvSpPr>
          <p:nvPr>
            <p:ph idx="1"/>
          </p:nvPr>
        </p:nvSpPr>
        <p:spPr>
          <a:xfrm>
            <a:off x="677334" y="1330037"/>
            <a:ext cx="8596668" cy="4711326"/>
          </a:xfrm>
        </p:spPr>
        <p:txBody>
          <a:bodyPr>
            <a:normAutofit/>
          </a:bodyPr>
          <a:lstStyle/>
          <a:p>
            <a:pPr algn="just"/>
            <a:r>
              <a:rPr lang="en-US" sz="2400" dirty="0"/>
              <a:t>Physical data models describe how data is stored in the computer, representing information such as record structures, record orderings, and access paths. </a:t>
            </a:r>
          </a:p>
          <a:p>
            <a:pPr algn="just"/>
            <a:r>
              <a:rPr lang="en-US" sz="2400" dirty="0"/>
              <a:t>There are not as many physical data models as logical data models, the most common ones being the </a:t>
            </a:r>
            <a:r>
              <a:rPr lang="en-US" sz="2400" b="1" i="1" dirty="0"/>
              <a:t>unifying model </a:t>
            </a:r>
            <a:r>
              <a:rPr lang="en-US" sz="2400" dirty="0"/>
              <a:t>and the </a:t>
            </a:r>
            <a:r>
              <a:rPr lang="en-US" sz="2400" b="1" i="1" dirty="0"/>
              <a:t>frame memory</a:t>
            </a:r>
            <a:r>
              <a:rPr lang="en-US" sz="2400" dirty="0"/>
              <a:t>.</a:t>
            </a:r>
          </a:p>
        </p:txBody>
      </p:sp>
      <p:pic>
        <p:nvPicPr>
          <p:cNvPr id="4" name="Picture 3"/>
          <p:cNvPicPr>
            <a:picLocks noChangeAspect="1"/>
          </p:cNvPicPr>
          <p:nvPr/>
        </p:nvPicPr>
        <p:blipFill>
          <a:blip r:embed="rId2"/>
          <a:stretch>
            <a:fillRect/>
          </a:stretch>
        </p:blipFill>
        <p:spPr>
          <a:xfrm>
            <a:off x="10210800" y="6351009"/>
            <a:ext cx="1828800" cy="390525"/>
          </a:xfrm>
          <a:prstGeom prst="rect">
            <a:avLst/>
          </a:prstGeom>
        </p:spPr>
      </p:pic>
    </p:spTree>
    <p:extLst>
      <p:ext uri="{BB962C8B-B14F-4D97-AF65-F5344CB8AC3E}">
        <p14:creationId xmlns:p14="http://schemas.microsoft.com/office/powerpoint/2010/main" val="922796557"/>
      </p:ext>
    </p:extLst>
  </p:cSld>
  <p:clrMapOvr>
    <a:masterClrMapping/>
  </p:clrMapOvr>
  <mc:AlternateContent xmlns:mc="http://schemas.openxmlformats.org/markup-compatibility/2006" xmlns:p14="http://schemas.microsoft.com/office/powerpoint/2010/main">
    <mc:Choice Requires="p14">
      <p:transition spd="slow" p14:dur="2000" advTm="25901"/>
    </mc:Choice>
    <mc:Fallback xmlns="">
      <p:transition spd="slow" advTm="2590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a:t>Conceptual Modeling</a:t>
            </a:r>
          </a:p>
        </p:txBody>
      </p:sp>
      <p:sp>
        <p:nvSpPr>
          <p:cNvPr id="3" name="Content Placeholder 2"/>
          <p:cNvSpPr>
            <a:spLocks noGrp="1"/>
          </p:cNvSpPr>
          <p:nvPr>
            <p:ph idx="1"/>
          </p:nvPr>
        </p:nvSpPr>
        <p:spPr>
          <a:xfrm>
            <a:off x="677334" y="1357745"/>
            <a:ext cx="8596668" cy="4683617"/>
          </a:xfrm>
        </p:spPr>
        <p:txBody>
          <a:bodyPr>
            <a:normAutofit/>
          </a:bodyPr>
          <a:lstStyle/>
          <a:p>
            <a:r>
              <a:rPr lang="en-US" sz="2400" dirty="0"/>
              <a:t>Conceptual schema is the core of a system supporting all users views.</a:t>
            </a:r>
          </a:p>
          <a:p>
            <a:r>
              <a:rPr lang="en-US" sz="2400" dirty="0"/>
              <a:t>Should be complete and accurate representation of an organization’s data requirements.</a:t>
            </a:r>
          </a:p>
          <a:p>
            <a:r>
              <a:rPr lang="en-US" sz="2400" dirty="0"/>
              <a:t>Conceptual modeling is process of developing a model of information use that is independent of implementation details.</a:t>
            </a:r>
          </a:p>
          <a:p>
            <a:r>
              <a:rPr lang="en-US" sz="2400" dirty="0"/>
              <a:t>Result is conceptual data modeling.</a:t>
            </a:r>
          </a:p>
        </p:txBody>
      </p:sp>
      <p:pic>
        <p:nvPicPr>
          <p:cNvPr id="4" name="Picture 3"/>
          <p:cNvPicPr>
            <a:picLocks noChangeAspect="1"/>
          </p:cNvPicPr>
          <p:nvPr/>
        </p:nvPicPr>
        <p:blipFill>
          <a:blip r:embed="rId2"/>
          <a:stretch>
            <a:fillRect/>
          </a:stretch>
        </p:blipFill>
        <p:spPr>
          <a:xfrm>
            <a:off x="9937548" y="6348172"/>
            <a:ext cx="1828800" cy="390525"/>
          </a:xfrm>
          <a:prstGeom prst="rect">
            <a:avLst/>
          </a:prstGeom>
        </p:spPr>
      </p:pic>
    </p:spTree>
    <p:extLst>
      <p:ext uri="{BB962C8B-B14F-4D97-AF65-F5344CB8AC3E}">
        <p14:creationId xmlns:p14="http://schemas.microsoft.com/office/powerpoint/2010/main" val="4280485353"/>
      </p:ext>
    </p:extLst>
  </p:cSld>
  <p:clrMapOvr>
    <a:masterClrMapping/>
  </p:clrMapOvr>
  <mc:AlternateContent xmlns:mc="http://schemas.openxmlformats.org/markup-compatibility/2006" xmlns:p14="http://schemas.microsoft.com/office/powerpoint/2010/main">
    <mc:Choice Requires="p14">
      <p:transition spd="slow" p14:dur="2000" advTm="98391"/>
    </mc:Choice>
    <mc:Fallback xmlns="">
      <p:transition spd="slow" advTm="98391"/>
    </mc:Fallback>
  </mc:AlternateContent>
  <p:extLst>
    <p:ext uri="{3A86A75C-4F4B-4683-9AE1-C65F6400EC91}">
      <p14:laserTraceLst xmlns:p14="http://schemas.microsoft.com/office/powerpoint/2010/main">
        <p14:tracePtLst>
          <p14:tracePt t="3341" x="822325" y="5045075"/>
          <p14:tracePt t="3453" x="830263" y="5045075"/>
          <p14:tracePt t="3462" x="847725" y="5045075"/>
          <p14:tracePt t="3474" x="866775" y="5054600"/>
          <p14:tracePt t="3490" x="874713" y="5054600"/>
          <p14:tracePt t="3973" x="884238" y="5054600"/>
          <p14:tracePt t="4045" x="893763" y="5037138"/>
          <p14:tracePt t="4053" x="893763" y="4965700"/>
          <p14:tracePt t="4061" x="893763" y="4875213"/>
          <p14:tracePt t="4069" x="911225" y="4795838"/>
          <p14:tracePt t="4084" x="973138" y="4660900"/>
          <p14:tracePt t="4100" x="1169988" y="4313238"/>
          <p14:tracePt t="4116" x="1384300" y="3929063"/>
          <p14:tracePt t="4132" x="1571625" y="3625850"/>
          <p14:tracePt t="4148" x="1768475" y="3330575"/>
          <p14:tracePt t="4165" x="1946275" y="3098800"/>
          <p14:tracePt t="4185" x="2125663" y="2901950"/>
          <p14:tracePt t="4201" x="2187575" y="2830513"/>
          <p14:tracePt t="4215" x="2197100" y="2830513"/>
          <p14:tracePt t="4231" x="2197100" y="2822575"/>
          <p14:tracePt t="4397" x="2187575" y="2795588"/>
          <p14:tracePt t="4405" x="2143125" y="2751138"/>
          <p14:tracePt t="4414" x="2071688" y="2705100"/>
          <p14:tracePt t="4423" x="1990725" y="2652713"/>
          <p14:tracePt t="4438" x="1847850" y="2544763"/>
          <p14:tracePt t="4455" x="1731963" y="2446338"/>
          <p14:tracePt t="4471" x="1608138" y="2339975"/>
          <p14:tracePt t="4487" x="1517650" y="2205038"/>
          <p14:tracePt t="4502" x="1428750" y="2062163"/>
          <p14:tracePt t="4518" x="1374775" y="1938338"/>
          <p14:tracePt t="4534" x="1347788" y="1847850"/>
          <p14:tracePt t="4551" x="1339850" y="1803400"/>
          <p14:tracePt t="4567" x="1330325" y="1758950"/>
          <p14:tracePt t="4582" x="1322388" y="1724025"/>
          <p14:tracePt t="4598" x="1322388" y="1697038"/>
          <p14:tracePt t="4614" x="1322388" y="1679575"/>
          <p14:tracePt t="4631" x="1312863" y="1652588"/>
          <p14:tracePt t="4648" x="1312863" y="1625600"/>
          <p14:tracePt t="4664" x="1303338" y="1581150"/>
          <p14:tracePt t="4679" x="1295400" y="1527175"/>
          <p14:tracePt t="4695" x="1295400" y="1509713"/>
          <p14:tracePt t="4822" x="1285875" y="1509713"/>
          <p14:tracePt t="4861" x="1285875" y="1500188"/>
          <p14:tracePt t="4870" x="1285875" y="1482725"/>
          <p14:tracePt t="4877" x="1276350" y="1455738"/>
          <p14:tracePt t="4888" x="1276350" y="1428750"/>
          <p14:tracePt t="4904" x="1258888" y="1374775"/>
          <p14:tracePt t="4920" x="1250950" y="1330325"/>
          <p14:tracePt t="4936" x="1250950" y="1303338"/>
          <p14:tracePt t="4952" x="1241425" y="1295400"/>
          <p14:tracePt t="4989" x="1241425" y="1285875"/>
          <p14:tracePt t="5006" x="1250950" y="1285875"/>
          <p14:tracePt t="5018" x="1258888" y="1285875"/>
          <p14:tracePt t="5034" x="1285875" y="1285875"/>
          <p14:tracePt t="5051" x="1312863" y="1285875"/>
          <p14:tracePt t="5067" x="1330325" y="1285875"/>
          <p14:tracePt t="5083" x="1347788" y="1276350"/>
          <p14:tracePt t="5099" x="1384300" y="1268413"/>
          <p14:tracePt t="5115" x="1428750" y="1258888"/>
          <p14:tracePt t="5131" x="1490663" y="1250950"/>
          <p14:tracePt t="5147" x="1571625" y="1231900"/>
          <p14:tracePt t="5163" x="1679575" y="1223963"/>
          <p14:tracePt t="5180" x="1785938" y="1204913"/>
          <p14:tracePt t="5196" x="1919288" y="1179513"/>
          <p14:tracePt t="5212" x="2009775" y="1160463"/>
          <p14:tracePt t="5230" x="2205038" y="1143000"/>
          <p14:tracePt t="5248" x="2339975" y="1133475"/>
          <p14:tracePt t="5263" x="2455863" y="1116013"/>
          <p14:tracePt t="5280" x="2581275" y="1098550"/>
          <p14:tracePt t="5296" x="2732088" y="1062038"/>
          <p14:tracePt t="5312" x="2867025" y="1044575"/>
          <p14:tracePt t="5328" x="3009900" y="1027113"/>
          <p14:tracePt t="5344" x="3170238" y="1009650"/>
          <p14:tracePt t="5361" x="3322638" y="982663"/>
          <p14:tracePt t="5377" x="3536950" y="955675"/>
          <p14:tracePt t="5394" x="3813175" y="911225"/>
          <p14:tracePt t="5410" x="4179888" y="866775"/>
          <p14:tracePt t="5426" x="4643438" y="795338"/>
          <p14:tracePt t="5440" x="5081588" y="731838"/>
          <p14:tracePt t="5456" x="5518150" y="679450"/>
          <p14:tracePt t="5472" x="5911850" y="615950"/>
          <p14:tracePt t="5488" x="6340475" y="517525"/>
          <p14:tracePt t="5504" x="6661150" y="473075"/>
          <p14:tracePt t="5519" x="6902450" y="419100"/>
          <p14:tracePt t="5535" x="7000875" y="401638"/>
          <p14:tracePt t="5551" x="7037388" y="401638"/>
          <p14:tracePt t="7696" x="7027863" y="401638"/>
          <p14:tracePt t="7703" x="7018338" y="401638"/>
          <p14:tracePt t="7721" x="6983413" y="438150"/>
          <p14:tracePt t="7738" x="6929438" y="482600"/>
          <p14:tracePt t="7754" x="6848475" y="536575"/>
          <p14:tracePt t="7770" x="6742113" y="588963"/>
          <p14:tracePt t="7784" x="6643688" y="633413"/>
          <p14:tracePt t="7799" x="6562725" y="660400"/>
          <p14:tracePt t="7814" x="6500813" y="687388"/>
          <p14:tracePt t="7830" x="6446838" y="704850"/>
          <p14:tracePt t="7846" x="6348413" y="731838"/>
          <p14:tracePt t="7862" x="6232525" y="750888"/>
          <p14:tracePt t="7878" x="6134100" y="758825"/>
          <p14:tracePt t="7894" x="6054725" y="768350"/>
          <p14:tracePt t="7910" x="6018213" y="776288"/>
          <p14:tracePt t="29683" x="6054725" y="776288"/>
          <p14:tracePt t="29691" x="6089650" y="776288"/>
          <p14:tracePt t="29702" x="6116638" y="768350"/>
          <p14:tracePt t="29719" x="6215063" y="758825"/>
          <p14:tracePt t="29735" x="6303963" y="750888"/>
          <p14:tracePt t="29751" x="6313488" y="750888"/>
          <p14:tracePt t="29767" x="6323013" y="750888"/>
          <p14:tracePt t="29803" x="6330950" y="750888"/>
          <p14:tracePt t="29819" x="6340475" y="750888"/>
          <p14:tracePt t="29843" x="6348413" y="750888"/>
          <p14:tracePt t="29875" x="6357938" y="741363"/>
          <p14:tracePt t="29883" x="6367463" y="741363"/>
          <p14:tracePt t="30051" x="6375400" y="741363"/>
          <p14:tracePt t="30059" x="6384925" y="750888"/>
          <p14:tracePt t="30067" x="6402388" y="785813"/>
          <p14:tracePt t="30075" x="6411913" y="830263"/>
          <p14:tracePt t="30089" x="6419850" y="874713"/>
          <p14:tracePt t="30105" x="6429375" y="990600"/>
          <p14:tracePt t="30121" x="6438900" y="1098550"/>
          <p14:tracePt t="30137" x="6456363" y="1204913"/>
          <p14:tracePt t="30153" x="6456363" y="1322388"/>
          <p14:tracePt t="30169" x="6456363" y="1428750"/>
          <p14:tracePt t="30185" x="6456363" y="1527175"/>
          <p14:tracePt t="30201" x="6456363" y="1608138"/>
          <p14:tracePt t="30218" x="6446838" y="1731963"/>
          <p14:tracePt t="30233" x="6402388" y="1884363"/>
          <p14:tracePt t="30249" x="6348413" y="2009775"/>
          <p14:tracePt t="30266" x="6276975" y="2170113"/>
          <p14:tracePt t="30282" x="6161088" y="2312988"/>
          <p14:tracePt t="30298" x="6027738" y="2428875"/>
          <p14:tracePt t="30314" x="5875338" y="2527300"/>
          <p14:tracePt t="30330" x="5751513" y="2571750"/>
          <p14:tracePt t="30346" x="5670550" y="2598738"/>
          <p14:tracePt t="30362" x="5626100" y="2598738"/>
          <p14:tracePt t="30378" x="5589588" y="2598738"/>
          <p14:tracePt t="30394" x="5518150" y="2616200"/>
          <p14:tracePt t="30410" x="5402263" y="2625725"/>
          <p14:tracePt t="30426" x="5259388" y="2652713"/>
          <p14:tracePt t="30442" x="5126038" y="2670175"/>
          <p14:tracePt t="30458" x="5010150" y="2687638"/>
          <p14:tracePt t="30474" x="4902200" y="2714625"/>
          <p14:tracePt t="30490" x="4857750" y="2732088"/>
          <p14:tracePt t="30506" x="4830763" y="2741613"/>
          <p14:tracePt t="30522" x="4822825" y="2751138"/>
          <p14:tracePt t="30643" x="4848225" y="2751138"/>
          <p14:tracePt t="30651" x="4894263" y="2732088"/>
          <p14:tracePt t="30659" x="4956175" y="2714625"/>
          <p14:tracePt t="30667" x="5018088" y="2697163"/>
          <p14:tracePt t="30683" x="5099050" y="2679700"/>
          <p14:tracePt t="30699" x="5295900" y="2652713"/>
          <p14:tracePt t="30715" x="5510213" y="2625725"/>
          <p14:tracePt t="30716" x="5626100" y="2608263"/>
          <p14:tracePt t="30733" x="5867400" y="2598738"/>
          <p14:tracePt t="30748" x="6089650" y="2598738"/>
          <p14:tracePt t="30763" x="6170613" y="2598738"/>
          <p14:tracePt t="30779" x="6340475" y="2598738"/>
          <p14:tracePt t="30795" x="6483350" y="2598738"/>
          <p14:tracePt t="30796" x="6545263" y="2589213"/>
          <p14:tracePt t="30812" x="6653213" y="2581275"/>
          <p14:tracePt t="30828" x="6769100" y="2562225"/>
          <p14:tracePt t="30844" x="6867525" y="2544763"/>
          <p14:tracePt t="30860" x="6956425" y="2527300"/>
          <p14:tracePt t="30876" x="7054850" y="2509838"/>
          <p14:tracePt t="30892" x="7153275" y="2490788"/>
          <p14:tracePt t="30909" x="7251700" y="2482850"/>
          <p14:tracePt t="30925" x="7375525" y="2465388"/>
          <p14:tracePt t="30941" x="7518400" y="2446338"/>
          <p14:tracePt t="30957" x="7653338" y="2428875"/>
          <p14:tracePt t="30973" x="7777163" y="2411413"/>
          <p14:tracePt t="30989" x="7858125" y="2401888"/>
          <p14:tracePt t="31005" x="7885113" y="2401888"/>
          <p14:tracePt t="31059" x="7894638" y="2401888"/>
          <p14:tracePt t="31068" x="7858125" y="2438400"/>
          <p14:tracePt t="31075" x="7759700" y="2509838"/>
          <p14:tracePt t="31087" x="7608888" y="2571750"/>
          <p14:tracePt t="31102" x="7072313" y="2751138"/>
          <p14:tracePt t="31119" x="6232525" y="2919413"/>
          <p14:tracePt t="31134" x="5313363" y="3062288"/>
          <p14:tracePt t="31150" x="4446588" y="3143250"/>
          <p14:tracePt t="31166" x="3795713" y="3143250"/>
          <p14:tracePt t="31183" x="3375025" y="3143250"/>
          <p14:tracePt t="31199" x="3187700" y="3143250"/>
          <p14:tracePt t="31215" x="3143250" y="3143250"/>
          <p14:tracePt t="31341" x="3116263" y="3143250"/>
          <p14:tracePt t="31348" x="3098800" y="3143250"/>
          <p14:tracePt t="31360" x="3071813" y="3143250"/>
          <p14:tracePt t="31376" x="3000375" y="3133725"/>
          <p14:tracePt t="31392" x="2928938" y="3108325"/>
          <p14:tracePt t="31408" x="2874963" y="3081338"/>
          <p14:tracePt t="31424" x="2813050" y="3044825"/>
          <p14:tracePt t="31441" x="2759075" y="3027363"/>
          <p14:tracePt t="31458" x="2724150" y="3017838"/>
          <p14:tracePt t="31473" x="2697163" y="3000375"/>
          <p14:tracePt t="31489" x="2687638" y="3000375"/>
          <p14:tracePt t="31505" x="2679700" y="2990850"/>
          <p14:tracePt t="31521" x="2670175" y="2990850"/>
          <p14:tracePt t="31644" x="2687638" y="2982913"/>
          <p14:tracePt t="31652" x="2732088" y="2973388"/>
          <p14:tracePt t="31660" x="2795588" y="2973388"/>
          <p14:tracePt t="31668" x="2857500" y="2973388"/>
          <p14:tracePt t="31682" x="2938463" y="2973388"/>
          <p14:tracePt t="31698" x="3116263" y="2973388"/>
          <p14:tracePt t="31714" x="3330575" y="2973388"/>
          <p14:tracePt t="31733" x="3581400" y="2973388"/>
          <p14:tracePt t="31750" x="3697288" y="2973388"/>
          <p14:tracePt t="31766" x="3795713" y="2973388"/>
          <p14:tracePt t="31782" x="3857625" y="2973388"/>
          <p14:tracePt t="31798" x="3894138" y="2973388"/>
          <p14:tracePt t="31814" x="3929063" y="2973388"/>
          <p14:tracePt t="31826" x="3946525" y="2973388"/>
          <p14:tracePt t="31843" x="3983038" y="2973388"/>
          <p14:tracePt t="31861" x="4044950" y="2973388"/>
          <p14:tracePt t="31878" x="4116388" y="2973388"/>
          <p14:tracePt t="31896" x="4214813" y="2973388"/>
          <p14:tracePt t="31912" x="4322763" y="2973388"/>
          <p14:tracePt t="31928" x="4429125" y="2973388"/>
          <p14:tracePt t="31944" x="4537075" y="2973388"/>
          <p14:tracePt t="31961" x="4643438" y="2973388"/>
          <p14:tracePt t="31976" x="4786313" y="2973388"/>
          <p14:tracePt t="31992" x="4919663" y="2973388"/>
          <p14:tracePt t="32004" x="5054600" y="2973388"/>
          <p14:tracePt t="32021" x="5160963" y="2973388"/>
          <p14:tracePt t="32037" x="5224463" y="2973388"/>
          <p14:tracePt t="32055" x="5251450" y="2973388"/>
          <p14:tracePt t="48321" x="5187950" y="2973388"/>
          <p14:tracePt t="48329" x="5000625" y="3000375"/>
          <p14:tracePt t="48345" x="4572000" y="3044825"/>
          <p14:tracePt t="48363" x="4054475" y="3044825"/>
          <p14:tracePt t="48379" x="3598863" y="3044825"/>
          <p14:tracePt t="48395" x="3357563" y="3044825"/>
          <p14:tracePt t="48410" x="3232150" y="3062288"/>
          <p14:tracePt t="48422" x="3214688" y="3062288"/>
          <p14:tracePt t="48438" x="3187700" y="3081338"/>
          <p14:tracePt t="48454" x="3179763" y="3089275"/>
          <p14:tracePt t="48471" x="3160713" y="3098800"/>
          <p14:tracePt t="48487" x="3133725" y="3116263"/>
          <p14:tracePt t="48507" x="3054350" y="3143250"/>
          <p14:tracePt t="48523" x="2990850" y="3179763"/>
          <p14:tracePt t="48539" x="2938463" y="3205163"/>
          <p14:tracePt t="48555" x="2894013" y="3232150"/>
          <p14:tracePt t="48572" x="2857500" y="3259138"/>
          <p14:tracePt t="48588" x="2822575" y="3286125"/>
          <p14:tracePt t="48604" x="2786063" y="3313113"/>
          <p14:tracePt t="48618" x="2751138" y="3330575"/>
          <p14:tracePt t="48633" x="2741613" y="3340100"/>
          <p14:tracePt t="49009" x="2751138" y="3340100"/>
          <p14:tracePt t="49025" x="2768600" y="3340100"/>
          <p14:tracePt t="49033" x="2776538" y="3340100"/>
          <p14:tracePt t="49040" x="2786063" y="3340100"/>
          <p14:tracePt t="49051" x="2803525" y="3340100"/>
          <p14:tracePt t="49066" x="2840038" y="3348038"/>
          <p14:tracePt t="49082" x="2884488" y="3357563"/>
          <p14:tracePt t="49098" x="2928938" y="3357563"/>
          <p14:tracePt t="49113" x="2973388" y="3367088"/>
          <p14:tracePt t="49130" x="3044825" y="3375025"/>
          <p14:tracePt t="49146" x="3133725" y="3384550"/>
          <p14:tracePt t="49162" x="3214688" y="3394075"/>
          <p14:tracePt t="49178" x="3313113" y="3394075"/>
          <p14:tracePt t="49194" x="3394075" y="3394075"/>
          <p14:tracePt t="49210" x="3446463" y="3394075"/>
          <p14:tracePt t="49226" x="3517900" y="3394075"/>
          <p14:tracePt t="49242" x="3562350" y="3394075"/>
          <p14:tracePt t="49258" x="3608388" y="3394075"/>
          <p14:tracePt t="49274" x="3643313" y="3394075"/>
          <p14:tracePt t="49290" x="3679825" y="3394075"/>
          <p14:tracePt t="49306" x="3714750" y="3394075"/>
          <p14:tracePt t="49323" x="3751263" y="3394075"/>
          <p14:tracePt t="49339" x="3786188" y="3394075"/>
          <p14:tracePt t="49355" x="3822700" y="3394075"/>
          <p14:tracePt t="49371" x="3848100" y="3394075"/>
          <p14:tracePt t="49387" x="3867150" y="3394075"/>
          <p14:tracePt t="49403" x="3875088" y="3394075"/>
          <p14:tracePt t="49419" x="3894138" y="3384550"/>
          <p14:tracePt t="49435" x="3902075" y="3384550"/>
          <p14:tracePt t="49497" x="3911600" y="3384550"/>
          <p14:tracePt t="50313" x="3919538" y="3384550"/>
          <p14:tracePt t="50321" x="3973513" y="3384550"/>
          <p14:tracePt t="50339" x="4125913" y="3384550"/>
          <p14:tracePt t="50356" x="4303713" y="3384550"/>
          <p14:tracePt t="50372" x="4473575" y="3384550"/>
          <p14:tracePt t="50388" x="4581525" y="3394075"/>
          <p14:tracePt t="50404" x="4643438" y="3394075"/>
          <p14:tracePt t="50421" x="4652963" y="3394075"/>
          <p14:tracePt t="50437" x="4660900" y="3394075"/>
          <p14:tracePt t="50452" x="4697413" y="3394075"/>
          <p14:tracePt t="50468" x="4724400" y="3394075"/>
          <p14:tracePt t="50484" x="4759325" y="3394075"/>
          <p14:tracePt t="50500" x="4786313" y="3394075"/>
          <p14:tracePt t="50517" x="4813300" y="3394075"/>
          <p14:tracePt t="50531" x="4822825" y="3394075"/>
          <p14:tracePt t="50548" x="4830763" y="3394075"/>
          <p14:tracePt t="50565" x="4840288" y="3394075"/>
          <p14:tracePt t="50580" x="4848225" y="3394075"/>
          <p14:tracePt t="50629" x="4857750" y="3394075"/>
          <p14:tracePt t="50658" x="4867275" y="3394075"/>
          <p14:tracePt t="50681" x="4875213" y="3394075"/>
          <p14:tracePt t="52169" x="4884738" y="3394075"/>
          <p14:tracePt t="52194" x="4902200" y="3394075"/>
          <p14:tracePt t="52201" x="4938713" y="3394075"/>
          <p14:tracePt t="52211" x="4973638" y="3394075"/>
          <p14:tracePt t="52227" x="5081588" y="3394075"/>
          <p14:tracePt t="52243" x="5214938" y="3411538"/>
          <p14:tracePt t="52259" x="5322888" y="3429000"/>
          <p14:tracePt t="52274" x="5402263" y="3438525"/>
          <p14:tracePt t="52290" x="5438775" y="3438525"/>
          <p14:tracePt t="52307" x="5446713" y="3446463"/>
          <p14:tracePt t="52641" x="5456238" y="3446463"/>
          <p14:tracePt t="52649" x="5473700" y="3446463"/>
          <p14:tracePt t="52659" x="5510213" y="3446463"/>
          <p14:tracePt t="52676" x="5599113" y="3446463"/>
          <p14:tracePt t="52695" x="5680075" y="3446463"/>
          <p14:tracePt t="52712" x="5751513" y="3446463"/>
          <p14:tracePt t="52728" x="5813425" y="3455988"/>
          <p14:tracePt t="52744" x="5822950" y="3465513"/>
          <p14:tracePt t="53714" x="5840413" y="3465513"/>
          <p14:tracePt t="53722" x="5884863" y="3455988"/>
          <p14:tracePt t="53737" x="5956300" y="3446463"/>
          <p14:tracePt t="53755" x="6232525" y="3438525"/>
          <p14:tracePt t="53771" x="6446838" y="3438525"/>
          <p14:tracePt t="53782" x="6537325" y="3438525"/>
          <p14:tracePt t="53798" x="6670675" y="3438525"/>
          <p14:tracePt t="53814" x="6759575" y="3438525"/>
          <p14:tracePt t="53830" x="6796088" y="3438525"/>
          <p14:tracePt t="53847" x="6804025" y="3429000"/>
          <p14:tracePt t="57019" x="6875463" y="3429000"/>
          <p14:tracePt t="57026" x="6956425" y="3429000"/>
          <p14:tracePt t="57034" x="7037388" y="3429000"/>
          <p14:tracePt t="57051" x="7251700" y="3429000"/>
          <p14:tracePt t="57068" x="7429500" y="3429000"/>
          <p14:tracePt t="57086" x="7527925" y="3429000"/>
          <p14:tracePt t="57100" x="7562850" y="3429000"/>
          <p14:tracePt t="57114" x="7572375" y="3429000"/>
          <p14:tracePt t="57170" x="7581900" y="3429000"/>
          <p14:tracePt t="57291" x="7589838" y="3429000"/>
          <p14:tracePt t="57308" x="7608888" y="3429000"/>
          <p14:tracePt t="57316" x="7616825" y="3429000"/>
          <p14:tracePt t="57328" x="7626350" y="3429000"/>
          <p14:tracePt t="57344" x="7661275" y="3429000"/>
          <p14:tracePt t="57360" x="7697788" y="3429000"/>
          <p14:tracePt t="57372" x="7732713" y="3429000"/>
          <p14:tracePt t="57388" x="7759700" y="3429000"/>
          <p14:tracePt t="57404" x="7769225" y="3429000"/>
          <p14:tracePt t="57422" x="7777163" y="3429000"/>
          <p14:tracePt t="57441" x="7786688" y="3429000"/>
          <p14:tracePt t="57443" x="7796213" y="3429000"/>
          <p14:tracePt t="57469" x="7813675" y="3429000"/>
          <p14:tracePt t="57486" x="7823200" y="3429000"/>
          <p14:tracePt t="57505" x="7831138" y="3429000"/>
          <p14:tracePt t="57521" x="7840663" y="3429000"/>
          <p14:tracePt t="58130" x="7769225" y="3446463"/>
          <p14:tracePt t="58138" x="7670800" y="3455988"/>
          <p14:tracePt t="58146" x="7554913" y="3455988"/>
          <p14:tracePt t="58163" x="7286625" y="3482975"/>
          <p14:tracePt t="58182" x="7037388" y="3482975"/>
          <p14:tracePt t="58198" x="6813550" y="3482975"/>
          <p14:tracePt t="58214" x="6626225" y="3482975"/>
          <p14:tracePt t="58231" x="6456363" y="3490913"/>
          <p14:tracePt t="58247" x="6313488" y="3509963"/>
          <p14:tracePt t="58263" x="6180138" y="3527425"/>
          <p14:tracePt t="58279" x="6054725" y="3562350"/>
          <p14:tracePt t="58296" x="5929313" y="3589338"/>
          <p14:tracePt t="58312" x="5822950" y="3608388"/>
          <p14:tracePt t="58328" x="5697538" y="3625850"/>
          <p14:tracePt t="58344" x="5608638" y="3643313"/>
          <p14:tracePt t="58356" x="5527675" y="3660775"/>
          <p14:tracePt t="58372" x="5473700" y="3679825"/>
          <p14:tracePt t="58388" x="5419725" y="3687763"/>
          <p14:tracePt t="58407" x="5375275" y="3687763"/>
          <p14:tracePt t="58424" x="5322888" y="3697288"/>
          <p14:tracePt t="58441" x="5197475" y="3714750"/>
          <p14:tracePt t="58454" x="5054600" y="3732213"/>
          <p14:tracePt t="58468" x="4875213" y="3741738"/>
          <p14:tracePt t="58484" x="4705350" y="3741738"/>
          <p14:tracePt t="58500" x="4581525" y="3741738"/>
          <p14:tracePt t="58534" x="4394200" y="3768725"/>
          <p14:tracePt t="58539" x="4367213" y="3768725"/>
          <p14:tracePt t="58553" x="4330700" y="3776663"/>
          <p14:tracePt t="58569" x="4286250" y="3786188"/>
          <p14:tracePt t="58585" x="4259263" y="3803650"/>
          <p14:tracePt t="58603" x="4197350" y="3813175"/>
          <p14:tracePt t="58619" x="4143375" y="3830638"/>
          <p14:tracePt t="58635" x="4054475" y="3857625"/>
          <p14:tracePt t="58652" x="3956050" y="3884613"/>
          <p14:tracePt t="58668" x="3857625" y="3911600"/>
          <p14:tracePt t="58684" x="3795713" y="3911600"/>
          <p14:tracePt t="58700" x="3732213" y="3919538"/>
          <p14:tracePt t="58716" x="3687763" y="3919538"/>
          <p14:tracePt t="58732" x="3643313" y="3919538"/>
          <p14:tracePt t="58748" x="3608388" y="3919538"/>
          <p14:tracePt t="58765" x="3581400" y="3911600"/>
          <p14:tracePt t="58781" x="3544888" y="3911600"/>
          <p14:tracePt t="58797" x="3536950" y="3902075"/>
          <p14:tracePt t="58813" x="3527425" y="3902075"/>
          <p14:tracePt t="58845" x="3517900" y="3894138"/>
          <p14:tracePt t="60252" x="3562350" y="3894138"/>
          <p14:tracePt t="60259" x="3652838" y="3867150"/>
          <p14:tracePt t="60276" x="3759200" y="3857625"/>
          <p14:tracePt t="60293" x="3938588" y="3830638"/>
          <p14:tracePt t="60309" x="4071938" y="3813175"/>
          <p14:tracePt t="60325" x="4143375" y="3803650"/>
          <p14:tracePt t="60341" x="4205288" y="3795713"/>
          <p14:tracePt t="60358" x="4214813" y="3795713"/>
          <p14:tracePt t="60374" x="4232275" y="3795713"/>
          <p14:tracePt t="60390" x="4259263" y="3786188"/>
          <p14:tracePt t="60407" x="4276725" y="3786188"/>
          <p14:tracePt t="60423" x="4295775" y="3786188"/>
          <p14:tracePt t="60439" x="4322763" y="3786188"/>
          <p14:tracePt t="60455" x="4340225" y="3786188"/>
          <p14:tracePt t="60472" x="4367213" y="3786188"/>
          <p14:tracePt t="60488" x="4384675" y="3786188"/>
          <p14:tracePt t="60519" x="4411663" y="3786188"/>
          <p14:tracePt t="60536" x="4429125" y="3786188"/>
          <p14:tracePt t="60552" x="4438650" y="3786188"/>
          <p14:tracePt t="60940" x="4500563" y="3786188"/>
          <p14:tracePt t="60948" x="4572000" y="3786188"/>
          <p14:tracePt t="60957" x="4660900" y="3786188"/>
          <p14:tracePt t="60974" x="4902200" y="3786188"/>
          <p14:tracePt t="60990" x="5180013" y="3786188"/>
          <p14:tracePt t="61007" x="5456238" y="3786188"/>
          <p14:tracePt t="61023" x="5680075" y="3786188"/>
          <p14:tracePt t="61039" x="5848350" y="3786188"/>
          <p14:tracePt t="61056" x="5956300" y="3786188"/>
          <p14:tracePt t="61071" x="6027738" y="3786188"/>
          <p14:tracePt t="61087" x="6062663" y="3776663"/>
          <p14:tracePt t="61103" x="6099175" y="3768725"/>
          <p14:tracePt t="61118" x="6153150" y="3759200"/>
          <p14:tracePt t="61133" x="6215063" y="3759200"/>
          <p14:tracePt t="61150" x="6296025" y="3751263"/>
          <p14:tracePt t="61167" x="6375400" y="3741738"/>
          <p14:tracePt t="61184" x="6465888" y="3732213"/>
          <p14:tracePt t="61200" x="6554788" y="3724275"/>
          <p14:tracePt t="61216" x="6643688" y="3705225"/>
          <p14:tracePt t="61232" x="6715125" y="3705225"/>
          <p14:tracePt t="61248" x="6769100" y="3705225"/>
          <p14:tracePt t="61264" x="6813550" y="3705225"/>
          <p14:tracePt t="61280" x="6848475" y="3705225"/>
          <p14:tracePt t="61296" x="6867525" y="3705225"/>
          <p14:tracePt t="61313" x="6875463" y="3705225"/>
          <p14:tracePt t="64148" x="6848475" y="3724275"/>
          <p14:tracePt t="64156" x="6759575" y="3759200"/>
          <p14:tracePt t="64166" x="6670675" y="3776663"/>
          <p14:tracePt t="64183" x="6483350" y="3822700"/>
          <p14:tracePt t="64199" x="6286500" y="3840163"/>
          <p14:tracePt t="64215" x="6062663" y="3875088"/>
          <p14:tracePt t="64230" x="5973763" y="3894138"/>
          <p14:tracePt t="64246" x="5929313" y="3902075"/>
          <p14:tracePt t="64262" x="5894388" y="3911600"/>
          <p14:tracePt t="64280" x="5867400" y="3911600"/>
          <p14:tracePt t="64296" x="5848350" y="3911600"/>
          <p14:tracePt t="64312" x="5803900" y="3911600"/>
          <p14:tracePt t="64329" x="5732463" y="3911600"/>
          <p14:tracePt t="64345" x="5608638" y="3911600"/>
          <p14:tracePt t="64361" x="5500688" y="3911600"/>
          <p14:tracePt t="64376" x="5394325" y="3911600"/>
          <p14:tracePt t="64393" x="5322888" y="3911600"/>
          <p14:tracePt t="64409" x="5268913" y="3911600"/>
          <p14:tracePt t="64425" x="5251450" y="3911600"/>
          <p14:tracePt t="64442" x="5232400" y="3911600"/>
          <p14:tracePt t="64444" x="5224463" y="3911600"/>
          <p14:tracePt t="64467" x="5214938" y="3911600"/>
          <p14:tracePt t="64500" x="5205413" y="3911600"/>
          <p14:tracePt t="64989" x="5286375" y="3911600"/>
          <p14:tracePt t="64996" x="5402263" y="3919538"/>
          <p14:tracePt t="65007" x="5537200" y="3919538"/>
          <p14:tracePt t="65022" x="5848350" y="3919538"/>
          <p14:tracePt t="65038" x="6242050" y="3919538"/>
          <p14:tracePt t="65054" x="6608763" y="3938588"/>
          <p14:tracePt t="65070" x="6875463" y="3938588"/>
          <p14:tracePt t="65086" x="7089775" y="3938588"/>
          <p14:tracePt t="65102" x="7232650" y="3938588"/>
          <p14:tracePt t="65119" x="7286625" y="3938588"/>
          <p14:tracePt t="65135" x="7313613" y="3929063"/>
          <p14:tracePt t="65151" x="7323138" y="3929063"/>
          <p14:tracePt t="65168" x="7331075" y="3929063"/>
          <p14:tracePt t="65821" x="7367588" y="3919538"/>
          <p14:tracePt t="65829" x="7419975" y="3911600"/>
          <p14:tracePt t="65846" x="7483475" y="3902075"/>
          <p14:tracePt t="65864" x="7581900" y="3902075"/>
          <p14:tracePt t="65880" x="7661275" y="3902075"/>
          <p14:tracePt t="65896" x="7715250" y="3902075"/>
          <p14:tracePt t="65927" x="7732713" y="3902075"/>
          <p14:tracePt t="71454" x="7680325" y="3902075"/>
          <p14:tracePt t="71462" x="7581900" y="3911600"/>
          <p14:tracePt t="71479" x="7286625" y="3938588"/>
          <p14:tracePt t="71496" x="6991350" y="3938588"/>
          <p14:tracePt t="71512" x="6697663" y="3938588"/>
          <p14:tracePt t="71528" x="6510338" y="3938588"/>
          <p14:tracePt t="71544" x="6438900" y="3938588"/>
          <p14:tracePt t="71560" x="6367463" y="3946525"/>
          <p14:tracePt t="71576" x="6348413" y="3946525"/>
          <p14:tracePt t="71592" x="6330950" y="3965575"/>
          <p14:tracePt t="71608" x="6303963" y="3965575"/>
          <p14:tracePt t="71621" x="6296025" y="3965575"/>
          <p14:tracePt t="71636" x="6276975" y="3973513"/>
          <p14:tracePt t="71652" x="6259513" y="3973513"/>
          <p14:tracePt t="71686" x="6251575" y="3973513"/>
          <p14:tracePt t="71704" x="6242050" y="3973513"/>
          <p14:tracePt t="71720" x="6180138" y="3990975"/>
          <p14:tracePt t="71736" x="6054725" y="4017963"/>
          <p14:tracePt t="71752" x="5867400" y="4071938"/>
          <p14:tracePt t="71768" x="5634038" y="4125913"/>
          <p14:tracePt t="71784" x="5375275" y="4187825"/>
          <p14:tracePt t="71800" x="5116513" y="4251325"/>
          <p14:tracePt t="71815" x="4822825" y="4340225"/>
          <p14:tracePt t="71832" x="4537075" y="4429125"/>
          <p14:tracePt t="71847" x="4322763" y="4491038"/>
          <p14:tracePt t="71863" x="4152900" y="4537075"/>
          <p14:tracePt t="71879" x="3983038" y="4572000"/>
          <p14:tracePt t="71897" x="3848100" y="4581525"/>
          <p14:tracePt t="71913" x="3786188" y="4581525"/>
          <p14:tracePt t="71944" x="3724275" y="4572000"/>
          <p14:tracePt t="71975" x="3714750" y="4562475"/>
          <p14:tracePt t="71990" x="3705225" y="4562475"/>
          <p14:tracePt t="72055" x="3705225" y="4554538"/>
          <p14:tracePt t="72062" x="3697288" y="4554538"/>
          <p14:tracePt t="72078" x="3697288" y="4545013"/>
          <p14:tracePt t="72094" x="3687763" y="4545013"/>
          <p14:tracePt t="72110" x="3687763" y="4537075"/>
          <p14:tracePt t="72174" x="3679825" y="4527550"/>
          <p14:tracePt t="72310" x="3697288" y="4518025"/>
          <p14:tracePt t="72320" x="3724275" y="4518025"/>
          <p14:tracePt t="72325" x="3741738" y="4510088"/>
          <p14:tracePt t="72342" x="3795713" y="4491038"/>
          <p14:tracePt t="72359" x="3848100" y="4483100"/>
          <p14:tracePt t="72378" x="3884613" y="4483100"/>
          <p14:tracePt t="72394" x="3911600" y="4483100"/>
          <p14:tracePt t="72412" x="3929063" y="4483100"/>
          <p14:tracePt t="72428" x="3946525" y="4473575"/>
          <p14:tracePt t="72446" x="3965575" y="4473575"/>
          <p14:tracePt t="72475" x="3990975" y="4473575"/>
          <p14:tracePt t="72492" x="4027488" y="4473575"/>
          <p14:tracePt t="72509" x="4062413" y="4473575"/>
          <p14:tracePt t="72526" x="4089400" y="4473575"/>
          <p14:tracePt t="72542" x="4098925" y="4473575"/>
          <p14:tracePt t="72557" x="4108450" y="4473575"/>
          <p14:tracePt t="72574" x="4116388" y="4473575"/>
          <p14:tracePt t="72590" x="4133850" y="4473575"/>
          <p14:tracePt t="72606" x="4152900" y="4473575"/>
          <p14:tracePt t="72617" x="4160838" y="4473575"/>
          <p14:tracePt t="72633" x="4179888" y="4473575"/>
          <p14:tracePt t="72666" x="4205288" y="4473575"/>
          <p14:tracePt t="72684" x="4232275" y="4473575"/>
          <p14:tracePt t="72702" x="4268788" y="4473575"/>
          <p14:tracePt t="72733" x="4295775" y="4473575"/>
          <p14:tracePt t="72749" x="4322763" y="4473575"/>
          <p14:tracePt t="72765" x="4367213" y="4473575"/>
          <p14:tracePt t="72781" x="4419600" y="4473575"/>
          <p14:tracePt t="72798" x="4510088" y="4473575"/>
          <p14:tracePt t="72813" x="4537075" y="4473575"/>
          <p14:tracePt t="72829" x="4589463" y="4473575"/>
          <p14:tracePt t="72842" x="4616450" y="4473575"/>
          <p14:tracePt t="72858" x="4633913" y="4473575"/>
          <p14:tracePt t="72874" x="4643438" y="4473575"/>
          <p14:tracePt t="72892" x="4652963" y="4473575"/>
          <p14:tracePt t="72912" x="4670425" y="4473575"/>
          <p14:tracePt t="72929" x="4687888" y="4473575"/>
          <p14:tracePt t="72943" x="4705350" y="4473575"/>
          <p14:tracePt t="72959" x="4732338" y="4473575"/>
          <p14:tracePt t="72977" x="4759325" y="4473575"/>
          <p14:tracePt t="73007" x="4795838" y="4473575"/>
          <p14:tracePt t="73024" x="4813300" y="4473575"/>
          <p14:tracePt t="73039" x="4840288" y="4473575"/>
          <p14:tracePt t="73055" x="4857750" y="4473575"/>
          <p14:tracePt t="73072" x="4902200" y="4473575"/>
          <p14:tracePt t="73087" x="4946650" y="4473575"/>
          <p14:tracePt t="73104" x="4965700" y="4473575"/>
          <p14:tracePt t="73117" x="4983163" y="4473575"/>
          <p14:tracePt t="73132" x="5018088" y="4473575"/>
          <p14:tracePt t="73148" x="5045075" y="4473575"/>
          <p14:tracePt t="73165" x="5081588" y="4473575"/>
          <p14:tracePt t="73182" x="5116513" y="4473575"/>
          <p14:tracePt t="73201" x="5133975" y="4473575"/>
          <p14:tracePt t="73218" x="5153025" y="4473575"/>
          <p14:tracePt t="73250" x="5160963" y="4473575"/>
          <p14:tracePt t="73266" x="5170488" y="4473575"/>
          <p14:tracePt t="73282" x="5180013" y="4473575"/>
          <p14:tracePt t="73298" x="5187950" y="4473575"/>
          <p14:tracePt t="73319" x="5197475" y="4473575"/>
          <p14:tracePt t="73335" x="5205413" y="4473575"/>
          <p14:tracePt t="73367" x="5214938" y="4473575"/>
          <p14:tracePt t="73374" x="5224463" y="4473575"/>
          <p14:tracePt t="73390" x="5232400" y="4473575"/>
          <p14:tracePt t="73406" x="5241925" y="4473575"/>
          <p14:tracePt t="73415" x="5259388" y="4473575"/>
          <p14:tracePt t="73431" x="5268913" y="4473575"/>
          <p14:tracePt t="73444" x="5276850" y="4473575"/>
          <p14:tracePt t="73459" x="5295900" y="4473575"/>
          <p14:tracePt t="73475" x="5322888" y="4473575"/>
          <p14:tracePt t="73493" x="5348288" y="4473575"/>
          <p14:tracePt t="73523" x="5402263" y="4473575"/>
          <p14:tracePt t="73539" x="5429250" y="4473575"/>
          <p14:tracePt t="73556" x="5465763" y="4473575"/>
          <p14:tracePt t="73571" x="5500688" y="4473575"/>
          <p14:tracePt t="73587" x="5527675" y="4473575"/>
          <p14:tracePt t="73604" x="5545138" y="4473575"/>
          <p14:tracePt t="73620" x="5562600" y="4473575"/>
          <p14:tracePt t="73636" x="5581650" y="4473575"/>
          <p14:tracePt t="73651" x="5599113" y="4473575"/>
          <p14:tracePt t="73668" x="5616575" y="4473575"/>
          <p14:tracePt t="73683" x="5643563" y="4483100"/>
          <p14:tracePt t="73700" x="5697538" y="4491038"/>
          <p14:tracePt t="73715" x="5751513" y="4500563"/>
          <p14:tracePt t="73731" x="5813425" y="4510088"/>
          <p14:tracePt t="73747" x="5867400" y="4510088"/>
          <p14:tracePt t="73763" x="5911850" y="4518025"/>
          <p14:tracePt t="73779" x="5956300" y="4527550"/>
          <p14:tracePt t="73795" x="5965825" y="4527550"/>
          <p14:tracePt t="95651" x="5973763" y="4527550"/>
          <p14:tracePt t="95668" x="5983288" y="4527550"/>
          <p14:tracePt t="95683" x="5983288" y="4510088"/>
          <p14:tracePt t="95763" x="5983288" y="4500563"/>
          <p14:tracePt t="95771" x="5956300" y="4491038"/>
          <p14:tracePt t="95779" x="5938838" y="4473575"/>
          <p14:tracePt t="95787" x="5894388" y="4456113"/>
          <p14:tracePt t="95803" x="5732463" y="4394200"/>
          <p14:tracePt t="95820" x="5357813" y="4295775"/>
          <p14:tracePt t="95838" x="4652963" y="4062413"/>
          <p14:tracePt t="95855" x="3724275" y="3536950"/>
          <p14:tracePt t="95870" x="2687638" y="3071813"/>
          <p14:tracePt t="95886" x="1652588" y="2670175"/>
          <p14:tracePt t="95903" x="669925" y="2232025"/>
          <p14:tracePt t="95918" x="0" y="1839913"/>
          <p14:tracePt t="95934" x="0" y="1571625"/>
          <p14:tracePt t="95950" x="0" y="1411288"/>
          <p14:tracePt t="95965" x="0" y="1295400"/>
          <p14:tracePt t="95997" x="0" y="1125538"/>
          <p14:tracePt t="96009" x="0" y="1081088"/>
          <p14:tracePt t="96026" x="0" y="1009650"/>
          <p14:tracePt t="96044" x="0" y="919163"/>
          <p14:tracePt t="96062" x="0" y="866775"/>
          <p14:tracePt t="96078" x="0" y="803275"/>
          <p14:tracePt t="96094" x="0" y="696913"/>
          <p14:tracePt t="96111" x="0" y="544513"/>
          <p14:tracePt t="96127" x="0" y="39370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4184"/>
          </a:xfrm>
        </p:spPr>
        <p:txBody>
          <a:bodyPr/>
          <a:lstStyle/>
          <a:p>
            <a:r>
              <a:rPr lang="en-US" dirty="0"/>
              <a:t>OBJECTIVES OF THREE LEVEL ARCHITECTURE</a:t>
            </a:r>
          </a:p>
        </p:txBody>
      </p:sp>
      <p:sp>
        <p:nvSpPr>
          <p:cNvPr id="3" name="Content Placeholder 2"/>
          <p:cNvSpPr>
            <a:spLocks noGrp="1"/>
          </p:cNvSpPr>
          <p:nvPr>
            <p:ph idx="1"/>
          </p:nvPr>
        </p:nvSpPr>
        <p:spPr>
          <a:xfrm>
            <a:off x="838200" y="1399310"/>
            <a:ext cx="10515600" cy="4777653"/>
          </a:xfrm>
        </p:spPr>
        <p:txBody>
          <a:bodyPr>
            <a:normAutofit/>
          </a:bodyPr>
          <a:lstStyle/>
          <a:p>
            <a:r>
              <a:rPr lang="en-US" dirty="0"/>
              <a:t>Each user should be able to access the same data, but have a different customized view of the data. Each user should be able to change the way he or she views the data, and this change should not affect other users. </a:t>
            </a:r>
          </a:p>
          <a:p>
            <a:r>
              <a:rPr lang="en-US" dirty="0"/>
              <a:t>Users should not have to deal directly with physical database storage details, such as indexing or hashing .In other words, a user’s interaction with the database should be independent of storage considerations. </a:t>
            </a:r>
          </a:p>
          <a:p>
            <a:r>
              <a:rPr lang="en-US" dirty="0"/>
              <a:t>The Database Administrator (DBA) should be able to change the database storage structures without affecting the users’ views. </a:t>
            </a:r>
          </a:p>
          <a:p>
            <a:r>
              <a:rPr lang="en-US" dirty="0"/>
              <a:t>The internal structure of the database should be unaffected by changes to the physical aspects of storage, such as the changeover to a new storage device. </a:t>
            </a:r>
          </a:p>
          <a:p>
            <a:r>
              <a:rPr lang="en-US" dirty="0"/>
              <a:t>The DBA should be able to change the conceptual structure of the database without affecting all users.</a:t>
            </a:r>
          </a:p>
          <a:p>
            <a:endParaRPr lang="en-US" dirty="0"/>
          </a:p>
        </p:txBody>
      </p:sp>
    </p:spTree>
    <p:extLst>
      <p:ext uri="{BB962C8B-B14F-4D97-AF65-F5344CB8AC3E}">
        <p14:creationId xmlns:p14="http://schemas.microsoft.com/office/powerpoint/2010/main" val="1807475410"/>
      </p:ext>
    </p:extLst>
  </p:cSld>
  <p:clrMapOvr>
    <a:masterClrMapping/>
  </p:clrMapOvr>
  <mc:AlternateContent xmlns:mc="http://schemas.openxmlformats.org/markup-compatibility/2006" xmlns:p14="http://schemas.microsoft.com/office/powerpoint/2010/main">
    <mc:Choice Requires="p14">
      <p:transition spd="slow" p14:dur="2000" advTm="111497"/>
    </mc:Choice>
    <mc:Fallback xmlns="">
      <p:transition spd="slow" advTm="11149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6323"/>
          </a:xfrm>
        </p:spPr>
        <p:txBody>
          <a:bodyPr/>
          <a:lstStyle/>
          <a:p>
            <a:r>
              <a:rPr lang="en-US" dirty="0"/>
              <a:t>Functions of DBMS</a:t>
            </a:r>
          </a:p>
        </p:txBody>
      </p:sp>
      <p:sp>
        <p:nvSpPr>
          <p:cNvPr id="3" name="Content Placeholder 2"/>
          <p:cNvSpPr>
            <a:spLocks noGrp="1"/>
          </p:cNvSpPr>
          <p:nvPr>
            <p:ph idx="1"/>
          </p:nvPr>
        </p:nvSpPr>
        <p:spPr>
          <a:xfrm>
            <a:off x="677334" y="1255923"/>
            <a:ext cx="8596668" cy="5255046"/>
          </a:xfrm>
        </p:spPr>
        <p:txBody>
          <a:bodyPr>
            <a:normAutofit fontScale="92500" lnSpcReduction="10000"/>
          </a:bodyPr>
          <a:lstStyle/>
          <a:p>
            <a:pPr marL="0" indent="0">
              <a:buNone/>
            </a:pPr>
            <a:r>
              <a:rPr lang="en-US" dirty="0"/>
              <a:t>(1) </a:t>
            </a:r>
            <a:r>
              <a:rPr lang="en-US" b="1" u="sng" dirty="0"/>
              <a:t>Data storage, retrieval, and update</a:t>
            </a:r>
          </a:p>
          <a:p>
            <a:pPr lvl="1"/>
            <a:r>
              <a:rPr lang="en-US" dirty="0"/>
              <a:t>A DBMS must furnish users with the ability to store, retrieve, and update data in the database.</a:t>
            </a:r>
          </a:p>
          <a:p>
            <a:pPr marL="0" indent="0">
              <a:buNone/>
            </a:pPr>
            <a:r>
              <a:rPr lang="en-US" dirty="0"/>
              <a:t>(2) </a:t>
            </a:r>
            <a:r>
              <a:rPr lang="en-US" b="1" u="sng" dirty="0"/>
              <a:t>A user-accessible catalog</a:t>
            </a:r>
          </a:p>
          <a:p>
            <a:pPr lvl="1"/>
            <a:r>
              <a:rPr lang="en-US" dirty="0"/>
              <a:t>A DBMS must furnish a catalog in which descriptions of data items are stored and which is accessible to users.</a:t>
            </a:r>
          </a:p>
          <a:p>
            <a:pPr lvl="2"/>
            <a:r>
              <a:rPr lang="en-US" dirty="0"/>
              <a:t>A key feature of the ANSI-SPARC architecture is the recognition of an integrated system catalog to hold data about the schemas, users, applications, and so on. The catalog is expected to be accessible to users as well as to the DBMS. A system catalog, or data dictionary, is a repository of information describing the data in the database: it is, the ‘data about the data’ or metadata. The amount of information and the way the information is used vary with the DBMS. Typically, the system catalog stores: </a:t>
            </a:r>
          </a:p>
          <a:p>
            <a:pPr lvl="3"/>
            <a:r>
              <a:rPr lang="en-US" dirty="0"/>
              <a:t>names, types, and sizes of data items; </a:t>
            </a:r>
          </a:p>
          <a:p>
            <a:pPr lvl="3"/>
            <a:r>
              <a:rPr lang="en-US" dirty="0"/>
              <a:t>names of relationships; </a:t>
            </a:r>
          </a:p>
          <a:p>
            <a:pPr lvl="3"/>
            <a:r>
              <a:rPr lang="en-US" dirty="0"/>
              <a:t>integrity constraints on the data; </a:t>
            </a:r>
          </a:p>
          <a:p>
            <a:pPr lvl="3"/>
            <a:r>
              <a:rPr lang="en-US" dirty="0"/>
              <a:t>names of authorized users who have access to the data;</a:t>
            </a:r>
          </a:p>
          <a:p>
            <a:pPr lvl="3"/>
            <a:r>
              <a:rPr lang="en-US" dirty="0"/>
              <a:t>the data items that each user can access and the types of access allowed; for example, insert, update, delete, or read access; </a:t>
            </a:r>
          </a:p>
          <a:p>
            <a:pPr lvl="3"/>
            <a:r>
              <a:rPr lang="en-US" dirty="0"/>
              <a:t>external, conceptual, and internal schemas and the mappings between the schema</a:t>
            </a:r>
          </a:p>
          <a:p>
            <a:pPr lvl="3"/>
            <a:r>
              <a:rPr lang="en-US" dirty="0"/>
              <a:t>usage statistics, such as the frequencies of transactions and counts on the number of accesses made to objects in the database.</a:t>
            </a:r>
          </a:p>
          <a:p>
            <a:pPr lvl="1"/>
            <a:endParaRPr lang="en-US" dirty="0"/>
          </a:p>
        </p:txBody>
      </p:sp>
      <p:pic>
        <p:nvPicPr>
          <p:cNvPr id="4" name="Picture 3"/>
          <p:cNvPicPr>
            <a:picLocks noChangeAspect="1"/>
          </p:cNvPicPr>
          <p:nvPr/>
        </p:nvPicPr>
        <p:blipFill>
          <a:blip r:embed="rId2"/>
          <a:stretch>
            <a:fillRect/>
          </a:stretch>
        </p:blipFill>
        <p:spPr>
          <a:xfrm>
            <a:off x="9951196" y="6315706"/>
            <a:ext cx="1828800" cy="390525"/>
          </a:xfrm>
          <a:prstGeom prst="rect">
            <a:avLst/>
          </a:prstGeom>
        </p:spPr>
      </p:pic>
    </p:spTree>
    <p:extLst>
      <p:ext uri="{BB962C8B-B14F-4D97-AF65-F5344CB8AC3E}">
        <p14:creationId xmlns:p14="http://schemas.microsoft.com/office/powerpoint/2010/main" val="198391910"/>
      </p:ext>
    </p:extLst>
  </p:cSld>
  <p:clrMapOvr>
    <a:masterClrMapping/>
  </p:clrMapOvr>
  <mc:AlternateContent xmlns:mc="http://schemas.openxmlformats.org/markup-compatibility/2006" xmlns:p14="http://schemas.microsoft.com/office/powerpoint/2010/main">
    <mc:Choice Requires="p14">
      <p:transition spd="slow" p14:dur="2000" advTm="173293"/>
    </mc:Choice>
    <mc:Fallback xmlns="">
      <p:transition spd="slow" advTm="173293"/>
    </mc:Fallback>
  </mc:AlternateContent>
  <p:extLst>
    <p:ext uri="{3A86A75C-4F4B-4683-9AE1-C65F6400EC91}">
      <p14:laserTraceLst xmlns:p14="http://schemas.microsoft.com/office/powerpoint/2010/main">
        <p14:tracePtLst>
          <p14:tracePt t="117812" x="750888" y="4991100"/>
          <p14:tracePt t="118975" x="768350" y="4983163"/>
          <p14:tracePt t="118981" x="822325" y="4973638"/>
          <p14:tracePt t="118993" x="911225" y="4956175"/>
          <p14:tracePt t="119010" x="1089025" y="4902200"/>
          <p14:tracePt t="119026" x="1285875" y="4857750"/>
          <p14:tracePt t="119042" x="1446213" y="4803775"/>
          <p14:tracePt t="119058" x="1643063" y="4759325"/>
          <p14:tracePt t="119075" x="1830388" y="4687888"/>
          <p14:tracePt t="119090" x="2000250" y="4616450"/>
          <p14:tracePt t="119107" x="2197100" y="4537075"/>
          <p14:tracePt t="119123" x="2411413" y="4446588"/>
          <p14:tracePt t="119142" x="2874963" y="4268788"/>
          <p14:tracePt t="119158" x="3375025" y="4081463"/>
          <p14:tracePt t="119188" x="4268788" y="3830638"/>
          <p14:tracePt t="119206" x="5081588" y="3732213"/>
          <p14:tracePt t="119221" x="5473700" y="3732213"/>
          <p14:tracePt t="119237" x="5732463" y="3732213"/>
          <p14:tracePt t="119252" x="5830888" y="3732213"/>
          <p14:tracePt t="119269" x="6054725" y="3732213"/>
          <p14:tracePt t="119285" x="6143625" y="3732213"/>
          <p14:tracePt t="119300" x="6180138" y="3732213"/>
          <p14:tracePt t="119316" x="6242050" y="3724275"/>
          <p14:tracePt t="119333" x="6348413" y="3714750"/>
          <p14:tracePt t="119347" x="6411913" y="3705225"/>
          <p14:tracePt t="119363" x="6527800" y="3687763"/>
          <p14:tracePt t="119379" x="6715125" y="3652838"/>
          <p14:tracePt t="119395" x="6983413" y="3616325"/>
          <p14:tracePt t="119412" x="7277100" y="3544888"/>
          <p14:tracePt t="119428" x="7751763" y="3384550"/>
          <p14:tracePt t="119444" x="8242300" y="3197225"/>
          <p14:tracePt t="119460" x="8769350" y="2982913"/>
          <p14:tracePt t="119477" x="9394825" y="2822575"/>
          <p14:tracePt t="119494" x="9732963" y="2741613"/>
          <p14:tracePt t="119510" x="9912350" y="2724150"/>
          <p14:tracePt t="119526" x="10010775" y="2714625"/>
          <p14:tracePt t="119541" x="10037763" y="2714625"/>
          <p14:tracePt t="119556" x="10045700" y="2714625"/>
          <p14:tracePt t="119653" x="10037763" y="2714625"/>
          <p14:tracePt t="119661" x="9991725" y="2705100"/>
          <p14:tracePt t="119671" x="9929813" y="2705100"/>
          <p14:tracePt t="119687" x="9752013" y="2705100"/>
          <p14:tracePt t="119704" x="9447213" y="2705100"/>
          <p14:tracePt t="119715" x="9180513" y="2705100"/>
          <p14:tracePt t="119731" x="8616950" y="2705100"/>
          <p14:tracePt t="119765" x="6991350" y="2705100"/>
          <p14:tracePt t="119783" x="6465888" y="2705100"/>
          <p14:tracePt t="119800" x="6161088" y="2705100"/>
          <p14:tracePt t="119816" x="5938838" y="2705100"/>
          <p14:tracePt t="119832" x="5795963" y="2705100"/>
          <p14:tracePt t="119848" x="5705475" y="2705100"/>
          <p14:tracePt t="119865" x="5653088" y="2714625"/>
          <p14:tracePt t="119881" x="5608638" y="2724150"/>
          <p14:tracePt t="119897" x="5527675" y="2724150"/>
          <p14:tracePt t="119913" x="5419725" y="2724150"/>
          <p14:tracePt t="119925" x="5241925" y="2724150"/>
          <p14:tracePt t="119941" x="5027613" y="2724150"/>
          <p14:tracePt t="119957" x="4830763" y="2724150"/>
          <p14:tracePt t="119974" x="4608513" y="2724150"/>
          <p14:tracePt t="119989" x="4446588" y="2724150"/>
          <p14:tracePt t="120005" x="4303713" y="2724150"/>
          <p14:tracePt t="120021" x="4197350" y="2741613"/>
          <p14:tracePt t="120037" x="4071938" y="2759075"/>
          <p14:tracePt t="120053" x="3946525" y="2795588"/>
          <p14:tracePt t="120069" x="3822700" y="2822575"/>
          <p14:tracePt t="120085" x="3724275" y="2857500"/>
          <p14:tracePt t="120102" x="3643313" y="2884488"/>
          <p14:tracePt t="120119" x="3554413" y="2901950"/>
          <p14:tracePt t="120137" x="3482975" y="2928938"/>
          <p14:tracePt t="120154" x="3394075" y="2973388"/>
          <p14:tracePt t="120170" x="3295650" y="3027363"/>
          <p14:tracePt t="120186" x="3170238" y="3089275"/>
          <p14:tracePt t="120201" x="3044825" y="3152775"/>
          <p14:tracePt t="120219" x="2928938" y="3205163"/>
          <p14:tracePt t="120234" x="2840038" y="3232150"/>
          <p14:tracePt t="120266" x="2679700" y="3286125"/>
          <p14:tracePt t="120284" x="2625725" y="3286125"/>
          <p14:tracePt t="120286" x="2608263" y="3295650"/>
          <p14:tracePt t="120299" x="2598738" y="3295650"/>
          <p14:tracePt t="120315" x="2554288" y="3303588"/>
          <p14:tracePt t="120331" x="2509838" y="3303588"/>
          <p14:tracePt t="120347" x="2473325" y="3303588"/>
          <p14:tracePt t="120363" x="2438400" y="3303588"/>
          <p14:tracePt t="120379" x="2419350" y="3303588"/>
          <p14:tracePt t="120394" x="2411413" y="3303588"/>
          <p14:tracePt t="120410" x="2401888" y="3303588"/>
          <p14:tracePt t="120518" x="2393950" y="3313113"/>
          <p14:tracePt t="121086" x="2446338" y="3340100"/>
          <p14:tracePt t="121094" x="2554288" y="3367088"/>
          <p14:tracePt t="121111" x="2759075" y="3429000"/>
          <p14:tracePt t="121129" x="3000375" y="3554413"/>
          <p14:tracePt t="121144" x="3348038" y="3724275"/>
          <p14:tracePt t="121161" x="3652838" y="3894138"/>
          <p14:tracePt t="121178" x="3867150" y="4010025"/>
          <p14:tracePt t="121193" x="4071938" y="4108450"/>
          <p14:tracePt t="121209" x="4214813" y="4160838"/>
          <p14:tracePt t="121225" x="4322763" y="4205288"/>
          <p14:tracePt t="121241" x="4367213" y="4232275"/>
          <p14:tracePt t="121257" x="4375150" y="4232275"/>
          <p14:tracePt t="121273" x="4375150" y="4251325"/>
          <p14:tracePt t="121290" x="4367213" y="4276725"/>
          <p14:tracePt t="121305" x="4348163" y="4295775"/>
          <p14:tracePt t="121321" x="4303713" y="4322763"/>
          <p14:tracePt t="121337" x="4197350" y="4357688"/>
          <p14:tracePt t="121353" x="4037013" y="4411663"/>
          <p14:tracePt t="121366" x="3813175" y="4446588"/>
          <p14:tracePt t="121382" x="3571875" y="4500563"/>
          <p14:tracePt t="121398" x="3330575" y="4572000"/>
          <p14:tracePt t="121416" x="3197225" y="4616450"/>
          <p14:tracePt t="121433" x="3081338" y="4625975"/>
          <p14:tracePt t="121451" x="3036888" y="4633913"/>
          <p14:tracePt t="121466" x="3017838" y="4633913"/>
          <p14:tracePt t="121483" x="2990850" y="4633913"/>
          <p14:tracePt t="121499" x="2928938" y="4616450"/>
          <p14:tracePt t="121515" x="2840038" y="4572000"/>
          <p14:tracePt t="121531" x="2714625" y="4545013"/>
          <p14:tracePt t="121546" x="2589213" y="4510088"/>
          <p14:tracePt t="121562" x="2517775" y="4491038"/>
          <p14:tracePt t="121579" x="2473325" y="4473575"/>
          <p14:tracePt t="121646" x="2465388" y="4473575"/>
          <p14:tracePt t="121701" x="2465388" y="4456113"/>
          <p14:tracePt t="121709" x="2473325" y="4456113"/>
          <p14:tracePt t="121720" x="2500313" y="4446588"/>
          <p14:tracePt t="121735" x="2562225" y="4419600"/>
          <p14:tracePt t="121751" x="2633663" y="4411663"/>
          <p14:tracePt t="121767" x="2741613" y="4384675"/>
          <p14:tracePt t="121783" x="2822575" y="4375150"/>
          <p14:tracePt t="121799" x="2874963" y="4367213"/>
          <p14:tracePt t="121815" x="2955925" y="4340225"/>
          <p14:tracePt t="121831" x="3027363" y="4322763"/>
          <p14:tracePt t="121847" x="3125788" y="4286250"/>
          <p14:tracePt t="121863" x="3214688" y="4268788"/>
          <p14:tracePt t="121879" x="3286125" y="4251325"/>
          <p14:tracePt t="121895" x="3384550" y="4241800"/>
          <p14:tracePt t="121911" x="3465513" y="4224338"/>
          <p14:tracePt t="121927" x="3527425" y="4214813"/>
          <p14:tracePt t="121943" x="3581400" y="4205288"/>
          <p14:tracePt t="121959" x="3625850" y="4197350"/>
          <p14:tracePt t="121975" x="3652838" y="4187825"/>
          <p14:tracePt t="121991" x="3660775" y="4187825"/>
          <p14:tracePt t="122165" x="3670300" y="4187825"/>
          <p14:tracePt t="122173" x="3660775" y="4197350"/>
          <p14:tracePt t="122184" x="3643313" y="4232275"/>
          <p14:tracePt t="122201" x="3581400" y="4295775"/>
          <p14:tracePt t="122217" x="3446463" y="4375150"/>
          <p14:tracePt t="122233" x="3251200" y="4456113"/>
          <p14:tracePt t="122249" x="3071813" y="4518025"/>
          <p14:tracePt t="122265" x="2946400" y="4537075"/>
          <p14:tracePt t="122281" x="2894013" y="4537075"/>
          <p14:tracePt t="122357" x="2884488" y="4537075"/>
          <p14:tracePt t="122365" x="2874963" y="4537075"/>
          <p14:tracePt t="122373" x="2857500" y="4545013"/>
          <p14:tracePt t="122381" x="2840038" y="4554538"/>
          <p14:tracePt t="122394" x="2813050" y="4562475"/>
          <p14:tracePt t="122410" x="2768600" y="4572000"/>
          <p14:tracePt t="122426" x="2705100" y="4608513"/>
          <p14:tracePt t="122442" x="2625725" y="4625975"/>
          <p14:tracePt t="122458" x="2571750" y="4643438"/>
          <p14:tracePt t="122474" x="2554288" y="4643438"/>
          <p14:tracePt t="122490" x="2544763" y="4643438"/>
          <p14:tracePt t="122790" x="2536825" y="4643438"/>
          <p14:tracePt t="124070" x="2571750" y="4625975"/>
          <p14:tracePt t="124078" x="2670175" y="4616450"/>
          <p14:tracePt t="124089" x="2768600" y="4616450"/>
          <p14:tracePt t="124106" x="2982913" y="4598988"/>
          <p14:tracePt t="124122" x="3160713" y="4598988"/>
          <p14:tracePt t="124138" x="3295650" y="4572000"/>
          <p14:tracePt t="124154" x="3340100" y="4562475"/>
          <p14:tracePt t="124170" x="3348038" y="4562475"/>
          <p14:tracePt t="124582" x="3384550" y="4554538"/>
          <p14:tracePt t="124590" x="3455988" y="4545013"/>
          <p14:tracePt t="124605" x="3509963" y="4537075"/>
          <p14:tracePt t="124622" x="3732213" y="4537075"/>
          <p14:tracePt t="124639" x="3884613" y="4537075"/>
          <p14:tracePt t="124656" x="4044950" y="4537075"/>
          <p14:tracePt t="124672" x="4179888" y="4537075"/>
          <p14:tracePt t="124688" x="4286250" y="4537075"/>
          <p14:tracePt t="124704" x="4357688" y="4537075"/>
          <p14:tracePt t="124735" x="4518025" y="4537075"/>
          <p14:tracePt t="124748" x="4562475" y="4537075"/>
          <p14:tracePt t="124764" x="4660900" y="4537075"/>
          <p14:tracePt t="124781" x="4751388" y="4537075"/>
          <p14:tracePt t="124782" x="4795838" y="4537075"/>
          <p14:tracePt t="124797" x="4857750" y="4537075"/>
          <p14:tracePt t="124815" x="5037138" y="4527550"/>
          <p14:tracePt t="124829" x="5099050" y="4527550"/>
          <p14:tracePt t="124845" x="5224463" y="4510088"/>
          <p14:tracePt t="124865" x="5411788" y="4510088"/>
          <p14:tracePt t="124881" x="5510213" y="4510088"/>
          <p14:tracePt t="124897" x="5572125" y="4510088"/>
          <p14:tracePt t="124913" x="5608638" y="4510088"/>
          <p14:tracePt t="124926" x="5626100" y="4500563"/>
          <p14:tracePt t="125391" x="5608638" y="4491038"/>
          <p14:tracePt t="125398" x="5473700" y="4473575"/>
          <p14:tracePt t="125414" x="5187950" y="4465638"/>
          <p14:tracePt t="125432" x="4911725" y="4465638"/>
          <p14:tracePt t="125448" x="4598988" y="4465638"/>
          <p14:tracePt t="125464" x="4402138" y="4473575"/>
          <p14:tracePt t="125480" x="4295775" y="4491038"/>
          <p14:tracePt t="125496" x="4232275" y="4491038"/>
          <p14:tracePt t="125512" x="4197350" y="4510088"/>
          <p14:tracePt t="125528" x="4143375" y="4527550"/>
          <p14:tracePt t="125544" x="4062413" y="4562475"/>
          <p14:tracePt t="125561" x="3938588" y="4598988"/>
          <p14:tracePt t="125577" x="3813175" y="4625975"/>
          <p14:tracePt t="125594" x="3705225" y="4625975"/>
          <p14:tracePt t="125610" x="3625850" y="4625975"/>
          <p14:tracePt t="125625" x="3571875" y="4625975"/>
          <p14:tracePt t="125642" x="3536950" y="4625975"/>
          <p14:tracePt t="125672" x="3509963" y="4625975"/>
          <p14:tracePt t="125686" x="3500438" y="4625975"/>
          <p14:tracePt t="125717" x="3482975" y="4625975"/>
          <p14:tracePt t="125734" x="3473450" y="4625975"/>
          <p14:tracePt t="125975" x="3455988" y="4625975"/>
          <p14:tracePt t="125983" x="3446463" y="4625975"/>
          <p14:tracePt t="125993" x="3429000" y="4625975"/>
          <p14:tracePt t="126010" x="3384550" y="4625975"/>
          <p14:tracePt t="126023" x="3340100" y="4625975"/>
          <p14:tracePt t="126038" x="3295650" y="4625975"/>
          <p14:tracePt t="126055" x="3251200" y="4625975"/>
          <p14:tracePt t="126072" x="3224213" y="4633913"/>
          <p14:tracePt t="126089" x="3187700" y="4652963"/>
          <p14:tracePt t="126107" x="3152775" y="4670425"/>
          <p14:tracePt t="126123" x="3108325" y="4705350"/>
          <p14:tracePt t="126139" x="3044825" y="4759325"/>
          <p14:tracePt t="126155" x="3000375" y="4803775"/>
          <p14:tracePt t="126171" x="2946400" y="4840288"/>
          <p14:tracePt t="126187" x="2894013" y="4848225"/>
          <p14:tracePt t="126203" x="2857500" y="4857750"/>
          <p14:tracePt t="126219" x="2830513" y="4867275"/>
          <p14:tracePt t="126234" x="2795588" y="4867275"/>
          <p14:tracePt t="126251" x="2786063" y="4867275"/>
          <p14:tracePt t="126283" x="2768600" y="4867275"/>
          <p14:tracePt t="126300" x="2759075" y="4867275"/>
          <p14:tracePt t="126359" x="2759075" y="4857750"/>
          <p14:tracePt t="126367" x="2759075" y="4848225"/>
          <p14:tracePt t="126379" x="2776538" y="4830763"/>
          <p14:tracePt t="126397" x="2822575" y="4822825"/>
          <p14:tracePt t="126413" x="2911475" y="4803775"/>
          <p14:tracePt t="126429" x="3044825" y="4795838"/>
          <p14:tracePt t="126446" x="3232150" y="4768850"/>
          <p14:tracePt t="126458" x="3429000" y="4732338"/>
          <p14:tracePt t="126475" x="3589338" y="4705350"/>
          <p14:tracePt t="126492" x="3714750" y="4705350"/>
          <p14:tracePt t="126509" x="3830638" y="4705350"/>
          <p14:tracePt t="126528" x="3894138" y="4705350"/>
          <p14:tracePt t="126543" x="3902075" y="4705350"/>
          <p14:tracePt t="126559" x="3911600" y="4705350"/>
          <p14:tracePt t="126975" x="3884613" y="4732338"/>
          <p14:tracePt t="126983" x="3830638" y="4759325"/>
          <p14:tracePt t="126993" x="3759200" y="4795838"/>
          <p14:tracePt t="127010" x="3598863" y="4857750"/>
          <p14:tracePt t="127025" x="3419475" y="4929188"/>
          <p14:tracePt t="127041" x="3286125" y="4965700"/>
          <p14:tracePt t="127057" x="3179763" y="5000625"/>
          <p14:tracePt t="127074" x="3089275" y="5027613"/>
          <p14:tracePt t="127090" x="3036888" y="5037138"/>
          <p14:tracePt t="127106" x="2990850" y="5054600"/>
          <p14:tracePt t="127122" x="2946400" y="5054600"/>
          <p14:tracePt t="127139" x="2894013" y="5062538"/>
          <p14:tracePt t="127155" x="2847975" y="5062538"/>
          <p14:tracePt t="127170" x="2822575" y="5072063"/>
          <p14:tracePt t="127186" x="2786063" y="5072063"/>
          <p14:tracePt t="127202" x="2768600" y="5081588"/>
          <p14:tracePt t="127218" x="2751138" y="5081588"/>
          <p14:tracePt t="127235" x="2732088" y="5081588"/>
          <p14:tracePt t="127252" x="2714625" y="5081588"/>
          <p14:tracePt t="127392" x="2697163" y="5081588"/>
          <p14:tracePt t="127415" x="2687638" y="5081588"/>
          <p14:tracePt t="127751" x="2705100" y="5081588"/>
          <p14:tracePt t="127759" x="2759075" y="5081588"/>
          <p14:tracePt t="127776" x="2874963" y="5081588"/>
          <p14:tracePt t="127789" x="2928938" y="5081588"/>
          <p14:tracePt t="127805" x="3009900" y="5081588"/>
          <p14:tracePt t="127822" x="3054350" y="5081588"/>
          <p14:tracePt t="127840" x="3098800" y="5081588"/>
          <p14:tracePt t="127857" x="3116263" y="5072063"/>
          <p14:tracePt t="127872" x="3152775" y="5072063"/>
          <p14:tracePt t="127888" x="3197225" y="5072063"/>
          <p14:tracePt t="127905" x="3232150" y="5072063"/>
          <p14:tracePt t="127921" x="3286125" y="5072063"/>
          <p14:tracePt t="127937" x="3322638" y="5072063"/>
          <p14:tracePt t="127954" x="3357563" y="5072063"/>
          <p14:tracePt t="127969" x="3394075" y="5072063"/>
          <p14:tracePt t="127985" x="3429000" y="5072063"/>
          <p14:tracePt t="128002" x="3455988" y="5072063"/>
          <p14:tracePt t="128017" x="3490913" y="5072063"/>
          <p14:tracePt t="128048" x="3562350" y="5054600"/>
          <p14:tracePt t="128062" x="3581400" y="5054600"/>
          <p14:tracePt t="128078" x="3616325" y="5045075"/>
          <p14:tracePt t="128095" x="3679825" y="5037138"/>
          <p14:tracePt t="128110" x="3697288" y="5037138"/>
          <p14:tracePt t="128127" x="3751263" y="5027613"/>
          <p14:tracePt t="128143" x="3786188" y="5027613"/>
          <p14:tracePt t="128158" x="3813175" y="5027613"/>
          <p14:tracePt t="128175" x="3875088" y="5010150"/>
          <p14:tracePt t="128192" x="3911600" y="5000625"/>
          <p14:tracePt t="128209" x="3946525" y="5000625"/>
          <p14:tracePt t="128227" x="3965575" y="5000625"/>
          <p14:tracePt t="128243" x="3990975" y="4991100"/>
          <p14:tracePt t="128259" x="4027488" y="4991100"/>
          <p14:tracePt t="128276" x="4081463" y="4973638"/>
          <p14:tracePt t="128292" x="4133850" y="4973638"/>
          <p14:tracePt t="128309" x="4187825" y="4965700"/>
          <p14:tracePt t="128324" x="4251325" y="4956175"/>
          <p14:tracePt t="128341" x="4295775" y="4946650"/>
          <p14:tracePt t="128355" x="4322763" y="4938713"/>
          <p14:tracePt t="128371" x="4340225" y="4938713"/>
          <p14:tracePt t="128387" x="4348163" y="4938713"/>
          <p14:tracePt t="129193" x="4322763" y="4973638"/>
          <p14:tracePt t="129200" x="4268788" y="5010150"/>
          <p14:tracePt t="129219" x="4098925" y="5099050"/>
          <p14:tracePt t="129235" x="3929063" y="5170488"/>
          <p14:tracePt t="129252" x="3759200" y="5232400"/>
          <p14:tracePt t="129283" x="3455988" y="5303838"/>
          <p14:tracePt t="129300" x="3367088" y="5322888"/>
          <p14:tracePt t="129316" x="3330575" y="5322888"/>
          <p14:tracePt t="129332" x="3303588" y="5330825"/>
          <p14:tracePt t="129349" x="3251200" y="5330825"/>
          <p14:tracePt t="129365" x="3152775" y="5330825"/>
          <p14:tracePt t="129381" x="3036888" y="5330825"/>
          <p14:tracePt t="129397" x="2901950" y="5330825"/>
          <p14:tracePt t="129413" x="2768600" y="5330825"/>
          <p14:tracePt t="129429" x="2670175" y="5330825"/>
          <p14:tracePt t="129445" x="2616200" y="5330825"/>
          <p14:tracePt t="129461" x="2598738" y="5330825"/>
          <p14:tracePt t="129477" x="2581275" y="5330825"/>
          <p14:tracePt t="129509" x="2571750" y="5330825"/>
          <p14:tracePt t="129608" x="2562225" y="5330825"/>
          <p14:tracePt t="129624" x="2544763" y="5340350"/>
          <p14:tracePt t="129640" x="2527300" y="5348288"/>
          <p14:tracePt t="129648" x="2517775" y="5348288"/>
          <p14:tracePt t="129656" x="2509838" y="5348288"/>
          <p14:tracePt t="129895" x="2536825" y="5348288"/>
          <p14:tracePt t="129903" x="2554288" y="5348288"/>
          <p14:tracePt t="129912" x="2589213" y="5348288"/>
          <p14:tracePt t="129925" x="2616200" y="5348288"/>
          <p14:tracePt t="129941" x="2687638" y="5340350"/>
          <p14:tracePt t="129956" x="2751138" y="5340350"/>
          <p14:tracePt t="129973" x="2803525" y="5340350"/>
          <p14:tracePt t="129989" x="2847975" y="5340350"/>
          <p14:tracePt t="130006" x="2894013" y="5340350"/>
          <p14:tracePt t="130024" x="2938463" y="5340350"/>
          <p14:tracePt t="130041" x="2955925" y="5340350"/>
          <p14:tracePt t="130057" x="2973388" y="5340350"/>
          <p14:tracePt t="130073" x="3000375" y="5340350"/>
          <p14:tracePt t="130089" x="3036888" y="5340350"/>
          <p14:tracePt t="130105" x="3071813" y="5348288"/>
          <p14:tracePt t="130121" x="3125788" y="5357813"/>
          <p14:tracePt t="130137" x="3170238" y="5357813"/>
          <p14:tracePt t="130153" x="3224213" y="5357813"/>
          <p14:tracePt t="130169" x="3259138" y="5357813"/>
          <p14:tracePt t="130185" x="3303588" y="5357813"/>
          <p14:tracePt t="130201" x="3330575" y="5357813"/>
          <p14:tracePt t="130217" x="3367088" y="5357813"/>
          <p14:tracePt t="130233" x="3375025" y="5357813"/>
          <p14:tracePt t="130249" x="3402013" y="5357813"/>
          <p14:tracePt t="130265" x="3429000" y="5357813"/>
          <p14:tracePt t="130281" x="3446463" y="5357813"/>
          <p14:tracePt t="130298" x="3473450" y="5357813"/>
          <p14:tracePt t="130310" x="3482975" y="5357813"/>
          <p14:tracePt t="130326" x="3509963" y="5357813"/>
          <p14:tracePt t="130342" x="3536950" y="5357813"/>
          <p14:tracePt t="130360" x="3571875" y="5357813"/>
          <p14:tracePt t="130377" x="3589338" y="5357813"/>
          <p14:tracePt t="130394" x="3598863" y="5357813"/>
          <p14:tracePt t="130410" x="3616325" y="5357813"/>
          <p14:tracePt t="130426" x="3633788" y="5357813"/>
          <p14:tracePt t="130443" x="3670300" y="5357813"/>
          <p14:tracePt t="130459" x="3687763" y="5357813"/>
          <p14:tracePt t="130476" x="3714750" y="5357813"/>
          <p14:tracePt t="130491" x="3741738" y="5348288"/>
          <p14:tracePt t="130508" x="3759200" y="5340350"/>
          <p14:tracePt t="130524" x="3803650" y="5330825"/>
          <p14:tracePt t="130540" x="3830638" y="5330825"/>
          <p14:tracePt t="130555" x="3857625" y="5330825"/>
          <p14:tracePt t="130571" x="3875088" y="5330825"/>
          <p14:tracePt t="130587" x="3902075" y="5322888"/>
          <p14:tracePt t="130603" x="3929063" y="5322888"/>
          <p14:tracePt t="130619" x="3956050" y="5322888"/>
          <p14:tracePt t="130635" x="3983038" y="5313363"/>
          <p14:tracePt t="130651" x="4017963" y="5313363"/>
          <p14:tracePt t="130667" x="4037013" y="5313363"/>
          <p14:tracePt t="130684" x="4054475" y="5313363"/>
          <p14:tracePt t="130700" x="4054475" y="5303838"/>
          <p14:tracePt t="130728" x="4062413" y="5303838"/>
          <p14:tracePt t="130745" x="4081463" y="5303838"/>
          <p14:tracePt t="130761" x="4125913" y="5295900"/>
          <p14:tracePt t="130779" x="4160838" y="5295900"/>
          <p14:tracePt t="130796" x="4187825" y="5295900"/>
          <p14:tracePt t="130813" x="4205288" y="5295900"/>
          <p14:tracePt t="130904" x="4214813" y="5295900"/>
          <p14:tracePt t="130968" x="4232275" y="5295900"/>
          <p14:tracePt t="130976" x="4251325" y="5295900"/>
          <p14:tracePt t="130988" x="4268788" y="5295900"/>
          <p14:tracePt t="131005" x="4313238" y="5295900"/>
          <p14:tracePt t="131021" x="4384675" y="5295900"/>
          <p14:tracePt t="131037" x="4419600" y="5295900"/>
          <p14:tracePt t="131053" x="4446588" y="5295900"/>
          <p14:tracePt t="131069" x="4473575" y="5295900"/>
          <p14:tracePt t="131085" x="4483100" y="5295900"/>
          <p14:tracePt t="131101" x="4518025" y="5295900"/>
          <p14:tracePt t="131117" x="4545013" y="5295900"/>
          <p14:tracePt t="131133" x="4581525" y="5295900"/>
          <p14:tracePt t="131149" x="4598988" y="5295900"/>
          <p14:tracePt t="131165" x="4625975" y="5295900"/>
          <p14:tracePt t="131181" x="4633913" y="5295900"/>
          <p14:tracePt t="131197" x="4652963" y="5295900"/>
          <p14:tracePt t="131213" x="4679950" y="5295900"/>
          <p14:tracePt t="131229" x="4705350" y="5295900"/>
          <p14:tracePt t="131245" x="4732338" y="5295900"/>
          <p14:tracePt t="131262" x="4751388" y="5295900"/>
          <p14:tracePt t="131278" x="4768850" y="5295900"/>
          <p14:tracePt t="131296" x="4795838" y="5295900"/>
          <p14:tracePt t="131308" x="4803775" y="5295900"/>
          <p14:tracePt t="131324" x="4830763" y="5295900"/>
          <p14:tracePt t="131340" x="4857750" y="5295900"/>
          <p14:tracePt t="131356" x="4875213" y="5295900"/>
          <p14:tracePt t="131374" x="4902200" y="5295900"/>
          <p14:tracePt t="131393" x="4919663" y="5295900"/>
          <p14:tracePt t="131408" x="4929188" y="5295900"/>
          <p14:tracePt t="131425" x="4938713" y="5295900"/>
          <p14:tracePt t="131441" x="4956175" y="5295900"/>
          <p14:tracePt t="131706" x="4965700" y="5295900"/>
          <p14:tracePt t="132081" x="4983163" y="5295900"/>
          <p14:tracePt t="132088" x="5037138" y="5286375"/>
          <p14:tracePt t="132100" x="5099050" y="5286375"/>
          <p14:tracePt t="132117" x="5259388" y="5286375"/>
          <p14:tracePt t="132135" x="5402263" y="5286375"/>
          <p14:tracePt t="132153" x="5554663" y="5286375"/>
          <p14:tracePt t="132169" x="5599113" y="5286375"/>
          <p14:tracePt t="132185" x="5616575" y="5286375"/>
          <p14:tracePt t="132217" x="5626100" y="5286375"/>
          <p14:tracePt t="132234" x="5626100" y="5276850"/>
          <p14:tracePt t="132465" x="5634038" y="5276850"/>
          <p14:tracePt t="132473" x="5661025" y="5276850"/>
          <p14:tracePt t="132481" x="5688013" y="5276850"/>
          <p14:tracePt t="132492" x="5732463" y="5268913"/>
          <p14:tracePt t="132508" x="5813425" y="5268913"/>
          <p14:tracePt t="132524" x="5867400" y="5259388"/>
          <p14:tracePt t="132540" x="5902325" y="5259388"/>
          <p14:tracePt t="132556" x="5902325" y="5251450"/>
          <p14:tracePt t="132656" x="5911850" y="5251450"/>
          <p14:tracePt t="133033" x="5919788" y="5251450"/>
          <p14:tracePt t="133040" x="5919788" y="5259388"/>
          <p14:tracePt t="133664" x="5884863" y="5259388"/>
          <p14:tracePt t="133673" x="5857875" y="5259388"/>
          <p14:tracePt t="133691" x="5786438" y="5251450"/>
          <p14:tracePt t="133708" x="5732463" y="5241925"/>
          <p14:tracePt t="133724" x="5715000" y="5232400"/>
          <p14:tracePt t="133825" x="5705475" y="5224463"/>
          <p14:tracePt t="133834" x="5697538" y="5224463"/>
          <p14:tracePt t="133840" x="5680075" y="5224463"/>
          <p14:tracePt t="133849" x="5661025" y="5214938"/>
          <p14:tracePt t="133864" x="5589588" y="5197475"/>
          <p14:tracePt t="133882" x="5465763" y="5160963"/>
          <p14:tracePt t="133899" x="5340350" y="5126038"/>
          <p14:tracePt t="133913" x="5232400" y="5089525"/>
          <p14:tracePt t="133929" x="5170488" y="5081588"/>
          <p14:tracePt t="133946" x="5153025" y="5072063"/>
          <p14:tracePt t="133963" x="5143500" y="5072063"/>
          <p14:tracePt t="133982" x="5116513" y="5072063"/>
          <p14:tracePt t="133998" x="5089525" y="5081588"/>
          <p14:tracePt t="134014" x="5062538" y="5116513"/>
          <p14:tracePt t="134029" x="5037138" y="5153025"/>
          <p14:tracePt t="134045" x="5010150" y="5180013"/>
          <p14:tracePt t="134061" x="4902200" y="5224463"/>
          <p14:tracePt t="134078" x="4768850" y="5259388"/>
          <p14:tracePt t="134094" x="4581525" y="5276850"/>
          <p14:tracePt t="134110" x="4330700" y="5303838"/>
          <p14:tracePt t="134126" x="3983038" y="5313363"/>
          <p14:tracePt t="134143" x="3660775" y="5357813"/>
          <p14:tracePt t="134158" x="3446463" y="5384800"/>
          <p14:tracePt t="134174" x="3286125" y="5419725"/>
          <p14:tracePt t="134191" x="3197225" y="5429250"/>
          <p14:tracePt t="134208" x="3170238" y="5438775"/>
          <p14:tracePt t="134220" x="3152775" y="5446713"/>
          <p14:tracePt t="134237" x="3152775" y="5456238"/>
          <p14:tracePt t="134253" x="3143250" y="5456238"/>
          <p14:tracePt t="134273" x="3133725" y="5465763"/>
          <p14:tracePt t="134289" x="3125788" y="5473700"/>
          <p14:tracePt t="134301" x="3116263" y="5483225"/>
          <p14:tracePt t="134318" x="3098800" y="5500688"/>
          <p14:tracePt t="134335" x="3089275" y="5518150"/>
          <p14:tracePt t="134681" x="3089275" y="5527675"/>
          <p14:tracePt t="134689" x="3098800" y="5527675"/>
          <p14:tracePt t="134708" x="3108325" y="5527675"/>
          <p14:tracePt t="134722" x="3133725" y="5527675"/>
          <p14:tracePt t="134755" x="3143250" y="5527675"/>
          <p14:tracePt t="135048" x="3152775" y="5537200"/>
          <p14:tracePt t="135064" x="3170238" y="5554663"/>
          <p14:tracePt t="135073" x="3187700" y="5599113"/>
          <p14:tracePt t="135085" x="3187700" y="5616575"/>
          <p14:tracePt t="135102" x="3214688" y="5670550"/>
          <p14:tracePt t="135118" x="3251200" y="5724525"/>
          <p14:tracePt t="135137" x="3268663" y="5768975"/>
          <p14:tracePt t="135154" x="3268663" y="5776913"/>
          <p14:tracePt t="135265" x="3276600" y="5776913"/>
          <p14:tracePt t="135272" x="3286125" y="5776913"/>
          <p14:tracePt t="135280" x="3313113" y="5776913"/>
          <p14:tracePt t="135293" x="3340100" y="5776913"/>
          <p14:tracePt t="135310" x="3419475" y="5776913"/>
          <p14:tracePt t="135326" x="3509963" y="5776913"/>
          <p14:tracePt t="135346" x="3616325" y="5768975"/>
          <p14:tracePt t="135363" x="3660775" y="5759450"/>
          <p14:tracePt t="135378" x="3679825" y="5751513"/>
          <p14:tracePt t="135395" x="3705225" y="5751513"/>
          <p14:tracePt t="135411" x="3714750" y="5751513"/>
          <p14:tracePt t="135441" x="3741738" y="5741988"/>
          <p14:tracePt t="135459" x="3768725" y="5732463"/>
          <p14:tracePt t="135485" x="3795713" y="5732463"/>
          <p14:tracePt t="135503" x="3803650" y="5732463"/>
          <p14:tracePt t="135522" x="3813175" y="5732463"/>
          <p14:tracePt t="135539" x="3813175" y="5724525"/>
          <p14:tracePt t="135550" x="3822700" y="5724525"/>
          <p14:tracePt t="135566" x="3840163" y="5724525"/>
          <p14:tracePt t="135582" x="3848100" y="5715000"/>
          <p14:tracePt t="135601" x="3894138" y="5705475"/>
          <p14:tracePt t="135619" x="3938588" y="5688013"/>
          <p14:tracePt t="135634" x="3965575" y="5680075"/>
          <p14:tracePt t="135650" x="4000500" y="5670550"/>
          <p14:tracePt t="135666" x="4027488" y="5661025"/>
          <p14:tracePt t="135683" x="4062413" y="5653088"/>
          <p14:tracePt t="135699" x="4108450" y="5643563"/>
          <p14:tracePt t="135712" x="4125913" y="5634038"/>
          <p14:tracePt t="135726" x="4133850" y="5634038"/>
          <p14:tracePt t="135742" x="4143375" y="5634038"/>
          <p14:tracePt t="136121" x="4152900" y="5634038"/>
          <p14:tracePt t="136130" x="4179888" y="5634038"/>
          <p14:tracePt t="136146" x="4322763" y="5634038"/>
          <p14:tracePt t="136164" x="4518025" y="5634038"/>
          <p14:tracePt t="136179" x="4670425" y="5634038"/>
          <p14:tracePt t="136196" x="4786313" y="5634038"/>
          <p14:tracePt t="136213" x="4840288" y="5634038"/>
          <p14:tracePt t="136229" x="4848225" y="5634038"/>
          <p14:tracePt t="136274" x="4857750" y="5634038"/>
          <p14:tracePt t="136281" x="4867275" y="5634038"/>
          <p14:tracePt t="136305" x="4884738" y="5634038"/>
          <p14:tracePt t="136313" x="4894263" y="5634038"/>
          <p14:tracePt t="136325" x="4911725" y="5634038"/>
          <p14:tracePt t="136341" x="4956175" y="5634038"/>
          <p14:tracePt t="136357" x="4991100" y="5634038"/>
          <p14:tracePt t="136372" x="5018088" y="5634038"/>
          <p14:tracePt t="136389" x="5045075" y="5634038"/>
          <p14:tracePt t="136405" x="5072063" y="5626100"/>
          <p14:tracePt t="136421" x="5089525" y="5626100"/>
          <p14:tracePt t="136437" x="5108575" y="5616575"/>
          <p14:tracePt t="136454" x="5133975" y="5616575"/>
          <p14:tracePt t="136469" x="5153025" y="5616575"/>
          <p14:tracePt t="136485" x="5180013" y="5608638"/>
          <p14:tracePt t="136502" x="5205413" y="5608638"/>
          <p14:tracePt t="136518" x="5251450" y="5608638"/>
          <p14:tracePt t="136535" x="5286375" y="5599113"/>
          <p14:tracePt t="136550" x="5340350" y="5599113"/>
          <p14:tracePt t="136565" x="5394325" y="5599113"/>
          <p14:tracePt t="136582" x="5446713" y="5599113"/>
          <p14:tracePt t="136597" x="5491163" y="5599113"/>
          <p14:tracePt t="136614" x="5527675" y="5599113"/>
          <p14:tracePt t="136645" x="5589588" y="5599113"/>
          <p14:tracePt t="136662" x="5616575" y="5599113"/>
          <p14:tracePt t="136678" x="5653088" y="5599113"/>
          <p14:tracePt t="136695" x="5661025" y="5599113"/>
          <p14:tracePt t="136711" x="5688013" y="5599113"/>
          <p14:tracePt t="136727" x="5705475" y="5599113"/>
          <p14:tracePt t="136743" x="5724525" y="5599113"/>
          <p14:tracePt t="136759" x="5732463" y="5599113"/>
          <p14:tracePt t="136775" x="5759450" y="5599113"/>
          <p14:tracePt t="136791" x="5776913" y="5599113"/>
          <p14:tracePt t="136794" x="5786438" y="5599113"/>
          <p14:tracePt t="136804" x="5795963" y="5599113"/>
          <p14:tracePt t="136820" x="5813425" y="5599113"/>
          <p14:tracePt t="136836" x="5822950" y="5599113"/>
          <p14:tracePt t="136854" x="5848350" y="5599113"/>
          <p14:tracePt t="136871" x="5857875" y="5599113"/>
          <p14:tracePt t="136888" x="5894388" y="5599113"/>
          <p14:tracePt t="136904" x="5919788" y="5599113"/>
          <p14:tracePt t="136921" x="5983288" y="5599113"/>
          <p14:tracePt t="136937" x="6000750" y="5599113"/>
          <p14:tracePt t="136952" x="6018213" y="5599113"/>
          <p14:tracePt t="136968" x="6027738" y="5599113"/>
          <p14:tracePt t="136984" x="6045200" y="5599113"/>
          <p14:tracePt t="137001" x="6054725" y="5599113"/>
          <p14:tracePt t="137049" x="6062663" y="5599113"/>
          <p14:tracePt t="137145" x="6089650" y="5599113"/>
          <p14:tracePt t="137154" x="6116638" y="5599113"/>
          <p14:tracePt t="137163" x="6134100" y="5599113"/>
          <p14:tracePt t="137178" x="6188075" y="5599113"/>
          <p14:tracePt t="137194" x="6232525" y="5599113"/>
          <p14:tracePt t="137211" x="6259513" y="5599113"/>
          <p14:tracePt t="137226" x="6286500" y="5599113"/>
          <p14:tracePt t="137242" x="6303963" y="5599113"/>
          <p14:tracePt t="137258" x="6323013" y="5599113"/>
          <p14:tracePt t="137274" x="6340475" y="5599113"/>
          <p14:tracePt t="137289" x="6357938" y="5599113"/>
          <p14:tracePt t="137306" x="6375400" y="5599113"/>
          <p14:tracePt t="137321" x="6402388" y="5599113"/>
          <p14:tracePt t="137338" x="6419850" y="5599113"/>
          <p14:tracePt t="137354" x="6456363" y="5599113"/>
          <p14:tracePt t="137366" x="6465888" y="5599113"/>
          <p14:tracePt t="137382" x="6491288" y="5599113"/>
          <p14:tracePt t="137398" x="6510338" y="5599113"/>
          <p14:tracePt t="137416" x="6518275" y="5599113"/>
          <p14:tracePt t="137433" x="6527800" y="5589588"/>
          <p14:tracePt t="137450" x="6537325" y="5589588"/>
          <p14:tracePt t="137466" x="6545263" y="5589588"/>
          <p14:tracePt t="137602" x="6562725" y="5581650"/>
          <p14:tracePt t="137609" x="6572250" y="5581650"/>
          <p14:tracePt t="137625" x="6581775" y="5581650"/>
          <p14:tracePt t="137642" x="6599238" y="5581650"/>
          <p14:tracePt t="137658" x="6616700" y="5581650"/>
          <p14:tracePt t="137674" x="6634163" y="5572125"/>
          <p14:tracePt t="137691" x="6653213" y="5572125"/>
          <p14:tracePt t="137707" x="6670675" y="5572125"/>
          <p14:tracePt t="137718" x="6688138" y="5572125"/>
          <p14:tracePt t="137734" x="6697663" y="5572125"/>
          <p14:tracePt t="137750" x="6715125" y="5572125"/>
          <p14:tracePt t="137768" x="6742113" y="5572125"/>
          <p14:tracePt t="137786" x="6769100" y="5572125"/>
          <p14:tracePt t="137813" x="6777038" y="5572125"/>
          <p14:tracePt t="137829" x="6796088" y="5572125"/>
          <p14:tracePt t="138491" x="6804025" y="5572125"/>
          <p14:tracePt t="138506" x="6858000" y="5572125"/>
          <p14:tracePt t="138516" x="6929438" y="5572125"/>
          <p14:tracePt t="138532" x="7054850" y="5572125"/>
          <p14:tracePt t="138548" x="7232650" y="5572125"/>
          <p14:tracePt t="138564" x="7412038" y="5572125"/>
          <p14:tracePt t="138580" x="7589838" y="5572125"/>
          <p14:tracePt t="138596" x="7732713" y="5572125"/>
          <p14:tracePt t="138612" x="7848600" y="5572125"/>
          <p14:tracePt t="138628" x="7929563" y="5572125"/>
          <p14:tracePt t="138644" x="7974013" y="5572125"/>
          <p14:tracePt t="138660" x="7991475" y="5572125"/>
          <p14:tracePt t="138675" x="8010525" y="5572125"/>
          <p14:tracePt t="138692" x="8018463" y="5572125"/>
          <p14:tracePt t="138708" x="8037513" y="5572125"/>
          <p14:tracePt t="138725" x="8054975" y="5562600"/>
          <p14:tracePt t="138741" x="8081963" y="5554663"/>
          <p14:tracePt t="138757" x="8116888" y="5554663"/>
          <p14:tracePt t="138773" x="8161338" y="5545138"/>
          <p14:tracePt t="138788" x="8215313" y="5537200"/>
          <p14:tracePt t="138805" x="8269288" y="5527675"/>
          <p14:tracePt t="138822" x="8323263" y="5527675"/>
          <p14:tracePt t="138838" x="8385175" y="5527675"/>
          <p14:tracePt t="138854" x="8429625" y="5527675"/>
          <p14:tracePt t="138870" x="8474075" y="5527675"/>
          <p14:tracePt t="138886" x="8501063" y="5527675"/>
          <p14:tracePt t="138902" x="8528050" y="5527675"/>
          <p14:tracePt t="138918" x="8555038" y="5527675"/>
          <p14:tracePt t="138934" x="8562975" y="5527675"/>
          <p14:tracePt t="138951" x="8582025" y="5527675"/>
          <p14:tracePt t="138967" x="8599488" y="5527675"/>
          <p14:tracePt t="138983" x="8626475" y="5527675"/>
          <p14:tracePt t="138999" x="8643938" y="5527675"/>
          <p14:tracePt t="139015" x="8680450" y="5527675"/>
          <p14:tracePt t="139031" x="8688388" y="5527675"/>
          <p14:tracePt t="139047" x="8705850" y="5527675"/>
          <p14:tracePt t="139063" x="8715375" y="5527675"/>
          <p14:tracePt t="139079" x="8732838" y="5527675"/>
          <p14:tracePt t="139095" x="8742363" y="5527675"/>
          <p14:tracePt t="139111" x="8751888" y="5527675"/>
          <p14:tracePt t="139127" x="8759825" y="5527675"/>
          <p14:tracePt t="139298" x="8769350" y="5527675"/>
          <p14:tracePt t="139306" x="8777288" y="5527675"/>
          <p14:tracePt t="139320" x="8786813" y="5527675"/>
          <p14:tracePt t="139337" x="8813800" y="5527675"/>
          <p14:tracePt t="139354" x="8840788" y="5518150"/>
          <p14:tracePt t="139810" x="8823325" y="5518150"/>
          <p14:tracePt t="139818" x="8777288" y="5518150"/>
          <p14:tracePt t="139833" x="8688388" y="5527675"/>
          <p14:tracePt t="139846" x="8474075" y="5545138"/>
          <p14:tracePt t="139862" x="8126413" y="5599113"/>
          <p14:tracePt t="139878" x="7643813" y="5634038"/>
          <p14:tracePt t="139895" x="7134225" y="5705475"/>
          <p14:tracePt t="139912" x="6599238" y="5776913"/>
          <p14:tracePt t="139929" x="6089650" y="5848350"/>
          <p14:tracePt t="139947" x="5518150" y="5929313"/>
          <p14:tracePt t="139963" x="5241925" y="5965825"/>
          <p14:tracePt t="139975" x="5126038" y="5973763"/>
          <p14:tracePt t="139991" x="4894263" y="6010275"/>
          <p14:tracePt t="140008" x="4679950" y="6037263"/>
          <p14:tracePt t="140025" x="4465638" y="6062663"/>
          <p14:tracePt t="140040" x="4251325" y="6099175"/>
          <p14:tracePt t="140056" x="4044950" y="6126163"/>
          <p14:tracePt t="140075" x="3714750" y="6134100"/>
          <p14:tracePt t="140092" x="3509963" y="6134100"/>
          <p14:tracePt t="140108" x="3322638" y="6143625"/>
          <p14:tracePt t="140124" x="3152775" y="6153150"/>
          <p14:tracePt t="140140" x="2990850" y="6170613"/>
          <p14:tracePt t="140156" x="2874963" y="6188075"/>
          <p14:tracePt t="140172" x="2786063" y="6188075"/>
          <p14:tracePt t="140189" x="2741613" y="6188075"/>
          <p14:tracePt t="140205" x="2705100" y="6188075"/>
          <p14:tracePt t="140220" x="2660650" y="6188075"/>
          <p14:tracePt t="140237" x="2643188" y="6180138"/>
          <p14:tracePt t="140254" x="2589213" y="6161088"/>
          <p14:tracePt t="140269" x="2554288" y="6153150"/>
          <p14:tracePt t="140286" x="2509838" y="6134100"/>
          <p14:tracePt t="140298" x="2455863" y="6108700"/>
          <p14:tracePt t="140314" x="2419350" y="6081713"/>
          <p14:tracePt t="140331" x="2357438" y="6027738"/>
          <p14:tracePt t="140346" x="2330450" y="6010275"/>
          <p14:tracePt t="140362" x="2295525" y="5991225"/>
          <p14:tracePt t="140491" x="2286000" y="5983288"/>
          <p14:tracePt t="140497" x="2322513" y="5965825"/>
          <p14:tracePt t="140507" x="2374900" y="5946775"/>
          <p14:tracePt t="140524" x="2554288" y="5919788"/>
          <p14:tracePt t="140541" x="2759075" y="5894388"/>
          <p14:tracePt t="140559" x="3036888" y="5867400"/>
          <p14:tracePt t="140575" x="3251200" y="5840413"/>
          <p14:tracePt t="140592" x="3394075" y="5822950"/>
          <p14:tracePt t="140608" x="3473450" y="5813425"/>
          <p14:tracePt t="140624" x="3482975" y="5813425"/>
          <p14:tracePt t="141563" x="3482975" y="5822950"/>
          <p14:tracePt t="141570" x="3438525" y="5884863"/>
          <p14:tracePt t="141583" x="3367088" y="5956300"/>
          <p14:tracePt t="141600" x="3179763" y="6072188"/>
          <p14:tracePt t="141616" x="2946400" y="6161088"/>
          <p14:tracePt t="141632" x="2741613" y="6205538"/>
          <p14:tracePt t="141648" x="2589213" y="6215063"/>
          <p14:tracePt t="141663" x="2482850" y="6215063"/>
          <p14:tracePt t="141680" x="2419350" y="6215063"/>
          <p14:tracePt t="141695" x="2393950" y="6205538"/>
          <p14:tracePt t="141712" x="2374900" y="6197600"/>
          <p14:tracePt t="141728" x="2366963" y="6188075"/>
          <p14:tracePt t="141743" x="2357438" y="6180138"/>
          <p14:tracePt t="141759" x="2347913" y="6170613"/>
          <p14:tracePt t="141776" x="2347913" y="6161088"/>
          <p14:tracePt t="141859" x="2347913" y="6153150"/>
          <p14:tracePt t="141891" x="2347913" y="6143625"/>
          <p14:tracePt t="141915" x="2347913" y="6134100"/>
          <p14:tracePt t="141939" x="2357438" y="6134100"/>
          <p14:tracePt t="141955" x="2366963" y="6134100"/>
          <p14:tracePt t="141963" x="2374900" y="6126163"/>
          <p14:tracePt t="141971" x="2393950" y="6116638"/>
          <p14:tracePt t="141987" x="2401888" y="6116638"/>
          <p14:tracePt t="142001" x="2419350" y="6116638"/>
          <p14:tracePt t="142017" x="2438400" y="6108700"/>
          <p14:tracePt t="142035" x="2465388" y="6108700"/>
          <p14:tracePt t="142227" x="2473325" y="6099175"/>
          <p14:tracePt t="142235" x="2490788" y="6099175"/>
          <p14:tracePt t="142243" x="2509838" y="6089650"/>
          <p14:tracePt t="142259" x="2554288" y="6081713"/>
          <p14:tracePt t="142274" x="2598738" y="6081713"/>
          <p14:tracePt t="142290" x="2625725" y="6072188"/>
          <p14:tracePt t="142307" x="2643188" y="6062663"/>
          <p14:tracePt t="142322" x="2652713" y="6062663"/>
          <p14:tracePt t="143147" x="2679700" y="6054725"/>
          <p14:tracePt t="143155" x="2759075" y="6027738"/>
          <p14:tracePt t="143172" x="2938463" y="6010275"/>
          <p14:tracePt t="143190" x="3170238" y="5991225"/>
          <p14:tracePt t="143206" x="3429000" y="5991225"/>
          <p14:tracePt t="143222" x="3616325" y="5983288"/>
          <p14:tracePt t="143239" x="3714750" y="5983288"/>
          <p14:tracePt t="143254" x="3741738" y="5983288"/>
          <p14:tracePt t="145397" x="3751263" y="5983288"/>
          <p14:tracePt t="145403" x="3776663" y="5983288"/>
          <p14:tracePt t="145422" x="3875088" y="5983288"/>
          <p14:tracePt t="145439" x="4017963" y="5983288"/>
          <p14:tracePt t="145456" x="4197350" y="5983288"/>
          <p14:tracePt t="145472" x="4340225" y="5983288"/>
          <p14:tracePt t="145487" x="4483100" y="5983288"/>
          <p14:tracePt t="145503" x="4581525" y="5983288"/>
          <p14:tracePt t="145519" x="4625975" y="5973763"/>
          <p14:tracePt t="145536" x="4643438" y="5973763"/>
          <p14:tracePt t="145552" x="4660900" y="5973763"/>
          <p14:tracePt t="145568" x="4670425" y="5973763"/>
          <p14:tracePt t="145585" x="4679950" y="5965825"/>
          <p14:tracePt t="145615" x="4705350" y="5965825"/>
          <p14:tracePt t="145632" x="4724400" y="5956300"/>
          <p14:tracePt t="145648" x="4751388" y="5956300"/>
          <p14:tracePt t="145660" x="4768850" y="5956300"/>
          <p14:tracePt t="145677" x="4795838" y="5946775"/>
          <p14:tracePt t="145693" x="4813300" y="5946775"/>
          <p14:tracePt t="145711" x="4822825" y="5946775"/>
          <p14:tracePt t="145728" x="4830763" y="5946775"/>
          <p14:tracePt t="145745" x="4840288" y="5938838"/>
          <p14:tracePt t="145761" x="4848225" y="5938838"/>
          <p14:tracePt t="145777" x="4857750" y="5938838"/>
          <p14:tracePt t="145793" x="4867275" y="5938838"/>
          <p14:tracePt t="145809" x="4884738" y="5938838"/>
          <p14:tracePt t="145825" x="4902200" y="5938838"/>
          <p14:tracePt t="145841" x="4911725" y="5938838"/>
          <p14:tracePt t="145857" x="4919663" y="5929313"/>
          <p14:tracePt t="145873" x="4929188" y="5929313"/>
          <p14:tracePt t="145888" x="4938713" y="5929313"/>
          <p14:tracePt t="145905" x="4946650" y="5929313"/>
          <p14:tracePt t="145920" x="4965700" y="5929313"/>
          <p14:tracePt t="145936" x="4973638" y="5929313"/>
          <p14:tracePt t="145952" x="4991100" y="5919788"/>
          <p14:tracePt t="145969" x="5010150" y="5919788"/>
          <p14:tracePt t="145985" x="5027613" y="5911850"/>
          <p14:tracePt t="146001" x="5037138" y="5911850"/>
          <p14:tracePt t="146018" x="5045075" y="5911850"/>
          <p14:tracePt t="146031" x="5072063" y="5911850"/>
          <p14:tracePt t="146047" x="5089525" y="5911850"/>
          <p14:tracePt t="146063" x="5108575" y="5902325"/>
          <p14:tracePt t="146081" x="5126038" y="5902325"/>
          <p14:tracePt t="146101" x="5170488" y="5894388"/>
          <p14:tracePt t="146117" x="5187950" y="5894388"/>
          <p14:tracePt t="146132" x="5205413" y="5894388"/>
          <p14:tracePt t="146148" x="5232400" y="5884863"/>
          <p14:tracePt t="146165" x="5251450" y="5884863"/>
          <p14:tracePt t="146181" x="5268913" y="5884863"/>
          <p14:tracePt t="146197" x="5276850" y="5875338"/>
          <p14:tracePt t="146213" x="5313363" y="5875338"/>
          <p14:tracePt t="146229" x="5330825" y="5875338"/>
          <p14:tracePt t="146246" x="5367338" y="5867400"/>
          <p14:tracePt t="146263" x="5411788" y="5857875"/>
          <p14:tracePt t="146279" x="5465763" y="5848350"/>
          <p14:tracePt t="146295" x="5518150" y="5848350"/>
          <p14:tracePt t="146310" x="5581650" y="5830888"/>
          <p14:tracePt t="146327" x="5643563" y="5822950"/>
          <p14:tracePt t="146342" x="5715000" y="5813425"/>
          <p14:tracePt t="146358" x="5803900" y="5803900"/>
          <p14:tracePt t="146373" x="5867400" y="5803900"/>
          <p14:tracePt t="146389" x="5911850" y="5803900"/>
          <p14:tracePt t="146406" x="5983288" y="5795963"/>
          <p14:tracePt t="146422" x="6054725" y="5795963"/>
          <p14:tracePt t="146439" x="6126163" y="5795963"/>
          <p14:tracePt t="146455" x="6197600" y="5795963"/>
          <p14:tracePt t="146472" x="6269038" y="5786438"/>
          <p14:tracePt t="146488" x="6323013" y="5776913"/>
          <p14:tracePt t="146505" x="6340475" y="5776913"/>
          <p14:tracePt t="146521" x="6367463" y="5776913"/>
          <p14:tracePt t="146536" x="6384925" y="5768975"/>
          <p14:tracePt t="146553" x="6394450" y="5768975"/>
          <p14:tracePt t="146584" x="6446838" y="5768975"/>
          <p14:tracePt t="146601" x="6465888" y="5768975"/>
          <p14:tracePt t="146631" x="6510338" y="5759450"/>
          <p14:tracePt t="146649" x="6518275" y="5759450"/>
          <p14:tracePt t="146665" x="6537325" y="5751513"/>
          <p14:tracePt t="146681" x="6554788" y="5751513"/>
          <p14:tracePt t="146698" x="6562725" y="5751513"/>
          <p14:tracePt t="146764" x="6572250" y="5751513"/>
          <p14:tracePt t="146780" x="6589713" y="5751513"/>
          <p14:tracePt t="146788" x="6608763" y="5751513"/>
          <p14:tracePt t="146796" x="6626225" y="5751513"/>
          <p14:tracePt t="146809" x="6643688" y="5751513"/>
          <p14:tracePt t="146825" x="6680200" y="5751513"/>
          <p14:tracePt t="146841" x="6705600" y="5751513"/>
          <p14:tracePt t="146856" x="6732588" y="5751513"/>
          <p14:tracePt t="146873" x="6759575" y="5751513"/>
          <p14:tracePt t="146889" x="6769100" y="5751513"/>
          <p14:tracePt t="146905" x="6796088" y="5751513"/>
          <p14:tracePt t="146921" x="6831013" y="5751513"/>
          <p14:tracePt t="146937" x="6902450" y="5751513"/>
          <p14:tracePt t="146953" x="7027863" y="5751513"/>
          <p14:tracePt t="146968" x="7143750" y="5732463"/>
          <p14:tracePt t="146985" x="7296150" y="5705475"/>
          <p14:tracePt t="147002" x="7439025" y="5688013"/>
          <p14:tracePt t="147018" x="7608888" y="5670550"/>
          <p14:tracePt t="147034" x="7769225" y="5634038"/>
          <p14:tracePt t="147050" x="7939088" y="5616575"/>
          <p14:tracePt t="147066" x="8116888" y="5589588"/>
          <p14:tracePt t="147085" x="8358188" y="5545138"/>
          <p14:tracePt t="147095" x="8447088" y="5537200"/>
          <p14:tracePt t="147111" x="8634413" y="5510213"/>
          <p14:tracePt t="147128" x="8759825" y="5510213"/>
          <p14:tracePt t="147145" x="8885238" y="5491163"/>
          <p14:tracePt t="147164" x="9018588" y="5473700"/>
          <p14:tracePt t="147181" x="9099550" y="5465763"/>
          <p14:tracePt t="147197" x="9144000" y="5456238"/>
          <p14:tracePt t="147212" x="9180513" y="5456238"/>
          <p14:tracePt t="147229" x="9215438" y="5446713"/>
          <p14:tracePt t="147245" x="9224963" y="5446713"/>
          <p14:tracePt t="147261" x="9251950" y="5446713"/>
          <p14:tracePt t="147277" x="9259888" y="5446713"/>
          <p14:tracePt t="147293" x="9277350" y="5446713"/>
          <p14:tracePt t="147309" x="9286875" y="5446713"/>
          <p14:tracePt t="147355" x="9296400" y="5446713"/>
          <p14:tracePt t="148108" x="9259888" y="5456238"/>
          <p14:tracePt t="148116" x="9224963" y="5483225"/>
          <p14:tracePt t="148133" x="9082088" y="5572125"/>
          <p14:tracePt t="148151" x="8920163" y="5670550"/>
          <p14:tracePt t="148167" x="8742363" y="5759450"/>
          <p14:tracePt t="148183" x="8626475" y="5822950"/>
          <p14:tracePt t="148199" x="8545513" y="5857875"/>
          <p14:tracePt t="148215" x="8483600" y="5875338"/>
          <p14:tracePt t="148231" x="8412163" y="5894388"/>
          <p14:tracePt t="148248" x="8331200" y="5902325"/>
          <p14:tracePt t="148264" x="8215313" y="5919788"/>
          <p14:tracePt t="148279" x="8062913" y="5919788"/>
          <p14:tracePt t="148296" x="7875588" y="5919788"/>
          <p14:tracePt t="148312" x="7680325" y="5919788"/>
          <p14:tracePt t="148328" x="7429500" y="5919788"/>
          <p14:tracePt t="148344" x="7180263" y="5919788"/>
          <p14:tracePt t="148360" x="6946900" y="5919788"/>
          <p14:tracePt t="148376" x="6751638" y="5919788"/>
          <p14:tracePt t="148392" x="6599238" y="5919788"/>
          <p14:tracePt t="148408" x="6456363" y="5919788"/>
          <p14:tracePt t="148424" x="6348413" y="5919788"/>
          <p14:tracePt t="148436" x="6276975" y="5919788"/>
          <p14:tracePt t="148452" x="6197600" y="5938838"/>
          <p14:tracePt t="148468" x="6126163" y="5938838"/>
          <p14:tracePt t="148486" x="6045200" y="5946775"/>
          <p14:tracePt t="148505" x="5965825" y="5965825"/>
          <p14:tracePt t="148521" x="5894388" y="5973763"/>
          <p14:tracePt t="148537" x="5803900" y="6000750"/>
          <p14:tracePt t="148553" x="5715000" y="6018213"/>
          <p14:tracePt t="148585" x="5438775" y="6143625"/>
          <p14:tracePt t="148601" x="5286375" y="6197600"/>
          <p14:tracePt t="148617" x="5116513" y="6251575"/>
          <p14:tracePt t="148633" x="4956175" y="6269038"/>
          <p14:tracePt t="148650" x="4813300" y="6276975"/>
          <p14:tracePt t="148665" x="4679950" y="6276975"/>
          <p14:tracePt t="148681" x="4562475" y="6276975"/>
          <p14:tracePt t="148697" x="4446588" y="6276975"/>
          <p14:tracePt t="148713" x="4322763" y="6276975"/>
          <p14:tracePt t="148729" x="4187825" y="6276975"/>
          <p14:tracePt t="148745" x="4044950" y="6276975"/>
          <p14:tracePt t="148761" x="3875088" y="6276975"/>
          <p14:tracePt t="148777" x="3732213" y="6276975"/>
          <p14:tracePt t="148793" x="3616325" y="6276975"/>
          <p14:tracePt t="148809" x="3527425" y="6276975"/>
          <p14:tracePt t="148825" x="3446463" y="6276975"/>
          <p14:tracePt t="148841" x="3394075" y="6276975"/>
          <p14:tracePt t="148857" x="3367088" y="6276975"/>
          <p14:tracePt t="148871" x="3340100" y="6276975"/>
          <p14:tracePt t="148888" x="3322638" y="6286500"/>
          <p14:tracePt t="148906" x="3286125" y="6296025"/>
          <p14:tracePt t="148923" x="3251200" y="6303963"/>
          <p14:tracePt t="148938" x="3197225" y="6313488"/>
          <p14:tracePt t="148955" x="3125788" y="6330950"/>
          <p14:tracePt t="148971" x="3062288" y="6348413"/>
          <p14:tracePt t="148987" x="3027363" y="6357938"/>
          <p14:tracePt t="149003" x="3009900" y="6357938"/>
          <p14:tracePt t="149004" x="3000375" y="6357938"/>
          <p14:tracePt t="149019" x="3000375" y="6367463"/>
          <p14:tracePt t="149076" x="2990850" y="6367463"/>
          <p14:tracePt t="149092" x="2982913" y="6367463"/>
          <p14:tracePt t="149101" x="2973388" y="6367463"/>
          <p14:tracePt t="149118" x="2965450" y="6367463"/>
          <p14:tracePt t="149477" x="2955925" y="6367463"/>
          <p14:tracePt t="149492" x="2955925" y="6348413"/>
          <p14:tracePt t="149502" x="2955925" y="6330950"/>
          <p14:tracePt t="149518" x="2928938" y="6276975"/>
          <p14:tracePt t="149534" x="2919413" y="6224588"/>
          <p14:tracePt t="149550" x="2911475" y="6180138"/>
          <p14:tracePt t="149566" x="2901950" y="6134100"/>
          <p14:tracePt t="149582" x="2894013" y="6116638"/>
          <p14:tracePt t="149617" x="2894013" y="6108700"/>
          <p14:tracePt t="149685" x="2884488" y="6099175"/>
          <p14:tracePt t="149700" x="2884488" y="6089650"/>
          <p14:tracePt t="149708" x="2867025" y="6081713"/>
          <p14:tracePt t="149717" x="2867025" y="6072188"/>
          <p14:tracePt t="149728" x="2867025" y="6062663"/>
          <p14:tracePt t="149744" x="2857500" y="6054725"/>
          <p14:tracePt t="149760" x="2847975" y="6054725"/>
          <p14:tracePt t="149776" x="2847975" y="6045200"/>
          <p14:tracePt t="149793" x="2847975" y="6037263"/>
          <p14:tracePt t="149809" x="2847975" y="6018213"/>
          <p14:tracePt t="149824" x="2867025" y="6010275"/>
          <p14:tracePt t="149841" x="2901950" y="5991225"/>
          <p14:tracePt t="149856" x="2973388" y="5983288"/>
          <p14:tracePt t="149872" x="3062288" y="5965825"/>
          <p14:tracePt t="149889" x="3133725" y="5965825"/>
          <p14:tracePt t="149905" x="3205163" y="5965825"/>
          <p14:tracePt t="149921" x="3251200" y="5965825"/>
          <p14:tracePt t="149937" x="3268663" y="5965825"/>
          <p14:tracePt t="150059" x="3251200" y="5973763"/>
          <p14:tracePt t="150067" x="3232150" y="5991225"/>
          <p14:tracePt t="150077" x="3205163" y="6000750"/>
          <p14:tracePt t="150093" x="3098800" y="6045200"/>
          <p14:tracePt t="150109" x="3000375" y="6081713"/>
          <p14:tracePt t="150125" x="2911475" y="6108700"/>
          <p14:tracePt t="150142" x="2830513" y="6126163"/>
          <p14:tracePt t="150158" x="2759075" y="6153150"/>
          <p14:tracePt t="150174" x="2714625" y="6161088"/>
          <p14:tracePt t="150190" x="2679700" y="6170613"/>
          <p14:tracePt t="150209" x="2660650" y="6180138"/>
          <p14:tracePt t="150226" x="2643188" y="6180138"/>
          <p14:tracePt t="150257" x="2608263" y="6180138"/>
          <p14:tracePt t="150273" x="2571750" y="6180138"/>
          <p14:tracePt t="150290" x="2544763" y="6180138"/>
          <p14:tracePt t="150306" x="2509838" y="6180138"/>
          <p14:tracePt t="150321" x="2490788" y="6180138"/>
          <p14:tracePt t="150338" x="2482850" y="6180138"/>
          <p14:tracePt t="150354" x="2465388" y="6170613"/>
          <p14:tracePt t="150370" x="2455863" y="6161088"/>
          <p14:tracePt t="150387" x="2446338" y="6153150"/>
          <p14:tracePt t="150403" x="2438400" y="6143625"/>
          <p14:tracePt t="150419" x="2419350" y="6126163"/>
          <p14:tracePt t="150435" x="2393950" y="6062663"/>
          <p14:tracePt t="150447" x="2347913" y="5991225"/>
          <p14:tracePt t="150463" x="2286000" y="5884863"/>
          <p14:tracePt t="150479" x="2224088" y="5751513"/>
          <p14:tracePt t="150495" x="2170113" y="5562600"/>
          <p14:tracePt t="150511" x="2133600" y="5402263"/>
          <p14:tracePt t="150527" x="2108200" y="5295900"/>
          <p14:tracePt t="150544" x="2098675" y="5214938"/>
          <p14:tracePt t="150559" x="2098675" y="5153025"/>
          <p14:tracePt t="150575" x="2098675" y="5108575"/>
          <p14:tracePt t="150592" x="2098675" y="5062538"/>
          <p14:tracePt t="150608" x="2098675" y="5037138"/>
          <p14:tracePt t="150972" x="2098675" y="5018088"/>
          <p14:tracePt t="150980" x="2098675" y="4973638"/>
          <p14:tracePt t="150988" x="2098675" y="4956175"/>
          <p14:tracePt t="150996" x="2098675" y="4929188"/>
          <p14:tracePt t="151010" x="2098675" y="4902200"/>
          <p14:tracePt t="151026" x="2098675" y="4822825"/>
          <p14:tracePt t="151042" x="2098675" y="4714875"/>
          <p14:tracePt t="151058" x="2098675" y="4581525"/>
          <p14:tracePt t="151075" x="2098675" y="4429125"/>
          <p14:tracePt t="151094" x="2098675" y="4125913"/>
          <p14:tracePt t="151110" x="2098675" y="3884613"/>
          <p14:tracePt t="151126" x="2089150" y="3633788"/>
          <p14:tracePt t="151142" x="2044700" y="3348038"/>
          <p14:tracePt t="151158" x="2000250" y="3071813"/>
          <p14:tracePt t="151174" x="1928813" y="2741613"/>
          <p14:tracePt t="151190" x="1884363" y="2419350"/>
          <p14:tracePt t="151206" x="1839913" y="2125663"/>
          <p14:tracePt t="151222" x="1803400" y="1893888"/>
          <p14:tracePt t="151238" x="1785938" y="1731963"/>
          <p14:tracePt t="151255" x="1776413" y="1643063"/>
          <p14:tracePt t="151270" x="1768475" y="1589088"/>
          <p14:tracePt t="151286" x="1758950" y="1571625"/>
          <p14:tracePt t="152797" x="1758950" y="1554163"/>
          <p14:tracePt t="152805" x="1758950" y="1544638"/>
          <p14:tracePt t="152820" x="1768475" y="1517650"/>
          <p14:tracePt t="152837" x="1803400" y="1465263"/>
          <p14:tracePt t="152850" x="1822450" y="1455738"/>
          <p14:tracePt t="152866" x="1839913" y="1419225"/>
          <p14:tracePt t="152882" x="1857375" y="1401763"/>
          <p14:tracePt t="152898" x="1866900" y="1384300"/>
          <p14:tracePt t="152914" x="1884363" y="1366838"/>
          <p14:tracePt t="152930" x="1893888" y="1357313"/>
          <p14:tracePt t="152946" x="1893888" y="1347788"/>
          <p14:tracePt t="153621" x="1901825" y="1339850"/>
          <p14:tracePt t="153629" x="1946275" y="1347788"/>
          <p14:tracePt t="153644" x="2017713" y="1393825"/>
          <p14:tracePt t="153662" x="2660650" y="1768475"/>
          <p14:tracePt t="153678" x="3446463" y="2224088"/>
          <p14:tracePt t="153691" x="3875088" y="2473325"/>
          <p14:tracePt t="153705" x="4830763" y="3027363"/>
          <p14:tracePt t="153722" x="5562600" y="3527425"/>
          <p14:tracePt t="153738" x="5946775" y="3848100"/>
          <p14:tracePt t="153755" x="6081713" y="4081463"/>
          <p14:tracePt t="153775" x="6099175" y="4322763"/>
          <p14:tracePt t="153805" x="5991225" y="4643438"/>
          <p14:tracePt t="153822" x="5894388" y="4830763"/>
          <p14:tracePt t="153839" x="5786438" y="5000625"/>
          <p14:tracePt t="153855" x="5653088" y="5187950"/>
          <p14:tracePt t="153870" x="5527675" y="5330825"/>
          <p14:tracePt t="153886" x="5394325" y="5456238"/>
          <p14:tracePt t="153902" x="5276850" y="5545138"/>
          <p14:tracePt t="153918" x="5170488" y="5626100"/>
          <p14:tracePt t="153930" x="5116513" y="5670550"/>
          <p14:tracePt t="153946" x="5018088" y="5776913"/>
          <p14:tracePt t="153962" x="4929188" y="5884863"/>
          <p14:tracePt t="153978" x="4822825" y="6045200"/>
          <p14:tracePt t="153994" x="4751388" y="6188075"/>
          <p14:tracePt t="154011" x="4670425" y="6323013"/>
          <p14:tracePt t="154027" x="4608513" y="6429375"/>
          <p14:tracePt t="154043" x="4572000" y="6483350"/>
          <p14:tracePt t="154059" x="4554538" y="6518275"/>
          <p14:tracePt t="154075" x="4537075" y="6545263"/>
          <p14:tracePt t="154091" x="4527550" y="6545263"/>
          <p14:tracePt t="154123" x="4510088" y="6554788"/>
          <p14:tracePt t="154139" x="4473575" y="6554788"/>
          <p14:tracePt t="154155" x="4419600" y="6554788"/>
          <p14:tracePt t="154174" x="4295775" y="6554788"/>
          <p14:tracePt t="154190" x="4197350" y="6554788"/>
          <p14:tracePt t="154206" x="4125913" y="6545263"/>
          <p14:tracePt t="154222" x="4071938" y="6537325"/>
          <p14:tracePt t="154239" x="4037013" y="6537325"/>
          <p14:tracePt t="154255" x="4010025" y="6527800"/>
          <p14:tracePt t="154271" x="3990975" y="6527800"/>
          <p14:tracePt t="154287" x="3983038" y="6518275"/>
          <p14:tracePt t="154305" x="3973513" y="6518275"/>
          <p14:tracePt t="154315" x="3965575" y="6510338"/>
          <p14:tracePt t="154332" x="3956050" y="6510338"/>
          <p14:tracePt t="154349" x="3938588" y="6491288"/>
          <p14:tracePt t="154366" x="3929063" y="6483350"/>
          <p14:tracePt t="154400" x="3919538" y="6446838"/>
          <p14:tracePt t="154416" x="3911600" y="6429375"/>
          <p14:tracePt t="154433" x="3902075" y="6411913"/>
          <p14:tracePt t="154449" x="3902075" y="6394450"/>
          <p14:tracePt t="154465" x="3902075" y="6367463"/>
          <p14:tracePt t="154480" x="3894138" y="6340475"/>
          <p14:tracePt t="154496" x="3894138" y="6313488"/>
          <p14:tracePt t="154512" x="3894138" y="6286500"/>
          <p14:tracePt t="154529" x="3894138" y="6269038"/>
          <p14:tracePt t="154545" x="3894138" y="6259513"/>
          <p14:tracePt t="154561" x="3894138" y="6242050"/>
          <p14:tracePt t="154577" x="3902075" y="6232525"/>
          <p14:tracePt t="154589" x="3919538" y="6205538"/>
          <p14:tracePt t="154605" x="3965575" y="6188075"/>
          <p14:tracePt t="154621" x="4054475" y="6161088"/>
          <p14:tracePt t="154637" x="4152900" y="6153150"/>
          <p14:tracePt t="154653" x="4259263" y="6143625"/>
          <p14:tracePt t="154669" x="4357688" y="6143625"/>
          <p14:tracePt t="154685" x="4438650" y="6143625"/>
          <p14:tracePt t="154701" x="4500563" y="6143625"/>
          <p14:tracePt t="154717" x="4545013" y="6143625"/>
          <p14:tracePt t="154733" x="4581525" y="6143625"/>
          <p14:tracePt t="154749" x="4598988" y="6143625"/>
          <p14:tracePt t="154765" x="4616450" y="6143625"/>
          <p14:tracePt t="154781" x="4652963" y="6143625"/>
          <p14:tracePt t="154797" x="4697413" y="6134100"/>
          <p14:tracePt t="154813" x="4759325" y="6116638"/>
          <p14:tracePt t="154829" x="4840288" y="6108700"/>
          <p14:tracePt t="154845" x="4938713" y="6099175"/>
          <p14:tracePt t="154861" x="5054600" y="6072188"/>
          <p14:tracePt t="154877" x="5153025" y="6062663"/>
          <p14:tracePt t="154893" x="5268913" y="6045200"/>
          <p14:tracePt t="154910" x="5384800" y="6027738"/>
          <p14:tracePt t="154926" x="5510213" y="6018213"/>
          <p14:tracePt t="154942" x="5626100" y="6010275"/>
          <p14:tracePt t="154958" x="5759450" y="5991225"/>
          <p14:tracePt t="154974" x="5884863" y="5991225"/>
          <p14:tracePt t="154990" x="6010275" y="5991225"/>
          <p14:tracePt t="155006" x="6143625" y="5991225"/>
          <p14:tracePt t="155021" x="6286500" y="5991225"/>
          <p14:tracePt t="155037" x="6429375" y="5991225"/>
          <p14:tracePt t="155053" x="6572250" y="5991225"/>
          <p14:tracePt t="155074" x="6697663" y="5991225"/>
          <p14:tracePt t="155090" x="6796088" y="5991225"/>
          <p14:tracePt t="155106" x="6867525" y="5973763"/>
          <p14:tracePt t="155122" x="6902450" y="5965825"/>
          <p14:tracePt t="155137" x="6929438" y="5965825"/>
          <p14:tracePt t="155154" x="6938963" y="5965825"/>
          <p14:tracePt t="155170" x="6956425" y="5956300"/>
          <p14:tracePt t="155203" x="6965950" y="5946775"/>
          <p14:tracePt t="155218" x="6983413" y="5946775"/>
          <p14:tracePt t="155250" x="6991350" y="5946775"/>
          <p14:tracePt t="155302" x="7000875" y="5946775"/>
          <p14:tracePt t="155318" x="7018338" y="5946775"/>
          <p14:tracePt t="155326" x="7027863" y="5946775"/>
          <p14:tracePt t="155334" x="7037388" y="5946775"/>
          <p14:tracePt t="155347" x="7045325" y="5946775"/>
          <p14:tracePt t="155363" x="7081838" y="5946775"/>
          <p14:tracePt t="155379" x="7108825" y="5956300"/>
          <p14:tracePt t="155395" x="7134225" y="5956300"/>
          <p14:tracePt t="155411" x="7161213" y="5956300"/>
          <p14:tracePt t="155427" x="7180263" y="5956300"/>
          <p14:tracePt t="155443" x="7215188" y="5956300"/>
          <p14:tracePt t="155458" x="7269163" y="5956300"/>
          <p14:tracePt t="155474" x="7331075" y="5956300"/>
          <p14:tracePt t="155491" x="7429500" y="5956300"/>
          <p14:tracePt t="155507" x="7537450" y="5956300"/>
          <p14:tracePt t="155519" x="7653338" y="5956300"/>
          <p14:tracePt t="155534" x="7742238" y="5956300"/>
          <p14:tracePt t="155551" x="7813675" y="5956300"/>
          <p14:tracePt t="155568" x="7848600" y="5965825"/>
          <p14:tracePt t="155587" x="7875588" y="5965825"/>
          <p14:tracePt t="155603" x="7902575" y="5965825"/>
          <p14:tracePt t="155619" x="7920038" y="5965825"/>
          <p14:tracePt t="155636" x="7947025" y="5965825"/>
          <p14:tracePt t="155651" x="7974013" y="5973763"/>
          <p14:tracePt t="155668" x="8001000" y="5983288"/>
          <p14:tracePt t="155684" x="8018463" y="5983288"/>
          <p14:tracePt t="155700" x="8037513" y="5983288"/>
          <p14:tracePt t="155717" x="8062913" y="5991225"/>
          <p14:tracePt t="155734" x="8108950" y="5991225"/>
          <p14:tracePt t="155750" x="8143875" y="5991225"/>
          <p14:tracePt t="155766" x="8180388" y="5991225"/>
          <p14:tracePt t="155782" x="8224838" y="5991225"/>
          <p14:tracePt t="155798" x="8259763" y="5991225"/>
          <p14:tracePt t="155814" x="8296275" y="5991225"/>
          <p14:tracePt t="155829" x="8331200" y="5991225"/>
          <p14:tracePt t="155847" x="8385175" y="5991225"/>
          <p14:tracePt t="155862" x="8420100" y="5991225"/>
          <p14:tracePt t="155876" x="8447088" y="5991225"/>
          <p14:tracePt t="155892" x="8501063" y="5991225"/>
          <p14:tracePt t="155907" x="8582025" y="5991225"/>
          <p14:tracePt t="155924" x="8653463" y="5991225"/>
          <p14:tracePt t="155942" x="8759825" y="5991225"/>
          <p14:tracePt t="155958" x="8796338" y="5991225"/>
          <p14:tracePt t="155974" x="8823325" y="5991225"/>
          <p14:tracePt t="155985" x="8831263" y="5991225"/>
          <p14:tracePt t="156001" x="8848725" y="5991225"/>
          <p14:tracePt t="156018" x="8858250" y="5991225"/>
          <p14:tracePt t="156050" x="8867775" y="5991225"/>
          <p14:tracePt t="156141" x="8840788" y="5983288"/>
          <p14:tracePt t="156149" x="8759825" y="5965825"/>
          <p14:tracePt t="156158" x="8653463" y="5929313"/>
          <p14:tracePt t="156165" x="8466138" y="5875338"/>
          <p14:tracePt t="156180" x="8143875" y="5786438"/>
          <p14:tracePt t="156196" x="7143750" y="5419725"/>
          <p14:tracePt t="156212" x="5965825" y="4902200"/>
          <p14:tracePt t="156231" x="3990975" y="3884613"/>
          <p14:tracePt t="156247" x="2919413" y="3303588"/>
          <p14:tracePt t="156263" x="2197100" y="2840038"/>
          <p14:tracePt t="156279" x="1866900" y="2562225"/>
          <p14:tracePt t="156295" x="1751013" y="2401888"/>
          <p14:tracePt t="156311" x="1704975" y="2295525"/>
          <p14:tracePt t="156327" x="1679575" y="2214563"/>
          <p14:tracePt t="156343" x="1643063" y="2125663"/>
          <p14:tracePt t="156357" x="1633538" y="2081213"/>
          <p14:tracePt t="156372" x="1589088" y="1990725"/>
          <p14:tracePt t="156388" x="1544638" y="1884363"/>
          <p14:tracePt t="156406" x="1473200" y="1741488"/>
          <p14:tracePt t="156423" x="1446213" y="1660525"/>
          <p14:tracePt t="156439" x="1419225" y="1581150"/>
          <p14:tracePt t="156455" x="1401763" y="1527175"/>
          <p14:tracePt t="156471" x="1374775" y="1465263"/>
          <p14:tracePt t="156487" x="1330325" y="1374775"/>
          <p14:tracePt t="156503" x="1268413" y="1268413"/>
          <p14:tracePt t="156519" x="1187450" y="1152525"/>
          <p14:tracePt t="156535" x="1116013" y="1044575"/>
          <p14:tracePt t="156551" x="1062038" y="965200"/>
          <p14:tracePt t="156567" x="1009650" y="893763"/>
          <p14:tracePt t="156584" x="955675" y="812800"/>
          <p14:tracePt t="156600" x="901700" y="723900"/>
          <p14:tracePt t="156616" x="866775" y="642938"/>
          <p14:tracePt t="156631" x="847725" y="588963"/>
          <p14:tracePt t="156648" x="822325" y="509588"/>
          <p14:tracePt t="156665" x="803275" y="411163"/>
          <p14:tracePt t="156697" x="741363" y="160338"/>
          <p14:tracePt t="157974" x="6180138" y="3857625"/>
          <p14:tracePt t="157981" x="6180138" y="3938588"/>
          <p14:tracePt t="157994" x="6180138" y="4071938"/>
          <p14:tracePt t="158010" x="6180138" y="4375150"/>
          <p14:tracePt t="158026" x="6161088" y="4822825"/>
          <p14:tracePt t="158042" x="6134100" y="5089525"/>
          <p14:tracePt t="158058" x="6072188" y="5322888"/>
          <p14:tracePt t="158074" x="6027738" y="5491163"/>
          <p14:tracePt t="158090" x="5973763" y="5626100"/>
          <p14:tracePt t="158106" x="5929313" y="5741988"/>
          <p14:tracePt t="158122" x="5884863" y="5822950"/>
          <p14:tracePt t="158138" x="5822950" y="5929313"/>
          <p14:tracePt t="158155" x="5751513" y="6037263"/>
          <p14:tracePt t="158170" x="5661025" y="6153150"/>
          <p14:tracePt t="158202" x="5465763" y="6402388"/>
          <p14:tracePt t="158205" x="5411788" y="6446838"/>
          <p14:tracePt t="158219" x="5340350" y="6491288"/>
          <p14:tracePt t="158235" x="5241925" y="6572250"/>
          <p14:tracePt t="158251" x="5160963" y="6643688"/>
          <p14:tracePt t="158268" x="5062538" y="6715125"/>
          <p14:tracePt t="158283" x="4973638" y="6769100"/>
          <p14:tracePt t="158299" x="4857750" y="6831013"/>
          <p14:tracePt t="158315" x="4768850" y="6848475"/>
          <p14:tracePt t="158331" x="4679950" y="6848475"/>
          <p14:tracePt t="158347" x="4616450" y="6848475"/>
          <p14:tracePt t="158363" x="4572000" y="6848475"/>
          <p14:tracePt t="158379" x="4545013" y="6848475"/>
          <p14:tracePt t="158395" x="4510088" y="6848475"/>
          <p14:tracePt t="158411" x="4491038" y="6848475"/>
          <p14:tracePt t="158428" x="4473575" y="6848475"/>
          <p14:tracePt t="158789" x="4465638" y="6848475"/>
          <p14:tracePt t="158805" x="4456113" y="6848475"/>
          <p14:tracePt t="158813" x="4446588" y="6848475"/>
          <p14:tracePt t="158821" x="4438650" y="6848475"/>
          <p14:tracePt t="158830" x="4419600" y="6848475"/>
          <p14:tracePt t="158846" x="4394200" y="6848475"/>
          <p14:tracePt t="158862" x="4348163" y="6848475"/>
          <p14:tracePt t="158878" x="4303713" y="6848475"/>
          <p14:tracePt t="158894" x="4259263" y="6848475"/>
          <p14:tracePt t="158910" x="4205288" y="6848475"/>
          <p14:tracePt t="158926" x="4170363" y="6848475"/>
          <p14:tracePt t="158942" x="4152900" y="6848475"/>
          <p14:tracePt t="158958" x="4133850" y="6848475"/>
          <p14:tracePt t="158974" x="4125913" y="6848475"/>
          <p14:tracePt t="158990" x="4116388" y="6848475"/>
          <p14:tracePt t="159006" x="4108450" y="6848475"/>
          <p14:tracePt t="159041" x="4089400" y="6848475"/>
          <p14:tracePt t="159058" x="4071938" y="6848475"/>
          <p14:tracePt t="159074" x="4027488" y="6848475"/>
          <p14:tracePt t="159090" x="3965575" y="6840538"/>
          <p14:tracePt t="159106" x="3902075" y="6840538"/>
          <p14:tracePt t="159123" x="3840163" y="6840538"/>
          <p14:tracePt t="159138" x="3768725" y="6831013"/>
          <p14:tracePt t="159154" x="3714750" y="6831013"/>
          <p14:tracePt t="159170" x="3660775" y="6831013"/>
          <p14:tracePt t="159186" x="3616325" y="6823075"/>
          <p14:tracePt t="159202" x="3598863" y="6823075"/>
          <p14:tracePt t="159219" x="3581400" y="6823075"/>
          <p14:tracePt t="159236" x="3571875" y="6813550"/>
          <p14:tracePt t="161591" x="3581400" y="6813550"/>
          <p14:tracePt t="161832" x="3589338" y="6813550"/>
          <p14:tracePt t="161871" x="3608388" y="6813550"/>
          <p14:tracePt t="161879" x="3633788" y="6813550"/>
          <p14:tracePt t="161887" x="3643313" y="6813550"/>
          <p14:tracePt t="161903" x="3679825" y="6804025"/>
          <p14:tracePt t="161919" x="3705225" y="6804025"/>
          <p14:tracePt t="161935" x="3724275" y="6804025"/>
          <p14:tracePt t="161951" x="3741738" y="6804025"/>
          <p14:tracePt t="161967" x="3751263" y="6804025"/>
          <p14:tracePt t="161982" x="3768725" y="6796088"/>
          <p14:tracePt t="162063" x="3776663" y="6796088"/>
          <p14:tracePt t="162112" x="3786188" y="6796088"/>
          <p14:tracePt t="162167" x="3795713" y="6796088"/>
          <p14:tracePt t="162183" x="3803650" y="6796088"/>
          <p14:tracePt t="162192" x="3822700" y="6796088"/>
          <p14:tracePt t="162208" x="3848100" y="6796088"/>
          <p14:tracePt t="162224" x="3867150" y="6796088"/>
          <p14:tracePt t="162240" x="3902075" y="6796088"/>
          <p14:tracePt t="162256" x="3919538" y="6796088"/>
          <p14:tracePt t="162273" x="3929063" y="6796088"/>
          <p14:tracePt t="162289" x="3946525" y="6796088"/>
          <p14:tracePt t="162305" x="3956050" y="6796088"/>
          <p14:tracePt t="162321" x="3965575" y="6796088"/>
          <p14:tracePt t="162337" x="3983038" y="6796088"/>
          <p14:tracePt t="162353" x="4017963" y="6796088"/>
          <p14:tracePt t="162368" x="4044950" y="6796088"/>
          <p14:tracePt t="162381" x="4062413" y="6796088"/>
          <p14:tracePt t="162397" x="4098925" y="6796088"/>
          <p14:tracePt t="162413" x="4116388" y="6786563"/>
          <p14:tracePt t="162430" x="4143375" y="6786563"/>
          <p14:tracePt t="162448" x="4187825" y="6777038"/>
          <p14:tracePt t="162465" x="4224338" y="6777038"/>
          <p14:tracePt t="162482" x="4268788" y="6777038"/>
          <p14:tracePt t="162497" x="4303713" y="6769100"/>
          <p14:tracePt t="162514" x="4357688" y="6769100"/>
          <p14:tracePt t="162531" x="4419600" y="6769100"/>
          <p14:tracePt t="162546" x="4491038" y="6769100"/>
          <p14:tracePt t="162563" x="4562475" y="6751638"/>
          <p14:tracePt t="162581" x="4633913" y="6751638"/>
          <p14:tracePt t="162591" x="4670425" y="6742113"/>
          <p14:tracePt t="162608" x="4697413" y="6742113"/>
          <p14:tracePt t="162625" x="4697413" y="6732588"/>
          <p14:tracePt t="162642" x="4705350" y="6732588"/>
          <p14:tracePt t="162712" x="4697413" y="6732588"/>
          <p14:tracePt t="162719" x="4670425" y="6724650"/>
          <p14:tracePt t="162727" x="4660900" y="6715125"/>
          <p14:tracePt t="162740" x="4633913" y="6705600"/>
          <p14:tracePt t="162756" x="4518025" y="6670675"/>
          <p14:tracePt t="162772" x="4330700" y="6653213"/>
          <p14:tracePt t="162788" x="4116388" y="6634163"/>
          <p14:tracePt t="162804" x="3919538" y="6608763"/>
          <p14:tracePt t="162820" x="3714750" y="6572250"/>
          <p14:tracePt t="162836" x="3500438" y="6562725"/>
          <p14:tracePt t="162852" x="3348038" y="6562725"/>
          <p14:tracePt t="162868" x="3259138" y="6562725"/>
          <p14:tracePt t="162884" x="3232150" y="6562725"/>
          <p14:tracePt t="162900" x="3214688" y="6562725"/>
          <p14:tracePt t="162917" x="3205163" y="6562725"/>
          <p14:tracePt t="162967" x="3197225" y="6554788"/>
          <p14:tracePt t="163016" x="3197225" y="6545263"/>
          <p14:tracePt t="163023" x="3197225" y="6537325"/>
          <p14:tracePt t="163040" x="3197225" y="6527800"/>
          <p14:tracePt t="163055" x="3197225" y="6518275"/>
          <p14:tracePt t="163063" x="3197225" y="6491288"/>
          <p14:tracePt t="163073" x="3205163" y="6491288"/>
          <p14:tracePt t="163090" x="3224213" y="6465888"/>
          <p14:tracePt t="163109" x="3268663" y="6446838"/>
          <p14:tracePt t="163126" x="3303588" y="6429375"/>
          <p14:tracePt t="163141" x="3357563" y="6419850"/>
          <p14:tracePt t="163157" x="3411538" y="6402388"/>
          <p14:tracePt t="163173" x="3482975" y="6402388"/>
          <p14:tracePt t="163189" x="3554413" y="6384925"/>
          <p14:tracePt t="163192" x="3581400" y="6384925"/>
          <p14:tracePt t="163205" x="3633788" y="6375400"/>
          <p14:tracePt t="163221" x="3732213" y="6367463"/>
          <p14:tracePt t="163239" x="3894138" y="6367463"/>
          <p14:tracePt t="163269" x="4054475" y="6367463"/>
          <p14:tracePt t="163285" x="4143375" y="6367463"/>
          <p14:tracePt t="163301" x="4224338" y="6367463"/>
          <p14:tracePt t="163317" x="4313238" y="6367463"/>
          <p14:tracePt t="163333" x="4394200" y="6367463"/>
          <p14:tracePt t="163348" x="4483100" y="6367463"/>
          <p14:tracePt t="163364" x="4589463" y="6367463"/>
          <p14:tracePt t="163382" x="4687888" y="6357938"/>
          <p14:tracePt t="163397" x="4795838" y="6357938"/>
          <p14:tracePt t="163414" x="4894263" y="6357938"/>
          <p14:tracePt t="163429" x="4973638" y="6357938"/>
          <p14:tracePt t="163445" x="5054600" y="6348413"/>
          <p14:tracePt t="163462" x="5108575" y="6340475"/>
          <p14:tracePt t="163479" x="5214938" y="6323013"/>
          <p14:tracePt t="163495" x="5286375" y="6313488"/>
          <p14:tracePt t="163511" x="5357813" y="6313488"/>
          <p14:tracePt t="163527" x="5419725" y="6313488"/>
          <p14:tracePt t="163543" x="5491163" y="6313488"/>
          <p14:tracePt t="163559" x="5554663" y="6313488"/>
          <p14:tracePt t="163575" x="5626100" y="6313488"/>
          <p14:tracePt t="163590" x="5653088" y="6313488"/>
          <p14:tracePt t="163607" x="5732463" y="6313488"/>
          <p14:tracePt t="163622" x="5759450" y="6313488"/>
          <p14:tracePt t="163639" x="5840413" y="6313488"/>
          <p14:tracePt t="163655" x="5884863" y="6313488"/>
          <p14:tracePt t="163671" x="5929313" y="6313488"/>
          <p14:tracePt t="163686" x="5956300" y="6313488"/>
          <p14:tracePt t="163689" x="5983288" y="6313488"/>
          <p14:tracePt t="163702" x="6010275" y="6313488"/>
          <p14:tracePt t="163719" x="6081713" y="6313488"/>
          <p14:tracePt t="163735" x="6134100" y="6313488"/>
          <p14:tracePt t="163751" x="6180138" y="6313488"/>
          <p14:tracePt t="163767" x="6232525" y="6313488"/>
          <p14:tracePt t="163784" x="6259513" y="6313488"/>
          <p14:tracePt t="163800" x="6296025" y="6313488"/>
          <p14:tracePt t="163816" x="6323013" y="6303963"/>
          <p14:tracePt t="163832" x="6340475" y="6303963"/>
          <p14:tracePt t="163862" x="6402388" y="6303963"/>
          <p14:tracePt t="163876" x="6438900" y="6303963"/>
          <p14:tracePt t="163892" x="6465888" y="6296025"/>
          <p14:tracePt t="163909" x="6500813" y="6286500"/>
          <p14:tracePt t="163925" x="6518275" y="6286500"/>
          <p14:tracePt t="163944" x="6545263" y="6276975"/>
          <p14:tracePt t="163961" x="6562725" y="6269038"/>
          <p14:tracePt t="163977" x="6581775" y="6269038"/>
          <p14:tracePt t="163994" x="6608763" y="6269038"/>
          <p14:tracePt t="164009" x="6634163" y="6269038"/>
          <p14:tracePt t="164026" x="6670675" y="6259513"/>
          <p14:tracePt t="164042" x="6705600" y="6251575"/>
          <p14:tracePt t="164058" x="6751638" y="6251575"/>
          <p14:tracePt t="164075" x="6804025" y="6251575"/>
          <p14:tracePt t="164091" x="6875463" y="6242050"/>
          <p14:tracePt t="164107" x="6938963" y="6242050"/>
          <p14:tracePt t="164124" x="7037388" y="6232525"/>
          <p14:tracePt t="164140" x="7134225" y="6224588"/>
          <p14:tracePt t="164156" x="7251700" y="6215063"/>
          <p14:tracePt t="164172" x="7358063" y="6197600"/>
          <p14:tracePt t="164188" x="7491413" y="6180138"/>
          <p14:tracePt t="164204" x="7643813" y="6161088"/>
          <p14:tracePt t="164221" x="7796213" y="6153150"/>
          <p14:tracePt t="164237" x="7947025" y="6134100"/>
          <p14:tracePt t="164253" x="8054975" y="6134100"/>
          <p14:tracePt t="164269" x="8153400" y="6134100"/>
          <p14:tracePt t="164286" x="8242300" y="6134100"/>
          <p14:tracePt t="164302" x="8313738" y="6134100"/>
          <p14:tracePt t="164318" x="8367713" y="6134100"/>
          <p14:tracePt t="164331" x="8412163" y="6134100"/>
          <p14:tracePt t="164347" x="8447088" y="6134100"/>
          <p14:tracePt t="164364" x="8466138" y="6134100"/>
          <p14:tracePt t="164379" x="8483600" y="6126163"/>
          <p14:tracePt t="164528" x="8474075" y="6126163"/>
          <p14:tracePt t="164535" x="8466138" y="6116638"/>
          <p14:tracePt t="164543" x="8456613" y="6116638"/>
          <p14:tracePt t="164555" x="8447088" y="6116638"/>
          <p14:tracePt t="164572" x="8429625" y="6116638"/>
          <p14:tracePt t="164588" x="8412163" y="6108700"/>
          <p14:tracePt t="164605" x="8385175" y="6099175"/>
          <p14:tracePt t="164625" x="8277225" y="6089650"/>
          <p14:tracePt t="164641" x="8161338" y="6089650"/>
          <p14:tracePt t="164657" x="8037513" y="6089650"/>
          <p14:tracePt t="164672" x="7875588" y="6089650"/>
          <p14:tracePt t="164689" x="7688263" y="6089650"/>
          <p14:tracePt t="164704" x="7466013" y="6089650"/>
          <p14:tracePt t="164721" x="7197725" y="6089650"/>
          <p14:tracePt t="164737" x="6804025" y="6099175"/>
          <p14:tracePt t="164748" x="6554788" y="6108700"/>
          <p14:tracePt t="164763" x="6037263" y="6197600"/>
          <p14:tracePt t="164780" x="5643563" y="6251575"/>
          <p14:tracePt t="164797" x="5375275" y="6286500"/>
          <p14:tracePt t="164816" x="5099050" y="6330950"/>
          <p14:tracePt t="164834" x="4991100" y="6348413"/>
          <p14:tracePt t="164844" x="4965700" y="6348413"/>
          <p14:tracePt t="164860" x="4929188" y="6348413"/>
          <p14:tracePt t="164877" x="4919663" y="6348413"/>
          <p14:tracePt t="164895" x="4911725" y="6348413"/>
          <p14:tracePt t="164908" x="4902200" y="6348413"/>
          <p14:tracePt t="164926" x="4875213" y="6357938"/>
          <p14:tracePt t="164942" x="4857750" y="6357938"/>
          <p14:tracePt t="164961" x="4830763" y="6357938"/>
          <p14:tracePt t="164976" x="4803775" y="6357938"/>
          <p14:tracePt t="164993" x="4786313" y="6357938"/>
          <p14:tracePt t="165009" x="4759325" y="6357938"/>
          <p14:tracePt t="165025" x="4732338" y="6357938"/>
          <p14:tracePt t="165042" x="4705350" y="6357938"/>
          <p14:tracePt t="165058" x="4687888" y="6357938"/>
          <p14:tracePt t="165074" x="4670425" y="6357938"/>
          <p14:tracePt t="165091" x="4660900" y="6357938"/>
          <p14:tracePt t="165120" x="4643438" y="6357938"/>
          <p14:tracePt t="166575" x="4679950" y="6357938"/>
          <p14:tracePt t="166584" x="4714875" y="6357938"/>
          <p14:tracePt t="166595" x="4751388" y="6357938"/>
          <p14:tracePt t="166614" x="4848225" y="6357938"/>
          <p14:tracePt t="166630" x="4919663" y="6357938"/>
          <p14:tracePt t="166646" x="4991100" y="6357938"/>
          <p14:tracePt t="166663" x="5018088" y="6357938"/>
          <p14:tracePt t="166679" x="5027613" y="6357938"/>
          <p14:tracePt t="167032" x="5027613" y="6330950"/>
          <p14:tracePt t="167040" x="5010150" y="6276975"/>
          <p14:tracePt t="167053" x="4973638" y="6205538"/>
          <p14:tracePt t="167070" x="4902200" y="6062663"/>
          <p14:tracePt t="167086" x="4813300" y="5857875"/>
          <p14:tracePt t="167103" x="4724400" y="5643563"/>
          <p14:tracePt t="167122" x="4545013" y="5357813"/>
          <p14:tracePt t="167138" x="4419600" y="5180013"/>
          <p14:tracePt t="167154" x="4295775" y="5027613"/>
          <p14:tracePt t="167170" x="4143375" y="4884738"/>
          <p14:tracePt t="167186" x="3983038" y="4768850"/>
          <p14:tracePt t="167203" x="3822700" y="4652963"/>
          <p14:tracePt t="167219" x="3697288" y="4562475"/>
          <p14:tracePt t="167234" x="3562350" y="4438650"/>
          <p14:tracePt t="167251" x="3429000" y="4303713"/>
          <p14:tracePt t="167267" x="3295650" y="4152900"/>
          <p14:tracePt t="167284" x="3187700" y="4027488"/>
          <p14:tracePt t="167299" x="3081338" y="3929063"/>
          <p14:tracePt t="167316" x="3009900" y="3884613"/>
          <p14:tracePt t="167328" x="2982913" y="3867150"/>
          <p14:tracePt t="167384" x="2973388" y="3857625"/>
          <p14:tracePt t="167400" x="2955925" y="3830638"/>
          <p14:tracePt t="167408" x="2946400" y="3813175"/>
          <p14:tracePt t="167416" x="2919413" y="3786188"/>
          <p14:tracePt t="167429" x="2894013" y="3751263"/>
          <p14:tracePt t="167445" x="2830513" y="3697288"/>
          <p14:tracePt t="167462" x="2768600" y="3643313"/>
          <p14:tracePt t="167478" x="2714625" y="3571875"/>
          <p14:tracePt t="167494" x="2660650" y="3446463"/>
          <p14:tracePt t="167510" x="2581275" y="3259138"/>
          <p14:tracePt t="167527" x="2509838" y="3027363"/>
          <p14:tracePt t="167543" x="2374900" y="2724150"/>
          <p14:tracePt t="167559" x="2160588" y="2303463"/>
          <p14:tracePt t="167575" x="1847850" y="1847850"/>
          <p14:tracePt t="167590" x="1562100" y="1446213"/>
          <p14:tracePt t="167606" x="1411288" y="1223963"/>
          <p14:tracePt t="167623" x="1303338" y="1036638"/>
          <p14:tracePt t="167639" x="1214438" y="911225"/>
          <p14:tracePt t="167655" x="1125538" y="776288"/>
          <p14:tracePt t="167672" x="990600" y="615950"/>
          <p14:tracePt t="167689" x="866775" y="490538"/>
          <p14:tracePt t="167701" x="776288" y="419100"/>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6937"/>
          </a:xfrm>
        </p:spPr>
        <p:txBody>
          <a:bodyPr/>
          <a:lstStyle/>
          <a:p>
            <a:r>
              <a:rPr lang="en-US" dirty="0"/>
              <a:t>Functions of DBMS</a:t>
            </a:r>
          </a:p>
        </p:txBody>
      </p:sp>
      <p:sp>
        <p:nvSpPr>
          <p:cNvPr id="3" name="Content Placeholder 2"/>
          <p:cNvSpPr>
            <a:spLocks noGrp="1"/>
          </p:cNvSpPr>
          <p:nvPr>
            <p:ph idx="1"/>
          </p:nvPr>
        </p:nvSpPr>
        <p:spPr>
          <a:xfrm>
            <a:off x="677334" y="1296537"/>
            <a:ext cx="8596668" cy="4744825"/>
          </a:xfrm>
        </p:spPr>
        <p:txBody>
          <a:bodyPr>
            <a:normAutofit lnSpcReduction="10000"/>
          </a:bodyPr>
          <a:lstStyle/>
          <a:p>
            <a:r>
              <a:rPr lang="en-US" dirty="0"/>
              <a:t>Some benefits of a system catalog are:</a:t>
            </a:r>
          </a:p>
          <a:p>
            <a:pPr lvl="1"/>
            <a:r>
              <a:rPr lang="en-US" dirty="0"/>
              <a:t>Information about data can be collected and stored centrally. This helps to maintain control over the data as a resource.</a:t>
            </a:r>
          </a:p>
          <a:p>
            <a:pPr lvl="1"/>
            <a:r>
              <a:rPr lang="en-US" dirty="0"/>
              <a:t>The meaning of data can be defined, which will help other users understand the purpose of the data.</a:t>
            </a:r>
          </a:p>
          <a:p>
            <a:pPr lvl="1"/>
            <a:r>
              <a:rPr lang="en-US" dirty="0"/>
              <a:t>Communication is simplified, since exact meanings are stored. The system catalog may also identify the user or users who own or access the data.</a:t>
            </a:r>
          </a:p>
          <a:p>
            <a:pPr lvl="1"/>
            <a:r>
              <a:rPr lang="en-US" dirty="0"/>
              <a:t>Redundancy and inconsistencies can be identified more easily since the data is centralized.</a:t>
            </a:r>
          </a:p>
          <a:p>
            <a:pPr lvl="1"/>
            <a:r>
              <a:rPr lang="en-US" dirty="0"/>
              <a:t>Changes to the database can be recorded.</a:t>
            </a:r>
          </a:p>
          <a:p>
            <a:pPr lvl="1"/>
            <a:r>
              <a:rPr lang="en-US" dirty="0"/>
              <a:t>The impact of a change can be determined before it is implemented, since the system catalog records each data item, all its relationships, and all its users.</a:t>
            </a:r>
          </a:p>
          <a:p>
            <a:pPr lvl="1"/>
            <a:r>
              <a:rPr lang="en-US" dirty="0"/>
              <a:t>Security can be enforced.</a:t>
            </a:r>
          </a:p>
          <a:p>
            <a:pPr lvl="1"/>
            <a:r>
              <a:rPr lang="en-US" dirty="0"/>
              <a:t>Integrity can be ensured.</a:t>
            </a:r>
          </a:p>
          <a:p>
            <a:pPr lvl="1"/>
            <a:r>
              <a:rPr lang="en-US" dirty="0"/>
              <a:t>Audit information can be provided.</a:t>
            </a:r>
          </a:p>
        </p:txBody>
      </p:sp>
      <p:pic>
        <p:nvPicPr>
          <p:cNvPr id="4" name="Picture 3"/>
          <p:cNvPicPr>
            <a:picLocks noChangeAspect="1"/>
          </p:cNvPicPr>
          <p:nvPr/>
        </p:nvPicPr>
        <p:blipFill>
          <a:blip r:embed="rId2"/>
          <a:stretch>
            <a:fillRect/>
          </a:stretch>
        </p:blipFill>
        <p:spPr>
          <a:xfrm>
            <a:off x="9951196" y="6315706"/>
            <a:ext cx="1828800" cy="390525"/>
          </a:xfrm>
          <a:prstGeom prst="rect">
            <a:avLst/>
          </a:prstGeom>
        </p:spPr>
      </p:pic>
    </p:spTree>
    <p:extLst>
      <p:ext uri="{BB962C8B-B14F-4D97-AF65-F5344CB8AC3E}">
        <p14:creationId xmlns:p14="http://schemas.microsoft.com/office/powerpoint/2010/main" val="1476115388"/>
      </p:ext>
    </p:extLst>
  </p:cSld>
  <p:clrMapOvr>
    <a:masterClrMapping/>
  </p:clrMapOvr>
  <mc:AlternateContent xmlns:mc="http://schemas.openxmlformats.org/markup-compatibility/2006" xmlns:p14="http://schemas.microsoft.com/office/powerpoint/2010/main">
    <mc:Choice Requires="p14">
      <p:transition spd="slow" p14:dur="2000" advTm="120035"/>
    </mc:Choice>
    <mc:Fallback xmlns="">
      <p:transition spd="slow" advTm="120035"/>
    </mc:Fallback>
  </mc:AlternateContent>
  <p:extLst>
    <p:ext uri="{3A86A75C-4F4B-4683-9AE1-C65F6400EC91}">
      <p14:laserTraceLst xmlns:p14="http://schemas.microsoft.com/office/powerpoint/2010/main">
        <p14:tracePtLst>
          <p14:tracePt t="565" x="750888" y="411163"/>
          <p14:tracePt t="574" x="1009650" y="465138"/>
          <p14:tracePt t="589" x="1554163" y="571500"/>
          <p14:tracePt t="605" x="2108200" y="731838"/>
          <p14:tracePt t="622" x="2482850" y="847725"/>
          <p14:tracePt t="638" x="2759075" y="955675"/>
          <p14:tracePt t="657" x="2955925" y="1062038"/>
          <p14:tracePt t="673" x="3133725" y="1196975"/>
          <p14:tracePt t="688" x="3303588" y="1330325"/>
          <p14:tracePt t="704" x="3465513" y="1473200"/>
          <p14:tracePt t="720" x="3598863" y="1616075"/>
          <p14:tracePt t="736" x="3714750" y="1776413"/>
          <p14:tracePt t="752" x="3786188" y="1893888"/>
          <p14:tracePt t="768" x="3830638" y="1982788"/>
          <p14:tracePt t="784" x="3848100" y="2062163"/>
          <p14:tracePt t="798" x="3875088" y="2133600"/>
          <p14:tracePt t="812" x="3894138" y="2187575"/>
          <p14:tracePt t="828" x="3894138" y="2224088"/>
          <p14:tracePt t="845" x="3902075" y="2241550"/>
          <p14:tracePt t="863" x="3902075" y="2259013"/>
          <p14:tracePt t="14183" x="3911600" y="2259013"/>
          <p14:tracePt t="14199" x="3911600" y="2268538"/>
          <p14:tracePt t="14207" x="3929063" y="2268538"/>
          <p14:tracePt t="14215" x="3990975" y="2268538"/>
          <p14:tracePt t="14224" x="4108450" y="2241550"/>
          <p14:tracePt t="14240" x="4473575" y="2187575"/>
          <p14:tracePt t="14256" x="4902200" y="2133600"/>
          <p14:tracePt t="14272" x="5313363" y="2108200"/>
          <p14:tracePt t="14289" x="5715000" y="2071688"/>
          <p14:tracePt t="14304" x="5965825" y="2071688"/>
          <p14:tracePt t="14321" x="6081713" y="2071688"/>
          <p14:tracePt t="14338" x="6134100" y="2071688"/>
          <p14:tracePt t="14353" x="6180138" y="2071688"/>
          <p14:tracePt t="14370" x="6205538" y="2071688"/>
          <p14:tracePt t="14386" x="6232525" y="2071688"/>
          <p14:tracePt t="14402" x="6259513" y="2071688"/>
          <p14:tracePt t="14418" x="6269038" y="2071688"/>
          <p14:tracePt t="14464" x="6276975" y="2062163"/>
          <p14:tracePt t="14519" x="6251575" y="2062163"/>
          <p14:tracePt t="14528" x="6224588" y="2044700"/>
          <p14:tracePt t="14535" x="6188075" y="2027238"/>
          <p14:tracePt t="14545" x="6126163" y="2000250"/>
          <p14:tracePt t="14562" x="5973763" y="1946275"/>
          <p14:tracePt t="14577" x="5786438" y="1901825"/>
          <p14:tracePt t="14594" x="5589588" y="1893888"/>
          <p14:tracePt t="14610" x="5394325" y="1893888"/>
          <p14:tracePt t="14626" x="5187950" y="1893888"/>
          <p14:tracePt t="14642" x="5010150" y="1893888"/>
          <p14:tracePt t="14658" x="4867275" y="1893888"/>
          <p14:tracePt t="14674" x="4732338" y="1893888"/>
          <p14:tracePt t="14690" x="4625975" y="1893888"/>
          <p14:tracePt t="14706" x="4562475" y="1893888"/>
          <p14:tracePt t="14722" x="4500563" y="1893888"/>
          <p14:tracePt t="14738" x="4411663" y="1893888"/>
          <p14:tracePt t="14755" x="4322763" y="1893888"/>
          <p14:tracePt t="14770" x="4197350" y="1893888"/>
          <p14:tracePt t="14787" x="4071938" y="1884363"/>
          <p14:tracePt t="14803" x="3938588" y="1866900"/>
          <p14:tracePt t="14819" x="3822700" y="1847850"/>
          <p14:tracePt t="14835" x="3705225" y="1839913"/>
          <p14:tracePt t="14851" x="3616325" y="1830388"/>
          <p14:tracePt t="14867" x="3589338" y="1822450"/>
          <p14:tracePt t="14919" x="3581400" y="1812925"/>
          <p14:tracePt t="14935" x="3589338" y="1795463"/>
          <p14:tracePt t="14943" x="3625850" y="1776413"/>
          <p14:tracePt t="14951" x="3687763" y="1758950"/>
          <p14:tracePt t="14964" x="3759200" y="1751013"/>
          <p14:tracePt t="14980" x="3973513" y="1724025"/>
          <p14:tracePt t="14996" x="4295775" y="1714500"/>
          <p14:tracePt t="15013" x="4724400" y="1687513"/>
          <p14:tracePt t="15028" x="5072063" y="1670050"/>
          <p14:tracePt t="15044" x="5367338" y="1660525"/>
          <p14:tracePt t="15062" x="5510213" y="1633538"/>
          <p14:tracePt t="15080" x="5562600" y="1625600"/>
          <p14:tracePt t="15159" x="5554663" y="1616075"/>
          <p14:tracePt t="15167" x="5510213" y="1608138"/>
          <p14:tracePt t="15175" x="5465763" y="1608138"/>
          <p14:tracePt t="15188" x="5348288" y="1608138"/>
          <p14:tracePt t="15204" x="5010150" y="1643063"/>
          <p14:tracePt t="15220" x="4545013" y="1714500"/>
          <p14:tracePt t="15236" x="4081463" y="1776413"/>
          <p14:tracePt t="15252" x="3660775" y="1839913"/>
          <p14:tracePt t="15268" x="3384550" y="1893888"/>
          <p14:tracePt t="15284" x="3152775" y="1965325"/>
          <p14:tracePt t="15300" x="2990850" y="2027238"/>
          <p14:tracePt t="15317" x="2874963" y="2062163"/>
          <p14:tracePt t="15333" x="2822575" y="2081213"/>
          <p14:tracePt t="15348" x="2776538" y="2098675"/>
          <p14:tracePt t="15365" x="2768600" y="2098675"/>
          <p14:tracePt t="15383" x="2759075" y="2108200"/>
          <p14:tracePt t="15401" x="2705100" y="2125663"/>
          <p14:tracePt t="15414" x="2670175" y="2143125"/>
          <p14:tracePt t="15430" x="2608263" y="2170113"/>
          <p14:tracePt t="15447" x="2500313" y="2187575"/>
          <p14:tracePt t="15466" x="2366963" y="2197100"/>
          <p14:tracePt t="15482" x="2312988" y="2197100"/>
          <p14:tracePt t="15513" x="2224088" y="2197100"/>
          <p14:tracePt t="15531" x="2197100" y="2197100"/>
          <p14:tracePt t="15547" x="2160588" y="2197100"/>
          <p14:tracePt t="15561" x="2108200" y="2197100"/>
          <p14:tracePt t="15575" x="2044700" y="2197100"/>
          <p14:tracePt t="15591" x="1982788" y="2197100"/>
          <p14:tracePt t="15607" x="1928813" y="2197100"/>
          <p14:tracePt t="15624" x="1911350" y="2197100"/>
          <p14:tracePt t="15833" x="1919288" y="2187575"/>
          <p14:tracePt t="15849" x="1928813" y="2187575"/>
          <p14:tracePt t="18313" x="1938338" y="2187575"/>
          <p14:tracePt t="18321" x="1946275" y="2187575"/>
          <p14:tracePt t="18339" x="1955800" y="2187575"/>
          <p14:tracePt t="18351" x="1965325" y="2187575"/>
          <p14:tracePt t="18367" x="2017713" y="2187575"/>
          <p14:tracePt t="18383" x="2081213" y="2187575"/>
          <p14:tracePt t="18400" x="2160588" y="2187575"/>
          <p14:tracePt t="18416" x="2251075" y="2187575"/>
          <p14:tracePt t="18432" x="2347913" y="2187575"/>
          <p14:tracePt t="18448" x="2419350" y="2187575"/>
          <p14:tracePt t="18464" x="2473325" y="2187575"/>
          <p14:tracePt t="18480" x="2517775" y="2187575"/>
          <p14:tracePt t="18496" x="2527300" y="2187575"/>
          <p14:tracePt t="18513" x="2536825" y="2187575"/>
          <p14:tracePt t="19722" x="2554288" y="2187575"/>
          <p14:tracePt t="19793" x="2562225" y="2187575"/>
          <p14:tracePt t="19801" x="2571750" y="2187575"/>
          <p14:tracePt t="19812" x="2589213" y="2187575"/>
          <p14:tracePt t="19828" x="2643188" y="2187575"/>
          <p14:tracePt t="19844" x="2697163" y="2187575"/>
          <p14:tracePt t="19860" x="2724150" y="2187575"/>
          <p14:tracePt t="19876" x="2732088" y="2187575"/>
          <p14:tracePt t="20081" x="2741613" y="2187575"/>
          <p14:tracePt t="20097" x="2759075" y="2187575"/>
          <p14:tracePt t="20105" x="2776538" y="2187575"/>
          <p14:tracePt t="20117" x="2803525" y="2187575"/>
          <p14:tracePt t="20133" x="2884488" y="2160588"/>
          <p14:tracePt t="20149" x="2955925" y="2133600"/>
          <p14:tracePt t="20165" x="3027363" y="2125663"/>
          <p14:tracePt t="20182" x="3062288" y="2125663"/>
          <p14:tracePt t="20198" x="3089275" y="2116138"/>
          <p14:tracePt t="20215" x="3116263" y="2116138"/>
          <p14:tracePt t="20230" x="3170238" y="2108200"/>
          <p14:tracePt t="20246" x="3241675" y="2108200"/>
          <p14:tracePt t="20262" x="3322638" y="2108200"/>
          <p14:tracePt t="20278" x="3411538" y="2108200"/>
          <p14:tracePt t="20294" x="3536950" y="2089150"/>
          <p14:tracePt t="20310" x="3697288" y="2071688"/>
          <p14:tracePt t="20326" x="3840163" y="2054225"/>
          <p14:tracePt t="20342" x="3965575" y="2036763"/>
          <p14:tracePt t="20358" x="4062413" y="2017713"/>
          <p14:tracePt t="20375" x="4170363" y="2009775"/>
          <p14:tracePt t="20391" x="4259263" y="2000250"/>
          <p14:tracePt t="20393" x="4295775" y="2000250"/>
          <p14:tracePt t="20403" x="4330700" y="2000250"/>
          <p14:tracePt t="20418" x="4402138" y="2000250"/>
          <p14:tracePt t="20434" x="4446588" y="2000250"/>
          <p14:tracePt t="20450" x="4473575" y="2000250"/>
          <p14:tracePt t="20466" x="4510088" y="2000250"/>
          <p14:tracePt t="20482" x="4537075" y="2000250"/>
          <p14:tracePt t="20498" x="4572000" y="2000250"/>
          <p14:tracePt t="20514" x="4608513" y="2000250"/>
          <p14:tracePt t="20530" x="4652963" y="2000250"/>
          <p14:tracePt t="20547" x="4679950" y="2000250"/>
          <p14:tracePt t="20563" x="4714875" y="2000250"/>
          <p14:tracePt t="20579" x="4751388" y="2000250"/>
          <p14:tracePt t="20595" x="4786313" y="2000250"/>
          <p14:tracePt t="20611" x="4822825" y="2000250"/>
          <p14:tracePt t="20627" x="4857750" y="2000250"/>
          <p14:tracePt t="20643" x="4894263" y="2000250"/>
          <p14:tracePt t="20661" x="4919663" y="2000250"/>
          <p14:tracePt t="20678" x="4946650" y="2000250"/>
          <p14:tracePt t="20694" x="4983163" y="2000250"/>
          <p14:tracePt t="20710" x="5037138" y="2000250"/>
          <p14:tracePt t="20726" x="5108575" y="2000250"/>
          <p14:tracePt t="20742" x="5232400" y="2000250"/>
          <p14:tracePt t="20758" x="5384800" y="2000250"/>
          <p14:tracePt t="20775" x="5518150" y="2000250"/>
          <p14:tracePt t="20791" x="5626100" y="2000250"/>
          <p14:tracePt t="20807" x="5724525" y="2000250"/>
          <p14:tracePt t="20822" x="5795963" y="2000250"/>
          <p14:tracePt t="20838" x="5857875" y="2000250"/>
          <p14:tracePt t="20854" x="5919788" y="2000250"/>
          <p14:tracePt t="20870" x="6018213" y="2000250"/>
          <p14:tracePt t="20886" x="6153150" y="2000250"/>
          <p14:tracePt t="20902" x="6303963" y="2000250"/>
          <p14:tracePt t="20918" x="6491288" y="2000250"/>
          <p14:tracePt t="20934" x="6680200" y="2000250"/>
          <p14:tracePt t="20951" x="6875463" y="2000250"/>
          <p14:tracePt t="20967" x="7072313" y="2000250"/>
          <p14:tracePt t="20983" x="7251700" y="1990725"/>
          <p14:tracePt t="20999" x="7412038" y="1973263"/>
          <p14:tracePt t="21029" x="7572375" y="1955800"/>
          <p14:tracePt t="21047" x="7581900" y="1955800"/>
          <p14:tracePt t="21545" x="7589838" y="1955800"/>
          <p14:tracePt t="21554" x="7616825" y="1946275"/>
          <p14:tracePt t="21565" x="7680325" y="1928813"/>
          <p14:tracePt t="21582" x="7813675" y="1919288"/>
          <p14:tracePt t="21594" x="7956550" y="1919288"/>
          <p14:tracePt t="21610" x="8099425" y="1919288"/>
          <p14:tracePt t="21626" x="8197850" y="1919288"/>
          <p14:tracePt t="21642" x="8251825" y="1919288"/>
          <p14:tracePt t="21753" x="8215313" y="1919288"/>
          <p14:tracePt t="21761" x="8116888" y="1946275"/>
          <p14:tracePt t="21772" x="7974013" y="1982788"/>
          <p14:tracePt t="21789" x="7466013" y="2054225"/>
          <p14:tracePt t="21805" x="6796088" y="2116138"/>
          <p14:tracePt t="21823" x="6037263" y="2125663"/>
          <p14:tracePt t="21839" x="5313363" y="2143125"/>
          <p14:tracePt t="21855" x="4697413" y="2160588"/>
          <p14:tracePt t="21872" x="4303713" y="2160588"/>
          <p14:tracePt t="21887" x="4071938" y="2170113"/>
          <p14:tracePt t="21890" x="3965575" y="2170113"/>
          <p14:tracePt t="21900" x="3867150" y="2179638"/>
          <p14:tracePt t="21916" x="3687763" y="2197100"/>
          <p14:tracePt t="21933" x="3527425" y="2214563"/>
          <p14:tracePt t="21950" x="3375025" y="2232025"/>
          <p14:tracePt t="21983" x="3017838" y="2251075"/>
          <p14:tracePt t="22002" x="2732088" y="2251075"/>
          <p14:tracePt t="22017" x="2643188" y="2259013"/>
          <p14:tracePt t="22033" x="2500313" y="2276475"/>
          <p14:tracePt t="22034" x="2428875" y="2295525"/>
          <p14:tracePt t="22050" x="2312988" y="2303463"/>
          <p14:tracePt t="22066" x="2232025" y="2312988"/>
          <p14:tracePt t="22081" x="2143125" y="2312988"/>
          <p14:tracePt t="22097" x="2071688" y="2312988"/>
          <p14:tracePt t="22112" x="2036763" y="2312988"/>
          <p14:tracePt t="22127" x="1973263" y="2312988"/>
          <p14:tracePt t="22143" x="1946275" y="2312988"/>
          <p14:tracePt t="22159" x="1928813" y="2312988"/>
          <p14:tracePt t="22178" x="1893888" y="2312988"/>
          <p14:tracePt t="22194" x="1884363" y="2312988"/>
          <p14:tracePt t="25770" x="1955800" y="2295525"/>
          <p14:tracePt t="25779" x="2062163" y="2268538"/>
          <p14:tracePt t="25793" x="2179638" y="2251075"/>
          <p14:tracePt t="25811" x="2608263" y="2251075"/>
          <p14:tracePt t="25828" x="2847975" y="2251075"/>
          <p14:tracePt t="25844" x="3000375" y="2251075"/>
          <p14:tracePt t="25875" x="3044825" y="2251075"/>
          <p14:tracePt t="26043" x="3027363" y="2259013"/>
          <p14:tracePt t="26051" x="3009900" y="2268538"/>
          <p14:tracePt t="26068" x="2938463" y="2303463"/>
          <p14:tracePt t="26084" x="2830513" y="2339975"/>
          <p14:tracePt t="26100" x="2741613" y="2374900"/>
          <p14:tracePt t="26116" x="2625725" y="2411413"/>
          <p14:tracePt t="26132" x="2527300" y="2438400"/>
          <p14:tracePt t="26148" x="2438400" y="2465388"/>
          <p14:tracePt t="26164" x="2322513" y="2490788"/>
          <p14:tracePt t="26180" x="2241550" y="2509838"/>
          <p14:tracePt t="26196" x="2179638" y="2536825"/>
          <p14:tracePt t="26212" x="2125663" y="2544763"/>
          <p14:tracePt t="26228" x="2089150" y="2554288"/>
          <p14:tracePt t="26244" x="2062163" y="2562225"/>
          <p14:tracePt t="26260" x="2036763" y="2562225"/>
          <p14:tracePt t="26276" x="2017713" y="2562225"/>
          <p14:tracePt t="26292" x="2009775" y="2562225"/>
          <p14:tracePt t="26308" x="1990725" y="2571750"/>
          <p14:tracePt t="26325" x="1982788" y="2571750"/>
          <p14:tracePt t="26341" x="1965325" y="2581275"/>
          <p14:tracePt t="26357" x="1946275" y="2581275"/>
          <p14:tracePt t="26374" x="1938338" y="2581275"/>
          <p14:tracePt t="26507" x="1946275" y="2571750"/>
          <p14:tracePt t="26517" x="1973263" y="2571750"/>
          <p14:tracePt t="26522" x="1990725" y="2562225"/>
          <p14:tracePt t="26531" x="2017713" y="2554288"/>
          <p14:tracePt t="26548" x="2116138" y="2527300"/>
          <p14:tracePt t="26565" x="2251075" y="2509838"/>
          <p14:tracePt t="26583" x="2374900" y="2490788"/>
          <p14:tracePt t="26599" x="2500313" y="2482850"/>
          <p14:tracePt t="26611" x="2625725" y="2465388"/>
          <p14:tracePt t="26627" x="2705100" y="2465388"/>
          <p14:tracePt t="26644" x="2751138" y="2465388"/>
          <p14:tracePt t="26662" x="2795588" y="2465388"/>
          <p14:tracePt t="26680" x="2822575" y="2465388"/>
          <p14:tracePt t="26696" x="2847975" y="2465388"/>
          <p14:tracePt t="26712" x="2911475" y="2465388"/>
          <p14:tracePt t="26728" x="2973388" y="2465388"/>
          <p14:tracePt t="26744" x="3054350" y="2465388"/>
          <p14:tracePt t="26760" x="3160713" y="2465388"/>
          <p14:tracePt t="26777" x="3276600" y="2482850"/>
          <p14:tracePt t="26793" x="3384550" y="2500313"/>
          <p14:tracePt t="26809" x="3490913" y="2517775"/>
          <p14:tracePt t="26825" x="3562350" y="2544763"/>
          <p14:tracePt t="26841" x="3643313" y="2554288"/>
          <p14:tracePt t="26858" x="3724275" y="2571750"/>
          <p14:tracePt t="26870" x="3786188" y="2589213"/>
          <p14:tracePt t="26887" x="3857625" y="2598738"/>
          <p14:tracePt t="26904" x="3902075" y="2608263"/>
          <p14:tracePt t="26922" x="3956050" y="2608263"/>
          <p14:tracePt t="26940" x="4062413" y="2625725"/>
          <p14:tracePt t="26956" x="4133850" y="2633663"/>
          <p14:tracePt t="26970" x="4160838" y="2633663"/>
          <p14:tracePt t="26984" x="4224338" y="2643188"/>
          <p14:tracePt t="27000" x="4268788" y="2643188"/>
          <p14:tracePt t="27017" x="4295775" y="2643188"/>
          <p14:tracePt t="27033" x="4303713" y="2643188"/>
          <p14:tracePt t="27156" x="4313238" y="2643188"/>
          <p14:tracePt t="27162" x="4330700" y="2643188"/>
          <p14:tracePt t="27171" x="4357688" y="2643188"/>
          <p14:tracePt t="27179" x="4384675" y="2643188"/>
          <p14:tracePt t="27194" x="4419600" y="2643188"/>
          <p14:tracePt t="27212" x="4537075" y="2643188"/>
          <p14:tracePt t="27229" x="4625975" y="2643188"/>
          <p14:tracePt t="27245" x="4687888" y="2643188"/>
          <p14:tracePt t="27262" x="4732338" y="2643188"/>
          <p14:tracePt t="27278" x="4759325" y="2643188"/>
          <p14:tracePt t="27294" x="4776788" y="2643188"/>
          <p14:tracePt t="27310" x="4786313" y="2643188"/>
          <p14:tracePt t="27327" x="4813300" y="2652713"/>
          <p14:tracePt t="27343" x="4840288" y="2652713"/>
          <p14:tracePt t="27359" x="4867275" y="2652713"/>
          <p14:tracePt t="27371" x="4884738" y="2652713"/>
          <p14:tracePt t="28147" x="4894263" y="2652713"/>
          <p14:tracePt t="28155" x="4956175" y="2652713"/>
          <p14:tracePt t="28168" x="5045075" y="2652713"/>
          <p14:tracePt t="28188" x="5303838" y="2652713"/>
          <p14:tracePt t="28205" x="5510213" y="2652713"/>
          <p14:tracePt t="28220" x="5653088" y="2652713"/>
          <p14:tracePt t="28251" x="5732463" y="2652713"/>
          <p14:tracePt t="28572" x="5741988" y="2652713"/>
          <p14:tracePt t="28581" x="5786438" y="2652713"/>
          <p14:tracePt t="28587" x="5875338" y="2652713"/>
          <p14:tracePt t="28600" x="5956300" y="2643188"/>
          <p14:tracePt t="28616" x="6180138" y="2625725"/>
          <p14:tracePt t="28632" x="6411913" y="2598738"/>
          <p14:tracePt t="28649" x="6643688" y="2598738"/>
          <p14:tracePt t="28668" x="6848475" y="2598738"/>
          <p14:tracePt t="28684" x="6894513" y="2598738"/>
          <p14:tracePt t="28700" x="6911975" y="2598738"/>
          <p14:tracePt t="29196" x="6919913" y="2598738"/>
          <p14:tracePt t="29220" x="6929438" y="2598738"/>
          <p14:tracePt t="29227" x="6956425" y="2598738"/>
          <p14:tracePt t="29238" x="7000875" y="2598738"/>
          <p14:tracePt t="29254" x="7116763" y="2598738"/>
          <p14:tracePt t="29270" x="7286625" y="2598738"/>
          <p14:tracePt t="29286" x="7412038" y="2598738"/>
          <p14:tracePt t="29302" x="7510463" y="2598738"/>
          <p14:tracePt t="29318" x="7545388" y="2598738"/>
          <p14:tracePt t="29603" x="7554913" y="2598738"/>
          <p14:tracePt t="29611" x="7562850" y="2598738"/>
          <p14:tracePt t="29622" x="7581900" y="2598738"/>
          <p14:tracePt t="29638" x="7680325" y="2598738"/>
          <p14:tracePt t="29655" x="7823200" y="2581275"/>
          <p14:tracePt t="29670" x="7991475" y="2571750"/>
          <p14:tracePt t="29688" x="8180388" y="2554288"/>
          <p14:tracePt t="29705" x="8348663" y="2544763"/>
          <p14:tracePt t="29725" x="8528050" y="2527300"/>
          <p14:tracePt t="29741" x="8609013" y="2527300"/>
          <p14:tracePt t="29757" x="8643938" y="2527300"/>
          <p14:tracePt t="29773" x="8670925" y="2527300"/>
          <p14:tracePt t="29789" x="8697913" y="2527300"/>
          <p14:tracePt t="29805" x="8724900" y="2527300"/>
          <p14:tracePt t="29821" x="8751888" y="2527300"/>
          <p14:tracePt t="29837" x="8777288" y="2527300"/>
          <p14:tracePt t="29853" x="8786813" y="2527300"/>
          <p14:tracePt t="29868" x="8804275" y="2527300"/>
          <p14:tracePt t="30027" x="8777288" y="2527300"/>
          <p14:tracePt t="30035" x="8724900" y="2517775"/>
          <p14:tracePt t="30043" x="8626475" y="2517775"/>
          <p14:tracePt t="30057" x="8491538" y="2517775"/>
          <p14:tracePt t="30074" x="8108950" y="2517775"/>
          <p14:tracePt t="30092" x="6965950" y="2643188"/>
          <p14:tracePt t="30110" x="6054725" y="2697163"/>
          <p14:tracePt t="30122" x="5599113" y="2697163"/>
          <p14:tracePt t="30139" x="4840288" y="2732088"/>
          <p14:tracePt t="30156" x="3965575" y="2732088"/>
          <p14:tracePt t="30172" x="3679825" y="2751138"/>
          <p14:tracePt t="30191" x="3455988" y="2751138"/>
          <p14:tracePt t="30207" x="3286125" y="2751138"/>
          <p14:tracePt t="30223" x="3133725" y="2751138"/>
          <p14:tracePt t="30239" x="2990850" y="2751138"/>
          <p14:tracePt t="30255" x="2857500" y="2741613"/>
          <p14:tracePt t="30271" x="2714625" y="2724150"/>
          <p14:tracePt t="30287" x="2608263" y="2697163"/>
          <p14:tracePt t="30302" x="2544763" y="2687638"/>
          <p14:tracePt t="30318" x="2482850" y="2679700"/>
          <p14:tracePt t="30334" x="2438400" y="2679700"/>
          <p14:tracePt t="30350" x="2393950" y="2670175"/>
          <p14:tracePt t="30366" x="2366963" y="2660650"/>
          <p14:tracePt t="30382" x="2339975" y="2660650"/>
          <p14:tracePt t="30398" x="2303463" y="2660650"/>
          <p14:tracePt t="30415" x="2268538" y="2660650"/>
          <p14:tracePt t="30431" x="2232025" y="2670175"/>
          <p14:tracePt t="30447" x="2187575" y="2687638"/>
          <p14:tracePt t="30463" x="2143125" y="2714625"/>
          <p14:tracePt t="30479" x="2108200" y="2732088"/>
          <p14:tracePt t="30495" x="2098675" y="2741613"/>
          <p14:tracePt t="31196" x="2143125" y="2741613"/>
          <p14:tracePt t="31205" x="2259013" y="2741613"/>
          <p14:tracePt t="31221" x="2571750" y="2741613"/>
          <p14:tracePt t="31239" x="3081338" y="2741613"/>
          <p14:tracePt t="31254" x="3616325" y="2741613"/>
          <p14:tracePt t="31270" x="3983038" y="2741613"/>
          <p14:tracePt t="31287" x="4179888" y="2741613"/>
          <p14:tracePt t="31303" x="4232275" y="2741613"/>
          <p14:tracePt t="32237" x="4241800" y="2751138"/>
          <p14:tracePt t="32260" x="4214813" y="2751138"/>
          <p14:tracePt t="32268" x="4197350" y="2751138"/>
          <p14:tracePt t="32279" x="4179888" y="2759075"/>
          <p14:tracePt t="32295" x="4116388" y="2768600"/>
          <p14:tracePt t="32311" x="4044950" y="2776538"/>
          <p14:tracePt t="32328" x="3929063" y="2795588"/>
          <p14:tracePt t="32343" x="3795713" y="2822575"/>
          <p14:tracePt t="32359" x="3670300" y="2830513"/>
          <p14:tracePt t="32375" x="3544888" y="2857500"/>
          <p14:tracePt t="32388" x="3465513" y="2867025"/>
          <p14:tracePt t="32404" x="3375025" y="2874963"/>
          <p14:tracePt t="32421" x="3295650" y="2894013"/>
          <p14:tracePt t="32439" x="3197225" y="2911475"/>
          <p14:tracePt t="32456" x="3081338" y="2928938"/>
          <p14:tracePt t="32473" x="2955925" y="2955925"/>
          <p14:tracePt t="32489" x="2884488" y="2982913"/>
          <p14:tracePt t="32505" x="2840038" y="2990850"/>
          <p14:tracePt t="32522" x="2830513" y="2990850"/>
          <p14:tracePt t="32537" x="2822575" y="3000375"/>
          <p14:tracePt t="32553" x="2813050" y="3000375"/>
          <p14:tracePt t="32569" x="2803525" y="3009900"/>
          <p14:tracePt t="32585" x="2786063" y="3017838"/>
          <p14:tracePt t="32601" x="2776538" y="3027363"/>
          <p14:tracePt t="32616" x="2768600" y="3036888"/>
          <p14:tracePt t="32932" x="2822575" y="3036888"/>
          <p14:tracePt t="32940" x="2928938" y="3036888"/>
          <p14:tracePt t="32955" x="3017838" y="3036888"/>
          <p14:tracePt t="32973" x="3340100" y="3036888"/>
          <p14:tracePt t="32989" x="3544888" y="3036888"/>
          <p14:tracePt t="33005" x="3679825" y="3036888"/>
          <p14:tracePt t="33021" x="3741738" y="3036888"/>
          <p14:tracePt t="33037" x="3759200" y="3036888"/>
          <p14:tracePt t="34830" x="3768725" y="3036888"/>
          <p14:tracePt t="34841" x="3786188" y="3036888"/>
          <p14:tracePt t="34858" x="3894138" y="3036888"/>
          <p14:tracePt t="34875" x="3990975" y="3036888"/>
          <p14:tracePt t="34891" x="4081463" y="3036888"/>
          <p14:tracePt t="34893" x="4108450" y="3036888"/>
          <p14:tracePt t="34904" x="4133850" y="3036888"/>
          <p14:tracePt t="34921" x="4160838" y="3036888"/>
          <p14:tracePt t="34954" x="4179888" y="3036888"/>
          <p14:tracePt t="34990" x="4187825" y="3036888"/>
          <p14:tracePt t="35005" x="4197350" y="3036888"/>
          <p14:tracePt t="35013" x="4214813" y="3036888"/>
          <p14:tracePt t="35022" x="4224338" y="3036888"/>
          <p14:tracePt t="35038" x="4241800" y="3036888"/>
          <p14:tracePt t="35054" x="4276725" y="3036888"/>
          <p14:tracePt t="35070" x="4295775" y="3036888"/>
          <p14:tracePt t="35086" x="4313238" y="3036888"/>
          <p14:tracePt t="35124" x="4322763" y="3036888"/>
          <p14:tracePt t="35132" x="4330700" y="3036888"/>
          <p14:tracePt t="35146" x="4340225" y="3036888"/>
          <p14:tracePt t="35162" x="4367213" y="3036888"/>
          <p14:tracePt t="35179" x="4384675" y="3036888"/>
          <p14:tracePt t="35198" x="4438650" y="3036888"/>
          <p14:tracePt t="35214" x="4456113" y="3036888"/>
          <p14:tracePt t="35230" x="4465638" y="3036888"/>
          <p14:tracePt t="35989" x="4491038" y="3036888"/>
          <p14:tracePt t="35997" x="4554538" y="3036888"/>
          <p14:tracePt t="36014" x="4714875" y="3036888"/>
          <p14:tracePt t="36031" x="4902200" y="3036888"/>
          <p14:tracePt t="36043" x="4983163" y="3036888"/>
          <p14:tracePt t="36060" x="5108575" y="3036888"/>
          <p14:tracePt t="36077" x="5160963" y="3036888"/>
          <p14:tracePt t="36093" x="5170488" y="3036888"/>
          <p14:tracePt t="36286" x="5197475" y="3036888"/>
          <p14:tracePt t="36294" x="5251450" y="3036888"/>
          <p14:tracePt t="36304" x="5286375" y="3036888"/>
          <p14:tracePt t="36321" x="5419725" y="3036888"/>
          <p14:tracePt t="36337" x="5562600" y="3036888"/>
          <p14:tracePt t="36354" x="5688013" y="3036888"/>
          <p14:tracePt t="36370" x="5741988" y="3036888"/>
          <p14:tracePt t="36385" x="5768975" y="3036888"/>
          <p14:tracePt t="36418" x="5776913" y="3036888"/>
          <p14:tracePt t="36469" x="5786438" y="3036888"/>
          <p14:tracePt t="36509" x="5795963" y="3036888"/>
          <p14:tracePt t="36518" x="5813425" y="3036888"/>
          <p14:tracePt t="36529" x="5830888" y="3036888"/>
          <p14:tracePt t="36546" x="5884863" y="3036888"/>
          <p14:tracePt t="36563" x="5956300" y="3036888"/>
          <p14:tracePt t="36579" x="6027738" y="3036888"/>
          <p14:tracePt t="36595" x="6126163" y="3036888"/>
          <p14:tracePt t="36608" x="6232525" y="3036888"/>
          <p14:tracePt t="36624" x="6330950" y="3036888"/>
          <p14:tracePt t="36640" x="6384925" y="3036888"/>
          <p14:tracePt t="36656" x="6411913" y="3036888"/>
          <p14:tracePt t="36674" x="6429375" y="3036888"/>
          <p14:tracePt t="36707" x="6438900" y="3036888"/>
          <p14:tracePt t="36965" x="6456363" y="3036888"/>
          <p14:tracePt t="36973" x="6483350" y="3036888"/>
          <p14:tracePt t="36991" x="6545263" y="3036888"/>
          <p14:tracePt t="37007" x="6643688" y="3036888"/>
          <p14:tracePt t="37023" x="6742113" y="3036888"/>
          <p14:tracePt t="37040" x="6848475" y="3036888"/>
          <p14:tracePt t="37056" x="6929438" y="3036888"/>
          <p14:tracePt t="37072" x="6983413" y="3036888"/>
          <p14:tracePt t="37089" x="7000875" y="3036888"/>
          <p14:tracePt t="37105" x="7010400" y="3036888"/>
          <p14:tracePt t="38718" x="7018338" y="3036888"/>
          <p14:tracePt t="38726" x="7027863" y="3036888"/>
          <p14:tracePt t="38743" x="7037388" y="3044825"/>
          <p14:tracePt t="38759" x="7072313" y="3044825"/>
          <p14:tracePt t="38775" x="7116763" y="3044825"/>
          <p14:tracePt t="38791" x="7188200" y="3044825"/>
          <p14:tracePt t="38807" x="7286625" y="3044825"/>
          <p14:tracePt t="38823" x="7402513" y="3044825"/>
          <p14:tracePt t="38839" x="7537450" y="3044825"/>
          <p14:tracePt t="38855" x="7670800" y="3044825"/>
          <p14:tracePt t="38871" x="7813675" y="3044825"/>
          <p14:tracePt t="38888" x="7956550" y="3044825"/>
          <p14:tracePt t="38903" x="8072438" y="3044825"/>
          <p14:tracePt t="38920" x="8161338" y="3044825"/>
          <p14:tracePt t="38936" x="8251825" y="3044825"/>
          <p14:tracePt t="38952" x="8313738" y="3044825"/>
          <p14:tracePt t="38968" x="8375650" y="3044825"/>
          <p14:tracePt t="38983" x="8429625" y="3044825"/>
          <p14:tracePt t="39000" x="8483600" y="3044825"/>
          <p14:tracePt t="39015" x="8537575" y="3044825"/>
          <p14:tracePt t="39032" x="8609013" y="3044825"/>
          <p14:tracePt t="39048" x="8680450" y="3044825"/>
          <p14:tracePt t="39064" x="8751888" y="3044825"/>
          <p14:tracePt t="39082" x="8804275" y="3044825"/>
          <p14:tracePt t="39113" x="8840788" y="3044825"/>
          <p14:tracePt t="39182" x="8840788" y="3054350"/>
          <p14:tracePt t="39191" x="8813800" y="3054350"/>
          <p14:tracePt t="39198" x="8786813" y="3071813"/>
          <p14:tracePt t="39210" x="8715375" y="3089275"/>
          <p14:tracePt t="39227" x="8537575" y="3125788"/>
          <p14:tracePt t="39242" x="8188325" y="3187700"/>
          <p14:tracePt t="39259" x="7634288" y="3259138"/>
          <p14:tracePt t="39275" x="7010400" y="3322638"/>
          <p14:tracePt t="39291" x="6340475" y="3367088"/>
          <p14:tracePt t="39307" x="5653088" y="3402013"/>
          <p14:tracePt t="39323" x="5099050" y="3402013"/>
          <p14:tracePt t="39336" x="4697413" y="3411538"/>
          <p14:tracePt t="39352" x="4465638" y="3419475"/>
          <p14:tracePt t="39368" x="4303713" y="3438525"/>
          <p14:tracePt t="39385" x="4197350" y="3455988"/>
          <p14:tracePt t="39403" x="4089400" y="3473450"/>
          <p14:tracePt t="39421" x="3983038" y="3482975"/>
          <p14:tracePt t="39437" x="3840163" y="3490913"/>
          <p14:tracePt t="39454" x="3562350" y="3527425"/>
          <p14:tracePt t="39470" x="3411538" y="3527425"/>
          <p14:tracePt t="39486" x="3295650" y="3527425"/>
          <p14:tracePt t="39503" x="3241675" y="3527425"/>
          <p14:tracePt t="39514" x="3232150" y="3527425"/>
          <p14:tracePt t="39530" x="3205163" y="3527425"/>
          <p14:tracePt t="39547" x="3197225" y="3527425"/>
          <p14:tracePt t="39564" x="3187700" y="3527425"/>
          <p14:tracePt t="39583" x="3152775" y="3527425"/>
          <p14:tracePt t="39599" x="3116263" y="3500438"/>
          <p14:tracePt t="39615" x="3081338" y="3490913"/>
          <p14:tracePt t="39628" x="3062288" y="3490913"/>
          <p14:tracePt t="39644" x="3017838" y="3473450"/>
          <p14:tracePt t="39660" x="2965450" y="3473450"/>
          <p14:tracePt t="39677" x="2911475" y="3465513"/>
          <p14:tracePt t="39695" x="2822575" y="3446463"/>
          <p14:tracePt t="39711" x="2768600" y="3438525"/>
          <p14:tracePt t="39727" x="2705100" y="3429000"/>
          <p14:tracePt t="39743" x="2625725" y="3419475"/>
          <p14:tracePt t="39760" x="2571750" y="3411538"/>
          <p14:tracePt t="39775" x="2482850" y="3402013"/>
          <p14:tracePt t="39791" x="2393950" y="3402013"/>
          <p14:tracePt t="39807" x="2322513" y="3402013"/>
          <p14:tracePt t="39823" x="2295525" y="3402013"/>
          <p14:tracePt t="39839" x="2286000" y="3402013"/>
          <p14:tracePt t="40238" x="2295525" y="3402013"/>
          <p14:tracePt t="40246" x="2330450" y="3402013"/>
          <p14:tracePt t="40263" x="2401888" y="3402013"/>
          <p14:tracePt t="40279" x="2490788" y="3402013"/>
          <p14:tracePt t="40295" x="2589213" y="3402013"/>
          <p14:tracePt t="40312" x="2679700" y="3402013"/>
          <p14:tracePt t="40328" x="2759075" y="3402013"/>
          <p14:tracePt t="40344" x="2840038" y="3402013"/>
          <p14:tracePt t="40361" x="2894013" y="3402013"/>
          <p14:tracePt t="40377" x="2928938" y="3402013"/>
          <p14:tracePt t="40393" x="2955925" y="3402013"/>
          <p14:tracePt t="40408" x="2965450" y="3402013"/>
          <p14:tracePt t="40424" x="2973388" y="3402013"/>
          <p14:tracePt t="40758" x="3017838" y="3402013"/>
          <p14:tracePt t="40766" x="3062288" y="3402013"/>
          <p14:tracePt t="40783" x="3179763" y="3394075"/>
          <p14:tracePt t="40800" x="3322638" y="3375025"/>
          <p14:tracePt t="40817" x="3465513" y="3357563"/>
          <p14:tracePt t="40833" x="3581400" y="3348038"/>
          <p14:tracePt t="40849" x="3670300" y="3330575"/>
          <p14:tracePt t="40866" x="3714750" y="3330575"/>
          <p14:tracePt t="40882" x="3751263" y="3322638"/>
          <p14:tracePt t="40898" x="3759200" y="3322638"/>
          <p14:tracePt t="40914" x="3768725" y="3322638"/>
          <p14:tracePt t="40975" x="3776663" y="3322638"/>
          <p14:tracePt t="40992" x="3786188" y="3322638"/>
          <p14:tracePt t="40999" x="3803650" y="3313113"/>
          <p14:tracePt t="41010" x="3813175" y="3313113"/>
          <p14:tracePt t="41027" x="3857625" y="3313113"/>
          <p14:tracePt t="41043" x="3911600" y="3313113"/>
          <p14:tracePt t="41059" x="3973513" y="3313113"/>
          <p14:tracePt t="41075" x="4037013" y="3313113"/>
          <p14:tracePt t="41091" x="4098925" y="3313113"/>
          <p14:tracePt t="41108" x="4197350" y="3303588"/>
          <p14:tracePt t="41122" x="4276725" y="3303588"/>
          <p14:tracePt t="41138" x="4340225" y="3303588"/>
          <p14:tracePt t="41154" x="4375150" y="3303588"/>
          <p14:tracePt t="41171" x="4402138" y="3295650"/>
          <p14:tracePt t="41187" x="4411663" y="3295650"/>
          <p14:tracePt t="41702" x="4429125" y="3295650"/>
          <p14:tracePt t="41710" x="4456113" y="3295650"/>
          <p14:tracePt t="41728" x="4500563" y="3295650"/>
          <p14:tracePt t="41744" x="4545013" y="3295650"/>
          <p14:tracePt t="41760" x="4581525" y="3295650"/>
          <p14:tracePt t="41777" x="4616450" y="3295650"/>
          <p14:tracePt t="41793" x="4652963" y="3295650"/>
          <p14:tracePt t="41809" x="4679950" y="3295650"/>
          <p14:tracePt t="41825" x="4724400" y="3295650"/>
          <p14:tracePt t="41841" x="4759325" y="3295650"/>
          <p14:tracePt t="41857" x="4813300" y="3295650"/>
          <p14:tracePt t="41874" x="4857750" y="3295650"/>
          <p14:tracePt t="41890" x="4884738" y="3295650"/>
          <p14:tracePt t="41906" x="4894263" y="3295650"/>
          <p14:tracePt t="41921" x="4902200" y="3295650"/>
          <p14:tracePt t="41942" x="4911725" y="3295650"/>
          <p14:tracePt t="41959" x="4919663" y="3295650"/>
          <p14:tracePt t="41970" x="4929188" y="3295650"/>
          <p14:tracePt t="41985" x="4946650" y="3295650"/>
          <p14:tracePt t="42002" x="4956175" y="3295650"/>
          <p14:tracePt t="42017" x="4983163" y="3295650"/>
          <p14:tracePt t="42033" x="5000625" y="3295650"/>
          <p14:tracePt t="42049" x="5027613" y="3295650"/>
          <p14:tracePt t="42065" x="5054600" y="3295650"/>
          <p14:tracePt t="42083" x="5099050" y="3295650"/>
          <p14:tracePt t="42099" x="5133975" y="3295650"/>
          <p14:tracePt t="42115" x="5180013" y="3295650"/>
          <p14:tracePt t="42130" x="5214938" y="3295650"/>
          <p14:tracePt t="42147" x="5251450" y="3295650"/>
          <p14:tracePt t="42163" x="5276850" y="3295650"/>
          <p14:tracePt t="42178" x="5295900" y="3295650"/>
          <p14:tracePt t="42194" x="5322888" y="3295650"/>
          <p14:tracePt t="42210" x="5330825" y="3295650"/>
          <p14:tracePt t="42225" x="5348288" y="3295650"/>
          <p14:tracePt t="42242" x="5357813" y="3295650"/>
          <p14:tracePt t="42258" x="5367338" y="3295650"/>
          <p14:tracePt t="42290" x="5375275" y="3295650"/>
          <p14:tracePt t="42471" x="5394325" y="3295650"/>
          <p14:tracePt t="42478" x="5429250" y="3295650"/>
          <p14:tracePt t="42487" x="5473700" y="3295650"/>
          <p14:tracePt t="42499" x="5518150" y="3295650"/>
          <p14:tracePt t="42515" x="5634038" y="3295650"/>
          <p14:tracePt t="42531" x="5768975" y="3295650"/>
          <p14:tracePt t="42547" x="5875338" y="3295650"/>
          <p14:tracePt t="42564" x="5946775" y="3303588"/>
          <p14:tracePt t="42580" x="5973763" y="3303588"/>
          <p14:tracePt t="42880" x="6010275" y="3303588"/>
          <p14:tracePt t="42886" x="6081713" y="3303588"/>
          <p14:tracePt t="42900" x="6161088" y="3303588"/>
          <p14:tracePt t="42917" x="6367463" y="3303588"/>
          <p14:tracePt t="42936" x="6634163" y="3303588"/>
          <p14:tracePt t="42953" x="6804025" y="3303588"/>
          <p14:tracePt t="42969" x="6884988" y="3286125"/>
          <p14:tracePt t="42984" x="6902450" y="3286125"/>
          <p14:tracePt t="43001" x="6919913" y="3276600"/>
          <p14:tracePt t="43071" x="6929438" y="3276600"/>
          <p14:tracePt t="43079" x="6946900" y="3276600"/>
          <p14:tracePt t="43087" x="6965950" y="3276600"/>
          <p14:tracePt t="43097" x="7000875" y="3276600"/>
          <p14:tracePt t="43115" x="7134225" y="3303588"/>
          <p14:tracePt t="43144" x="7510463" y="3348038"/>
          <p14:tracePt t="43161" x="7688263" y="3367088"/>
          <p14:tracePt t="43177" x="7831138" y="3375025"/>
          <p14:tracePt t="43194" x="7902575" y="3375025"/>
          <p14:tracePt t="43210" x="7912100" y="3375025"/>
          <p14:tracePt t="44024" x="7902575" y="3411538"/>
          <p14:tracePt t="44031" x="7848600" y="3438525"/>
          <p14:tracePt t="44050" x="7680325" y="3500438"/>
          <p14:tracePt t="44066" x="7473950" y="3571875"/>
          <p14:tracePt t="44098" x="6742113" y="3786188"/>
          <p14:tracePt t="44111" x="6402388" y="3875088"/>
          <p14:tracePt t="44127" x="6108700" y="3911600"/>
          <p14:tracePt t="44144" x="5840413" y="3965575"/>
          <p14:tracePt t="44160" x="5616575" y="4000500"/>
          <p14:tracePt t="44176" x="5402263" y="4027488"/>
          <p14:tracePt t="44194" x="5170488" y="4054475"/>
          <p14:tracePt t="44212" x="4938713" y="4098925"/>
          <p14:tracePt t="44228" x="4670425" y="4116388"/>
          <p14:tracePt t="44244" x="4402138" y="4160838"/>
          <p14:tracePt t="44260" x="4125913" y="4160838"/>
          <p14:tracePt t="44276" x="3875088" y="4160838"/>
          <p14:tracePt t="44292" x="3625850" y="4160838"/>
          <p14:tracePt t="44308" x="3411538" y="4160838"/>
          <p14:tracePt t="44324" x="3224213" y="4160838"/>
          <p14:tracePt t="44340" x="3071813" y="4160838"/>
          <p14:tracePt t="44356" x="2928938" y="4160838"/>
          <p14:tracePt t="44372" x="2803525" y="4160838"/>
          <p14:tracePt t="44388" x="2697163" y="4160838"/>
          <p14:tracePt t="44405" x="2589213" y="4160838"/>
          <p14:tracePt t="44407" x="2517775" y="4160838"/>
          <p14:tracePt t="44420" x="2455863" y="4160838"/>
          <p14:tracePt t="44436" x="2303463" y="4152900"/>
          <p14:tracePt t="44452" x="2143125" y="4125913"/>
          <p14:tracePt t="44468" x="1982788" y="4116388"/>
          <p14:tracePt t="44484" x="1830388" y="4089400"/>
          <p14:tracePt t="44500" x="1670050" y="4062413"/>
          <p14:tracePt t="44517" x="1581150" y="4054475"/>
          <p14:tracePt t="44532" x="1509713" y="4044950"/>
          <p14:tracePt t="44549" x="1482725" y="4027488"/>
          <p14:tracePt t="44565" x="1465263" y="4017963"/>
          <p14:tracePt t="44597" x="1455738" y="4000500"/>
          <p14:tracePt t="44615" x="1446213" y="3929063"/>
          <p14:tracePt t="44646" x="1438275" y="3848100"/>
          <p14:tracePt t="44663" x="1438275" y="3768725"/>
          <p14:tracePt t="44679" x="1438275" y="3741738"/>
          <p14:tracePt t="44696" x="1438275" y="3714750"/>
          <p14:tracePt t="44712" x="1446213" y="3705225"/>
          <p14:tracePt t="44729" x="1455738" y="3687763"/>
          <p14:tracePt t="44871" x="1490663" y="3679825"/>
          <p14:tracePt t="44879" x="1562100" y="3679825"/>
          <p14:tracePt t="44889" x="1608138" y="3679825"/>
          <p14:tracePt t="44903" x="1670050" y="3679825"/>
          <p14:tracePt t="44921" x="1758950" y="3679825"/>
          <p14:tracePt t="44940" x="1830388" y="3679825"/>
          <p14:tracePt t="44956" x="1866900" y="3679825"/>
          <p14:tracePt t="44972" x="1884363" y="3679825"/>
          <p14:tracePt t="44988" x="1893888" y="3679825"/>
          <p14:tracePt t="45019" x="1901825" y="3679825"/>
          <p14:tracePt t="45079" x="1911350" y="3679825"/>
          <p14:tracePt t="46696" x="1938338" y="3679825"/>
          <p14:tracePt t="46704" x="2036763" y="3679825"/>
          <p14:tracePt t="46721" x="2224088" y="3679825"/>
          <p14:tracePt t="46738" x="2393950" y="3679825"/>
          <p14:tracePt t="46754" x="2616200" y="3679825"/>
          <p14:tracePt t="46772" x="2768600" y="3697288"/>
          <p14:tracePt t="46802" x="2894013" y="3714750"/>
          <p14:tracePt t="46820" x="2901950" y="3724275"/>
          <p14:tracePt t="47512" x="2911475" y="3724275"/>
          <p14:tracePt t="47520" x="2938463" y="3724275"/>
          <p14:tracePt t="47528" x="2973388" y="3724275"/>
          <p14:tracePt t="47541" x="3027363" y="3724275"/>
          <p14:tracePt t="47557" x="3170238" y="3724275"/>
          <p14:tracePt t="47572" x="3340100" y="3732213"/>
          <p14:tracePt t="47589" x="3517900" y="3741738"/>
          <p14:tracePt t="47604" x="3697288" y="3759200"/>
          <p14:tracePt t="47617" x="3867150" y="3768725"/>
          <p14:tracePt t="47633" x="3990975" y="3768725"/>
          <p14:tracePt t="47650" x="4089400" y="3768725"/>
          <p14:tracePt t="47666" x="4152900" y="3768725"/>
          <p14:tracePt t="47685" x="4197350" y="3768725"/>
          <p14:tracePt t="47701" x="4268788" y="3768725"/>
          <p14:tracePt t="47717" x="4367213" y="3768725"/>
          <p14:tracePt t="47733" x="4491038" y="3768725"/>
          <p14:tracePt t="47746" x="4633913" y="3768725"/>
          <p14:tracePt t="47761" x="4813300" y="3768725"/>
          <p14:tracePt t="47777" x="4991100" y="3768725"/>
          <p14:tracePt t="47794" x="5143500" y="3768725"/>
          <p14:tracePt t="47813" x="5313363" y="3768725"/>
          <p14:tracePt t="47829" x="5465763" y="3768725"/>
          <p14:tracePt t="47845" x="5599113" y="3759200"/>
          <p14:tracePt t="47861" x="5715000" y="3741738"/>
          <p14:tracePt t="47877" x="5795963" y="3741738"/>
          <p14:tracePt t="47893" x="5848350" y="3732213"/>
          <p14:tracePt t="47910" x="5875338" y="3724275"/>
          <p14:tracePt t="47926" x="5884863" y="3724275"/>
          <p14:tracePt t="48008" x="5894388" y="3724275"/>
          <p14:tracePt t="48048" x="5902325" y="3724275"/>
          <p14:tracePt t="48088" x="5911850" y="3724275"/>
          <p14:tracePt t="48112" x="5919788" y="3724275"/>
          <p14:tracePt t="48120" x="5946775" y="3724275"/>
          <p14:tracePt t="48131" x="5965825" y="3724275"/>
          <p14:tracePt t="48148" x="6018213" y="3724275"/>
          <p14:tracePt t="48165" x="6081713" y="3724275"/>
          <p14:tracePt t="48181" x="6143625" y="3724275"/>
          <p14:tracePt t="48197" x="6180138" y="3724275"/>
          <p14:tracePt t="48213" x="6205538" y="3724275"/>
          <p14:tracePt t="48229" x="6232525" y="3724275"/>
          <p14:tracePt t="48245" x="6251575" y="3724275"/>
          <p14:tracePt t="48260" x="6259513" y="3724275"/>
          <p14:tracePt t="48277" x="6296025" y="3724275"/>
          <p14:tracePt t="48293" x="6348413" y="3724275"/>
          <p14:tracePt t="48309" x="6402388" y="3724275"/>
          <p14:tracePt t="48324" x="6438900" y="3724275"/>
          <p14:tracePt t="48340" x="6491288" y="3724275"/>
          <p14:tracePt t="48357" x="6518275" y="3724275"/>
          <p14:tracePt t="48373" x="6562725" y="3724275"/>
          <p14:tracePt t="48389" x="6599238" y="3724275"/>
          <p14:tracePt t="48405" x="6653213" y="3724275"/>
          <p14:tracePt t="48408" x="6680200" y="3724275"/>
          <p14:tracePt t="48421" x="6705600" y="3724275"/>
          <p14:tracePt t="48438" x="6777038" y="3724275"/>
          <p14:tracePt t="48455" x="6858000" y="3714750"/>
          <p14:tracePt t="48471" x="6929438" y="3705225"/>
          <p14:tracePt t="48488" x="7037388" y="3697288"/>
          <p14:tracePt t="48503" x="7062788" y="3687763"/>
          <p14:tracePt t="48515" x="7116763" y="3679825"/>
          <p14:tracePt t="48531" x="7180263" y="3670300"/>
          <p14:tracePt t="48548" x="7251700" y="3660775"/>
          <p14:tracePt t="48565" x="7331075" y="3660775"/>
          <p14:tracePt t="48584" x="7412038" y="3660775"/>
          <p14:tracePt t="48616" x="7510463" y="3660775"/>
          <p14:tracePt t="48633" x="7562850" y="3660775"/>
          <p14:tracePt t="48649" x="7616825" y="3660775"/>
          <p14:tracePt t="48665" x="7680325" y="3660775"/>
          <p14:tracePt t="48681" x="7732713" y="3660775"/>
          <p14:tracePt t="48697" x="7777163" y="3660775"/>
          <p14:tracePt t="48713" x="7813675" y="3660775"/>
          <p14:tracePt t="48730" x="7831138" y="3652838"/>
          <p14:tracePt t="48746" x="7840663" y="3652838"/>
          <p14:tracePt t="48763" x="7858125" y="3652838"/>
          <p14:tracePt t="48779" x="7867650" y="3643313"/>
          <p14:tracePt t="48794" x="7875588" y="3643313"/>
          <p14:tracePt t="48811" x="7894638" y="3643313"/>
          <p14:tracePt t="48827" x="7912100" y="3643313"/>
          <p14:tracePt t="48843" x="7920038" y="3643313"/>
          <p14:tracePt t="48859" x="7956550" y="3633788"/>
          <p14:tracePt t="48875" x="7966075" y="3633788"/>
          <p14:tracePt t="48891" x="7983538" y="3633788"/>
          <p14:tracePt t="48907" x="8010525" y="3633788"/>
          <p14:tracePt t="48924" x="8037513" y="3625850"/>
          <p14:tracePt t="48940" x="8054975" y="3625850"/>
          <p14:tracePt t="48957" x="8081963" y="3625850"/>
          <p14:tracePt t="48973" x="8108950" y="3625850"/>
          <p14:tracePt t="48985" x="8134350" y="3625850"/>
          <p14:tracePt t="49001" x="8170863" y="3625850"/>
          <p14:tracePt t="49018" x="8197850" y="3625850"/>
          <p14:tracePt t="49052" x="8269288" y="3625850"/>
          <p14:tracePt t="49069" x="8304213" y="3625850"/>
          <p14:tracePt t="49085" x="8340725" y="3625850"/>
          <p14:tracePt t="49101" x="8367713" y="3625850"/>
          <p14:tracePt t="49117" x="8385175" y="3625850"/>
          <p14:tracePt t="49129" x="8402638" y="3625850"/>
          <p14:tracePt t="49145" x="8412163" y="3625850"/>
          <p14:tracePt t="49256" x="8394700" y="3625850"/>
          <p14:tracePt t="49264" x="8348663" y="3625850"/>
          <p14:tracePt t="49277" x="8277225" y="3643313"/>
          <p14:tracePt t="49295" x="8072438" y="3660775"/>
          <p14:tracePt t="49310" x="7769225" y="3687763"/>
          <p14:tracePt t="49327" x="7251700" y="3687763"/>
          <p14:tracePt t="49344" x="6259513" y="3705225"/>
          <p14:tracePt t="49361" x="5510213" y="3705225"/>
          <p14:tracePt t="49377" x="4830763" y="3705225"/>
          <p14:tracePt t="49393" x="4286250" y="3724275"/>
          <p14:tracePt t="49409" x="3867150" y="3732213"/>
          <p14:tracePt t="49426" x="3554413" y="3768725"/>
          <p14:tracePt t="49442" x="3348038" y="3795713"/>
          <p14:tracePt t="49458" x="3214688" y="3813175"/>
          <p14:tracePt t="49474" x="3133725" y="3830638"/>
          <p14:tracePt t="49490" x="3036888" y="3840163"/>
          <p14:tracePt t="49506" x="2928938" y="3848100"/>
          <p14:tracePt t="49522" x="2741613" y="3867150"/>
          <p14:tracePt t="49539" x="2517775" y="3884613"/>
          <p14:tracePt t="49554" x="2312988" y="3884613"/>
          <p14:tracePt t="49571" x="2133600" y="3884613"/>
          <p14:tracePt t="49588" x="2009775" y="3884613"/>
          <p14:tracePt t="49604" x="1955800" y="3884613"/>
          <p14:tracePt t="49618" x="1938338" y="3884613"/>
          <p14:tracePt t="49633" x="1928813" y="3884613"/>
          <p14:tracePt t="49650" x="1919288" y="3875088"/>
          <p14:tracePt t="50032" x="1938338" y="3875088"/>
          <p14:tracePt t="50040" x="2009775" y="3857625"/>
          <p14:tracePt t="50058" x="2152650" y="3822700"/>
          <p14:tracePt t="50074" x="2276475" y="3776663"/>
          <p14:tracePt t="50090" x="2366963" y="3759200"/>
          <p14:tracePt t="50107" x="2419350" y="3741738"/>
          <p14:tracePt t="50123" x="2438400" y="3732213"/>
          <p14:tracePt t="50929" x="2438400" y="3751263"/>
          <p14:tracePt t="50937" x="2428875" y="3776663"/>
          <p14:tracePt t="50954" x="2401888" y="3822700"/>
          <p14:tracePt t="50971" x="2357438" y="3875088"/>
          <p14:tracePt t="50987" x="2322513" y="3911600"/>
          <p14:tracePt t="51003" x="2276475" y="3965575"/>
          <p14:tracePt t="51019" x="2205038" y="4027488"/>
          <p14:tracePt t="51035" x="2108200" y="4089400"/>
          <p14:tracePt t="51051" x="1965325" y="4170363"/>
          <p14:tracePt t="51067" x="1857375" y="4214813"/>
          <p14:tracePt t="51082" x="1731963" y="4268788"/>
          <p14:tracePt t="51099" x="1652588" y="4295775"/>
          <p14:tracePt t="51114" x="1598613" y="4330700"/>
          <p14:tracePt t="51131" x="1544638" y="4348163"/>
          <p14:tracePt t="51146" x="1527175" y="4367213"/>
          <p14:tracePt t="51178" x="1500188" y="4375150"/>
          <p14:tracePt t="51328" x="1500188" y="4367213"/>
          <p14:tracePt t="51337" x="1500188" y="4357688"/>
          <p14:tracePt t="51345" x="1509713" y="4340225"/>
          <p14:tracePt t="51361" x="1527175" y="4330700"/>
          <p14:tracePt t="51371" x="1544638" y="4330700"/>
          <p14:tracePt t="51386" x="1589088" y="4313238"/>
          <p14:tracePt t="51402" x="1652588" y="4295775"/>
          <p14:tracePt t="51418" x="1714500" y="4295775"/>
          <p14:tracePt t="51434" x="1758950" y="4286250"/>
          <p14:tracePt t="51449" x="1803400" y="4276725"/>
          <p14:tracePt t="51465" x="1847850" y="4268788"/>
          <p14:tracePt t="51481" x="1893888" y="4268788"/>
          <p14:tracePt t="51497" x="1928813" y="4259263"/>
          <p14:tracePt t="51513" x="1973263" y="4251325"/>
          <p14:tracePt t="51530" x="2027238" y="4251325"/>
          <p14:tracePt t="51546" x="2081213" y="4241800"/>
          <p14:tracePt t="51561" x="2160588" y="4241800"/>
          <p14:tracePt t="51577" x="2232025" y="4241800"/>
          <p14:tracePt t="51593" x="2303463" y="4241800"/>
          <p14:tracePt t="51609" x="2366963" y="4241800"/>
          <p14:tracePt t="51623" x="2401888" y="4241800"/>
          <p14:tracePt t="51639" x="2446338" y="4241800"/>
          <p14:tracePt t="51655" x="2500313" y="4241800"/>
          <p14:tracePt t="51671" x="2544763" y="4241800"/>
          <p14:tracePt t="51689" x="2625725" y="4241800"/>
          <p14:tracePt t="51706" x="2705100" y="4241800"/>
          <p14:tracePt t="51722" x="2759075" y="4241800"/>
          <p14:tracePt t="51738" x="2803525" y="4241800"/>
          <p14:tracePt t="51753" x="2857500" y="4241800"/>
          <p14:tracePt t="51767" x="2867025" y="4241800"/>
          <p14:tracePt t="51782" x="2884488" y="4241800"/>
          <p14:tracePt t="51798" x="2919413" y="4241800"/>
          <p14:tracePt t="51814" x="2946400" y="4241800"/>
          <p14:tracePt t="51832" x="2982913" y="4241800"/>
          <p14:tracePt t="51845" x="2990850" y="4241800"/>
          <p14:tracePt t="51879" x="3000375" y="4241800"/>
          <p14:tracePt t="51898" x="3017838" y="4232275"/>
          <p14:tracePt t="51910" x="3036888" y="4232275"/>
          <p14:tracePt t="51928" x="3062288" y="4232275"/>
          <p14:tracePt t="51942" x="3081338" y="4232275"/>
          <p14:tracePt t="51959" x="3125788" y="4232275"/>
          <p14:tracePt t="51977" x="3187700" y="4232275"/>
          <p14:tracePt t="51994" x="3241675" y="4224338"/>
          <p14:tracePt t="52010" x="3313113" y="4224338"/>
          <p14:tracePt t="52026" x="3367088" y="4224338"/>
          <p14:tracePt t="52043" x="3411538" y="4224338"/>
          <p14:tracePt t="52058" x="3465513" y="4214813"/>
          <p14:tracePt t="52074" x="3509963" y="4214813"/>
          <p14:tracePt t="52091" x="3536950" y="4214813"/>
          <p14:tracePt t="52106" x="3589338" y="4214813"/>
          <p14:tracePt t="52119" x="3608388" y="4214813"/>
          <p14:tracePt t="52135" x="3643313" y="4214813"/>
          <p14:tracePt t="52151" x="3660775" y="4214813"/>
          <p14:tracePt t="52167" x="3679825" y="4214813"/>
          <p14:tracePt t="52393" x="3687763" y="4214813"/>
          <p14:tracePt t="52417" x="3697288" y="4214813"/>
          <p14:tracePt t="52441" x="3714750" y="4224338"/>
          <p14:tracePt t="52481" x="3724275" y="4224338"/>
          <p14:tracePt t="52489" x="3732213" y="4224338"/>
          <p14:tracePt t="52497" x="3741738" y="4224338"/>
          <p14:tracePt t="52509" x="3759200" y="4224338"/>
          <p14:tracePt t="52525" x="3884613" y="4224338"/>
          <p14:tracePt t="52541" x="4037013" y="4241800"/>
          <p14:tracePt t="52557" x="4205288" y="4241800"/>
          <p14:tracePt t="52573" x="4384675" y="4241800"/>
          <p14:tracePt t="52589" x="4545013" y="4241800"/>
          <p14:tracePt t="52606" x="4625975" y="4241800"/>
          <p14:tracePt t="52622" x="4679950" y="4241800"/>
          <p14:tracePt t="52638" x="4714875" y="4241800"/>
          <p14:tracePt t="52654" x="4741863" y="4241800"/>
          <p14:tracePt t="52670" x="4776788" y="4232275"/>
          <p14:tracePt t="52686" x="4803775" y="4224338"/>
          <p14:tracePt t="52701" x="4857750" y="4224338"/>
          <p14:tracePt t="52718" x="4919663" y="4224338"/>
          <p14:tracePt t="52734" x="4991100" y="4224338"/>
          <p14:tracePt t="52750" x="5054600" y="4224338"/>
          <p14:tracePt t="52765" x="5116513" y="4224338"/>
          <p14:tracePt t="52782" x="5160963" y="4224338"/>
          <p14:tracePt t="52798" x="5205413" y="4224338"/>
          <p14:tracePt t="52814" x="5224463" y="4224338"/>
          <p14:tracePt t="52830" x="5232400" y="4224338"/>
          <p14:tracePt t="52882" x="5241925" y="4224338"/>
          <p14:tracePt t="53545" x="5251450" y="4224338"/>
          <p14:tracePt t="53553" x="5241925" y="4259263"/>
          <p14:tracePt t="53562" x="5153025" y="4322763"/>
          <p14:tracePt t="53574" x="5089525" y="4375150"/>
          <p14:tracePt t="53592" x="4919663" y="4483100"/>
          <p14:tracePt t="53607" x="4741863" y="4554538"/>
          <p14:tracePt t="53623" x="4598988" y="4625975"/>
          <p14:tracePt t="53639" x="4491038" y="4660900"/>
          <p14:tracePt t="53656" x="4438650" y="4670425"/>
          <p14:tracePt t="53671" x="4375150" y="4679950"/>
          <p14:tracePt t="53687" x="4330700" y="4687888"/>
          <p14:tracePt t="53703" x="4276725" y="4687888"/>
          <p14:tracePt t="53720" x="4179888" y="4687888"/>
          <p14:tracePt t="53736" x="4062413" y="4687888"/>
          <p14:tracePt t="53753" x="3857625" y="4687888"/>
          <p14:tracePt t="53769" x="3759200" y="4687888"/>
          <p14:tracePt t="53785" x="3670300" y="4687888"/>
          <p14:tracePt t="53800" x="3643313" y="4687888"/>
          <p14:tracePt t="53817" x="3536950" y="4687888"/>
          <p14:tracePt t="53833" x="3438525" y="4697413"/>
          <p14:tracePt t="53848" x="3394075" y="4705350"/>
          <p14:tracePt t="53860" x="3322638" y="4714875"/>
          <p14:tracePt t="53876" x="3214688" y="4724400"/>
          <p14:tracePt t="53893" x="3054350" y="4741863"/>
          <p14:tracePt t="53910" x="2911475" y="4741863"/>
          <p14:tracePt t="53929" x="2670175" y="4759325"/>
          <p14:tracePt t="53947" x="2517775" y="4759325"/>
          <p14:tracePt t="53961" x="2374900" y="4759325"/>
          <p14:tracePt t="53977" x="2276475" y="4759325"/>
          <p14:tracePt t="53993" x="2214563" y="4759325"/>
          <p14:tracePt t="54008" x="2187575" y="4759325"/>
          <p14:tracePt t="54025" x="2160588" y="4759325"/>
          <p14:tracePt t="54041" x="2152650" y="4759325"/>
          <p14:tracePt t="54058" x="2143125" y="4759325"/>
          <p14:tracePt t="54097" x="2133600" y="4751388"/>
          <p14:tracePt t="54313" x="2125663" y="4741863"/>
          <p14:tracePt t="54321" x="2116138" y="4741863"/>
          <p14:tracePt t="54331" x="2108200" y="4741863"/>
          <p14:tracePt t="54369" x="2098675" y="4732338"/>
          <p14:tracePt t="54938" x="2098675" y="4724400"/>
          <p14:tracePt t="54946" x="2116138" y="4697413"/>
          <p14:tracePt t="54963" x="2179638" y="4679950"/>
          <p14:tracePt t="54980" x="2251075" y="4652963"/>
          <p14:tracePt t="54995" x="2384425" y="4625975"/>
          <p14:tracePt t="55011" x="2509838" y="4616450"/>
          <p14:tracePt t="55027" x="2589213" y="4616450"/>
          <p14:tracePt t="55043" x="2679700" y="4616450"/>
          <p14:tracePt t="55059" x="2786063" y="4616450"/>
          <p14:tracePt t="55075" x="2894013" y="4616450"/>
          <p14:tracePt t="55092" x="3062288" y="4616450"/>
          <p14:tracePt t="55107" x="3224213" y="4616450"/>
          <p14:tracePt t="55123" x="3429000" y="4616450"/>
          <p14:tracePt t="55139" x="3643313" y="4616450"/>
          <p14:tracePt t="55155" x="3822700" y="4616450"/>
          <p14:tracePt t="55171" x="4017963" y="4616450"/>
          <p14:tracePt t="55187" x="4179888" y="4616450"/>
          <p14:tracePt t="55203" x="4322763" y="4616450"/>
          <p14:tracePt t="55219" x="4419600" y="4616450"/>
          <p14:tracePt t="55235" x="4491038" y="4616450"/>
          <p14:tracePt t="55251" x="4527550" y="4608513"/>
          <p14:tracePt t="55267" x="4554538" y="4598988"/>
          <p14:tracePt t="58642" x="4562475" y="4598988"/>
          <p14:tracePt t="58650" x="4633913" y="4581525"/>
          <p14:tracePt t="58662" x="4741863" y="4554538"/>
          <p14:tracePt t="58683" x="5268913" y="4473575"/>
          <p14:tracePt t="58697" x="5527675" y="4429125"/>
          <p14:tracePt t="58713" x="6010275" y="4357688"/>
          <p14:tracePt t="58725" x="6367463" y="4348163"/>
          <p14:tracePt t="58742" x="6554788" y="4348163"/>
          <p14:tracePt t="58759" x="6589713" y="4348163"/>
          <p14:tracePt t="58890" x="6599238" y="4348163"/>
          <p14:tracePt t="58898" x="6608763" y="4348163"/>
          <p14:tracePt t="58909" x="6626225" y="4348163"/>
          <p14:tracePt t="58921" x="6643688" y="4348163"/>
          <p14:tracePt t="58938" x="6697663" y="4348163"/>
          <p14:tracePt t="58954" x="6769100" y="4348163"/>
          <p14:tracePt t="58972" x="6867525" y="4348163"/>
          <p14:tracePt t="58989" x="6983413" y="4348163"/>
          <p14:tracePt t="59006" x="7134225" y="4348163"/>
          <p14:tracePt t="59021" x="7286625" y="4348163"/>
          <p14:tracePt t="59038" x="7429500" y="4348163"/>
          <p14:tracePt t="59055" x="7572375" y="4348163"/>
          <p14:tracePt t="59070" x="7661275" y="4348163"/>
          <p14:tracePt t="59086" x="7697788" y="4348163"/>
          <p14:tracePt t="59116" x="7715250" y="4357688"/>
          <p14:tracePt t="59259" x="7724775" y="4357688"/>
          <p14:tracePt t="59267" x="7742238" y="4357688"/>
          <p14:tracePt t="59278" x="7759700" y="4367213"/>
          <p14:tracePt t="59295" x="7804150" y="4402138"/>
          <p14:tracePt t="59311" x="7831138" y="4438650"/>
          <p14:tracePt t="59328" x="7848600" y="4446588"/>
          <p14:tracePt t="59343" x="7858125" y="4446588"/>
          <p14:tracePt t="59359" x="7858125" y="4456113"/>
          <p14:tracePt t="59635" x="7867650" y="4465638"/>
          <p14:tracePt t="59651" x="7885113" y="4465638"/>
          <p14:tracePt t="59661" x="7920038" y="4465638"/>
          <p14:tracePt t="59677" x="8072438" y="4465638"/>
          <p14:tracePt t="59693" x="8251825" y="4465638"/>
          <p14:tracePt t="59709" x="8420100" y="4438650"/>
          <p14:tracePt t="59725" x="8510588" y="4438650"/>
          <p14:tracePt t="59741" x="8518525" y="4438650"/>
          <p14:tracePt t="59836" x="8474075" y="4465638"/>
          <p14:tracePt t="59842" x="8375650" y="4510088"/>
          <p14:tracePt t="59850" x="8269288" y="4554538"/>
          <p14:tracePt t="59867" x="7875588" y="4660900"/>
          <p14:tracePt t="59883" x="7259638" y="4786313"/>
          <p14:tracePt t="59899" x="6626225" y="4875213"/>
          <p14:tracePt t="59916" x="5946775" y="4973638"/>
          <p14:tracePt t="59934" x="5313363" y="5054600"/>
          <p14:tracePt t="59950" x="4813300" y="5108575"/>
          <p14:tracePt t="59966" x="4473575" y="5126038"/>
          <p14:tracePt t="59982" x="4241800" y="5143500"/>
          <p14:tracePt t="59999" x="4054475" y="5153025"/>
          <p14:tracePt t="60015" x="3884613" y="5153025"/>
          <p14:tracePt t="60030" x="3741738" y="5153025"/>
          <p14:tracePt t="60046" x="3616325" y="5153025"/>
          <p14:tracePt t="60063" x="3500438" y="5153025"/>
          <p14:tracePt t="60079" x="3394075" y="5153025"/>
          <p14:tracePt t="60094" x="3303588" y="5170488"/>
          <p14:tracePt t="60110" x="3214688" y="5170488"/>
          <p14:tracePt t="60125" x="3160713" y="5170488"/>
          <p14:tracePt t="60140" x="3089275" y="5170488"/>
          <p14:tracePt t="60157" x="2990850" y="5170488"/>
          <p14:tracePt t="60175" x="2919413" y="5170488"/>
          <p14:tracePt t="60191" x="2813050" y="5143500"/>
          <p14:tracePt t="60207" x="2705100" y="5081588"/>
          <p14:tracePt t="60224" x="2633663" y="5018088"/>
          <p14:tracePt t="60240" x="2581275" y="4946650"/>
          <p14:tracePt t="60256" x="2536825" y="4840288"/>
          <p14:tracePt t="60272" x="2517775" y="4776788"/>
          <p14:tracePt t="60288" x="2517775" y="4724400"/>
          <p14:tracePt t="60304" x="2517775" y="4697413"/>
          <p14:tracePt t="60723" x="2517775" y="4687888"/>
          <p14:tracePt t="60731" x="2571750" y="4687888"/>
          <p14:tracePt t="60748" x="2714625" y="4705350"/>
          <p14:tracePt t="60765" x="2867025" y="4732338"/>
          <p14:tracePt t="60780" x="2973388" y="4751388"/>
          <p14:tracePt t="60797" x="3036888" y="4759325"/>
          <p14:tracePt t="60813" x="3044825" y="4768850"/>
          <p14:tracePt t="61146" x="3089275" y="4768850"/>
          <p14:tracePt t="61155" x="3152775" y="4768850"/>
          <p14:tracePt t="61168" x="3197225" y="4768850"/>
          <p14:tracePt t="61187" x="3357563" y="4768850"/>
          <p14:tracePt t="61203" x="3419475" y="4768850"/>
          <p14:tracePt t="61219" x="3446463" y="4768850"/>
          <p14:tracePt t="61587" x="3455988" y="4768850"/>
          <p14:tracePt t="61603" x="3465513" y="4768850"/>
          <p14:tracePt t="61611" x="3490913" y="4768850"/>
          <p14:tracePt t="61619" x="3544888" y="4759325"/>
          <p14:tracePt t="61633" x="3616325" y="4751388"/>
          <p14:tracePt t="61651" x="3894138" y="4751388"/>
          <p14:tracePt t="61668" x="4081463" y="4751388"/>
          <p14:tracePt t="61687" x="4259263" y="4751388"/>
          <p14:tracePt t="61703" x="4367213" y="4751388"/>
          <p14:tracePt t="61718" x="4411663" y="4751388"/>
          <p14:tracePt t="61735" x="4419600" y="4751388"/>
          <p14:tracePt t="62131" x="4446588" y="4741863"/>
          <p14:tracePt t="62139" x="4483100" y="4741863"/>
          <p14:tracePt t="62157" x="4598988" y="4732338"/>
          <p14:tracePt t="62174" x="4741863" y="4732338"/>
          <p14:tracePt t="62191" x="4919663" y="4724400"/>
          <p14:tracePt t="62207" x="5081588" y="4724400"/>
          <p14:tracePt t="62224" x="5241925" y="4724400"/>
          <p14:tracePt t="62240" x="5348288" y="4724400"/>
          <p14:tracePt t="62256" x="5375275" y="4724400"/>
          <p14:tracePt t="62271" x="5384800" y="4724400"/>
          <p14:tracePt t="62811" x="5394325" y="4724400"/>
          <p14:tracePt t="62827" x="5402263" y="4724400"/>
          <p14:tracePt t="62843" x="5419725" y="4724400"/>
          <p14:tracePt t="62855" x="5429250" y="4741863"/>
          <p14:tracePt t="62870" x="5465763" y="4759325"/>
          <p14:tracePt t="62886" x="5510213" y="4776788"/>
          <p14:tracePt t="62903" x="5545138" y="4795838"/>
          <p14:tracePt t="62919" x="5581650" y="4803775"/>
          <p14:tracePt t="62935" x="5616575" y="4813300"/>
          <p14:tracePt t="62951" x="5661025" y="4813300"/>
          <p14:tracePt t="62968" x="5715000" y="4813300"/>
          <p14:tracePt t="62985" x="5776913" y="4813300"/>
          <p14:tracePt t="63001" x="5867400" y="4813300"/>
          <p14:tracePt t="63017" x="5956300" y="4813300"/>
          <p14:tracePt t="63034" x="6037263" y="4803775"/>
          <p14:tracePt t="63050" x="6116638" y="4786313"/>
          <p14:tracePt t="63066" x="6205538" y="4786313"/>
          <p14:tracePt t="63083" x="6313488" y="4786313"/>
          <p14:tracePt t="63100" x="6357938" y="4786313"/>
          <p14:tracePt t="63115" x="6394450" y="4786313"/>
          <p14:tracePt t="63131" x="6402388" y="4786313"/>
          <p14:tracePt t="63148" x="6411913" y="4786313"/>
          <p14:tracePt t="63180" x="6429375" y="4786313"/>
          <p14:tracePt t="63208" x="6438900" y="4786313"/>
          <p14:tracePt t="63224" x="6446838" y="4786313"/>
          <p14:tracePt t="63243" x="6465888" y="4786313"/>
          <p14:tracePt t="63275" x="6527800" y="4776788"/>
          <p14:tracePt t="63293" x="6572250" y="4776788"/>
          <p14:tracePt t="63308" x="6589713" y="4776788"/>
          <p14:tracePt t="63325" x="6608763" y="4776788"/>
          <p14:tracePt t="63341" x="6616700" y="4776788"/>
          <p14:tracePt t="63372" x="6634163" y="4776788"/>
          <p14:tracePt t="63389" x="6653213" y="4776788"/>
          <p14:tracePt t="63405" x="6680200" y="4776788"/>
          <p14:tracePt t="63421" x="6705600" y="4776788"/>
          <p14:tracePt t="63436" x="6715125" y="4776788"/>
          <p14:tracePt t="63453" x="6732588" y="4776788"/>
          <p14:tracePt t="63564" x="6742113" y="4776788"/>
          <p14:tracePt t="63612" x="6751638" y="4776788"/>
          <p14:tracePt t="63660" x="6759575" y="4776788"/>
          <p14:tracePt t="63700" x="6769100" y="4776788"/>
          <p14:tracePt t="63875" x="6777038" y="4776788"/>
          <p14:tracePt t="64596" x="6786563" y="4776788"/>
          <p14:tracePt t="64604" x="6796088" y="4776788"/>
          <p14:tracePt t="64612" x="6813550" y="4776788"/>
          <p14:tracePt t="64621" x="6840538" y="4768850"/>
          <p14:tracePt t="64637" x="6867525" y="4768850"/>
          <p14:tracePt t="64653" x="6902450" y="4759325"/>
          <p14:tracePt t="64669" x="6946900" y="4751388"/>
          <p14:tracePt t="64688" x="7000875" y="4741863"/>
          <p14:tracePt t="64705" x="7054850" y="4724400"/>
          <p14:tracePt t="64721" x="7108825" y="4705350"/>
          <p14:tracePt t="64737" x="7188200" y="4679950"/>
          <p14:tracePt t="64753" x="7251700" y="4670425"/>
          <p14:tracePt t="64769" x="7304088" y="4633913"/>
          <p14:tracePt t="64786" x="7348538" y="4625975"/>
          <p14:tracePt t="64803" x="7394575" y="4608513"/>
          <p14:tracePt t="64820" x="7466013" y="4581525"/>
          <p14:tracePt t="64835" x="7500938" y="4572000"/>
          <p14:tracePt t="64852" x="7545388" y="4554538"/>
          <p14:tracePt t="64868" x="7599363" y="4545013"/>
          <p14:tracePt t="64883" x="7626350" y="4537075"/>
          <p14:tracePt t="64899" x="7697788" y="4510088"/>
          <p14:tracePt t="64930" x="7742238" y="4500563"/>
          <p14:tracePt t="64947" x="7786688" y="4491038"/>
          <p14:tracePt t="64964" x="7823200" y="4473575"/>
          <p14:tracePt t="64980" x="7875588" y="4465638"/>
          <p14:tracePt t="64996" x="7920038" y="4446588"/>
          <p14:tracePt t="65013" x="7956550" y="4438650"/>
          <p14:tracePt t="65030" x="7991475" y="4429125"/>
          <p14:tracePt t="65044" x="8010525" y="4419600"/>
          <p14:tracePt t="65060" x="8027988" y="4419600"/>
          <p14:tracePt t="65075" x="8027988" y="4411663"/>
          <p14:tracePt t="65092" x="8045450" y="4411663"/>
          <p14:tracePt t="65123" x="8054975" y="4411663"/>
          <p14:tracePt t="65139" x="8062913" y="4411663"/>
          <p14:tracePt t="65155" x="8072438" y="4402138"/>
          <p14:tracePt t="65204" x="8081963" y="4402138"/>
          <p14:tracePt t="65244" x="8089900" y="4402138"/>
          <p14:tracePt t="65516" x="8099425" y="4394200"/>
          <p14:tracePt t="65525" x="8054975" y="4394200"/>
          <p14:tracePt t="65541" x="7840663" y="4456113"/>
          <p14:tracePt t="65558" x="7599363" y="4554538"/>
          <p14:tracePt t="65574" x="7313613" y="4670425"/>
          <p14:tracePt t="65590" x="6965950" y="4776788"/>
          <p14:tracePt t="65606" x="6680200" y="4857750"/>
          <p14:tracePt t="65618" x="6518275" y="4884738"/>
          <p14:tracePt t="65634" x="6259513" y="4919663"/>
          <p14:tracePt t="65651" x="5965825" y="4965700"/>
          <p14:tracePt t="65667" x="5626100" y="5018088"/>
          <p14:tracePt t="65683" x="5054600" y="5089525"/>
          <p14:tracePt t="65698" x="4894263" y="5108575"/>
          <p14:tracePt t="65716" x="4456113" y="5170488"/>
          <p14:tracePt t="65733" x="4241800" y="5205413"/>
          <p14:tracePt t="65751" x="4017963" y="5232400"/>
          <p14:tracePt t="65767" x="3848100" y="5251450"/>
          <p14:tracePt t="65784" x="3697288" y="5259388"/>
          <p14:tracePt t="65800" x="3571875" y="5268913"/>
          <p14:tracePt t="65816" x="3455988" y="5276850"/>
          <p14:tracePt t="65832" x="3357563" y="5295900"/>
          <p14:tracePt t="65848" x="3268663" y="5303838"/>
          <p14:tracePt t="65864" x="3187700" y="5303838"/>
          <p14:tracePt t="65879" x="3125788" y="5303838"/>
          <p14:tracePt t="65896" x="3036888" y="5313363"/>
          <p14:tracePt t="65912" x="2894013" y="5330825"/>
          <p14:tracePt t="65928" x="2741613" y="5348288"/>
          <p14:tracePt t="65944" x="2589213" y="5375275"/>
          <p14:tracePt t="65960" x="2438400" y="5394325"/>
          <p14:tracePt t="65976" x="2303463" y="5429250"/>
          <p14:tracePt t="65991" x="2205038" y="5438775"/>
          <p14:tracePt t="66007" x="2143125" y="5446713"/>
          <p14:tracePt t="66024" x="2098675" y="5446713"/>
          <p14:tracePt t="66041" x="2071688" y="5446713"/>
          <p14:tracePt t="66056" x="2027238" y="5446713"/>
          <p14:tracePt t="66088" x="1955800" y="5446713"/>
          <p14:tracePt t="66100" x="1919288" y="5438775"/>
          <p14:tracePt t="66117" x="1901825" y="5429250"/>
          <p14:tracePt t="66134" x="1884363" y="5429250"/>
          <p14:tracePt t="66150" x="1874838" y="5429250"/>
          <p14:tracePt t="66169" x="1847850" y="5429250"/>
          <p14:tracePt t="66185" x="1830388" y="5419725"/>
          <p14:tracePt t="66202" x="1822450" y="5419725"/>
          <p14:tracePt t="66217" x="1812925" y="5419725"/>
          <p14:tracePt t="66252" x="1803400" y="5411788"/>
          <p14:tracePt t="66308" x="1803400" y="5402263"/>
          <p14:tracePt t="66324" x="1822450" y="5394325"/>
          <p14:tracePt t="66332" x="1822450" y="5384800"/>
          <p14:tracePt t="66346" x="1830388" y="5375275"/>
          <p14:tracePt t="66362" x="1884363" y="5357813"/>
          <p14:tracePt t="66378" x="1938338" y="5330825"/>
          <p14:tracePt t="66395" x="2009775" y="5303838"/>
          <p14:tracePt t="66412" x="2152650" y="5268913"/>
          <p14:tracePt t="66428" x="2214563" y="5268913"/>
          <p14:tracePt t="66445" x="2241550" y="5268913"/>
          <p14:tracePt t="66462" x="2251075" y="5268913"/>
          <p14:tracePt t="66477" x="2268538" y="5268913"/>
          <p14:tracePt t="66521" x="2286000" y="5268913"/>
          <p14:tracePt t="66538" x="2303463" y="5268913"/>
          <p14:tracePt t="66554" x="2339975" y="5268913"/>
          <p14:tracePt t="66573" x="2428875" y="5268913"/>
          <p14:tracePt t="66589" x="2490788" y="5268913"/>
          <p14:tracePt t="66606" x="2562225" y="5268913"/>
          <p14:tracePt t="66622" x="2679700" y="5251450"/>
          <p14:tracePt t="66638" x="2803525" y="5232400"/>
          <p14:tracePt t="66654" x="2946400" y="5214938"/>
          <p14:tracePt t="66670" x="3116263" y="5214938"/>
          <p14:tracePt t="66686" x="3303588" y="5214938"/>
          <p14:tracePt t="66703" x="3482975" y="5214938"/>
          <p14:tracePt t="66719" x="3670300" y="5214938"/>
          <p14:tracePt t="66735" x="3813175" y="5214938"/>
          <p14:tracePt t="66751" x="3902075" y="5214938"/>
          <p14:tracePt t="66767" x="3965575" y="5214938"/>
          <p14:tracePt t="66783" x="3983038" y="5214938"/>
          <p14:tracePt t="66800" x="4000500" y="5214938"/>
          <p14:tracePt t="67421" x="3965575" y="5251450"/>
          <p14:tracePt t="67429" x="3884613" y="5286375"/>
          <p14:tracePt t="67446" x="3687763" y="5340350"/>
          <p14:tracePt t="67463" x="3411538" y="5419725"/>
          <p14:tracePt t="67495" x="2714625" y="5527675"/>
          <p14:tracePt t="67512" x="2465388" y="5562600"/>
          <p14:tracePt t="67527" x="2268538" y="5589588"/>
          <p14:tracePt t="67543" x="2125663" y="5608638"/>
          <p14:tracePt t="67559" x="1982788" y="5626100"/>
          <p14:tracePt t="67575" x="1893888" y="5643563"/>
          <p14:tracePt t="67591" x="1822450" y="5643563"/>
          <p14:tracePt t="67608" x="1724025" y="5643563"/>
          <p14:tracePt t="67622" x="1633538" y="5643563"/>
          <p14:tracePt t="67637" x="1571625" y="5643563"/>
          <p14:tracePt t="67653" x="1536700" y="5643563"/>
          <p14:tracePt t="67669" x="1527175" y="5643563"/>
          <p14:tracePt t="67708" x="1517650" y="5643563"/>
          <p14:tracePt t="67733" x="1500188" y="5643563"/>
          <p14:tracePt t="67749" x="1490663" y="5643563"/>
          <p14:tracePt t="67765" x="1482725" y="5643563"/>
          <p14:tracePt t="67780" x="1473200" y="5643563"/>
          <p14:tracePt t="67845" x="1465263" y="5643563"/>
          <p14:tracePt t="67981" x="1473200" y="5643563"/>
          <p14:tracePt t="67997" x="1482725" y="5634038"/>
          <p14:tracePt t="68005" x="1527175" y="5626100"/>
          <p14:tracePt t="68013" x="1554163" y="5626100"/>
          <p14:tracePt t="68041" x="1670050" y="5608638"/>
          <p14:tracePt t="68054" x="1785938" y="5599113"/>
          <p14:tracePt t="68070" x="1884363" y="5599113"/>
          <p14:tracePt t="68086" x="1955800" y="5599113"/>
          <p14:tracePt t="68102" x="2017713" y="5599113"/>
          <p14:tracePt t="68120" x="2071688" y="5599113"/>
          <p14:tracePt t="68138" x="2125663" y="5599113"/>
          <p14:tracePt t="68154" x="2170113" y="5599113"/>
          <p14:tracePt t="68170" x="2224088" y="5599113"/>
          <p14:tracePt t="68186" x="2276475" y="5599113"/>
          <p14:tracePt t="68203" x="2347913" y="5599113"/>
          <p14:tracePt t="68218" x="2438400" y="5599113"/>
          <p14:tracePt t="68234" x="2554288" y="5599113"/>
          <p14:tracePt t="68250" x="2705100" y="5599113"/>
          <p14:tracePt t="68266" x="2874963" y="5599113"/>
          <p14:tracePt t="68282" x="3036888" y="5581650"/>
          <p14:tracePt t="68298" x="3224213" y="5572125"/>
          <p14:tracePt t="68314" x="3384550" y="5545138"/>
          <p14:tracePt t="68331" x="3536950" y="5527675"/>
          <p14:tracePt t="68347" x="3652838" y="5510213"/>
          <p14:tracePt t="68363" x="3732213" y="5491163"/>
          <p14:tracePt t="68379" x="3776663" y="5491163"/>
          <p14:tracePt t="68395" x="3813175" y="5483225"/>
          <p14:tracePt t="68411" x="3822700" y="5483225"/>
          <p14:tracePt t="70174" x="3822700" y="5491163"/>
          <p14:tracePt t="70194" x="3724275" y="5626100"/>
          <p14:tracePt t="70214" x="3581400" y="5813425"/>
          <p14:tracePt t="70225" x="3527425" y="5848350"/>
          <p14:tracePt t="70242" x="3438525" y="5911850"/>
          <p14:tracePt t="70259" x="3357563" y="5946775"/>
          <p14:tracePt t="70278" x="3295650" y="5983288"/>
          <p14:tracePt t="70293" x="3268663" y="6000750"/>
          <p14:tracePt t="70310" x="3232150" y="6018213"/>
          <p14:tracePt t="70325" x="3187700" y="6037263"/>
          <p14:tracePt t="70341" x="3125788" y="6054725"/>
          <p14:tracePt t="70357" x="3081338" y="6072188"/>
          <p14:tracePt t="70373" x="3009900" y="6099175"/>
          <p14:tracePt t="70388" x="2982913" y="6099175"/>
          <p14:tracePt t="70404" x="2919413" y="6126163"/>
          <p14:tracePt t="70406" x="2874963" y="6134100"/>
          <p14:tracePt t="70416" x="2840038" y="6153150"/>
          <p14:tracePt t="70432" x="2759075" y="6170613"/>
          <p14:tracePt t="70449" x="2679700" y="6197600"/>
          <p14:tracePt t="70466" x="2598738" y="6215063"/>
          <p14:tracePt t="70483" x="2544763" y="6224588"/>
          <p14:tracePt t="70499" x="2509838" y="6224588"/>
          <p14:tracePt t="70516" x="2482850" y="6224588"/>
          <p14:tracePt t="70532" x="2465388" y="6224588"/>
          <p14:tracePt t="70548" x="2455863" y="6224588"/>
          <p14:tracePt t="70564" x="2446338" y="6224588"/>
          <p14:tracePt t="70596" x="2446338" y="6215063"/>
          <p14:tracePt t="70611" x="2446338" y="6205538"/>
          <p14:tracePt t="70625" x="2455863" y="6170613"/>
          <p14:tracePt t="70641" x="2509838" y="6143625"/>
          <p14:tracePt t="70658" x="2652713" y="6072188"/>
          <p14:tracePt t="70675" x="2830513" y="6027738"/>
          <p14:tracePt t="70694" x="3384550" y="5938838"/>
          <p14:tracePt t="70710" x="3830638" y="5929313"/>
          <p14:tracePt t="70726" x="4197350" y="5929313"/>
          <p14:tracePt t="70743" x="4473575" y="5929313"/>
          <p14:tracePt t="70759" x="4660900" y="5929313"/>
          <p14:tracePt t="70776" x="4741863" y="5929313"/>
          <p14:tracePt t="70791" x="4751388" y="5919788"/>
          <p14:tracePt t="70854" x="4759325" y="5911850"/>
          <p14:tracePt t="70861" x="4776788" y="5902325"/>
          <p14:tracePt t="70872" x="4776788" y="5894388"/>
          <p14:tracePt t="70888" x="4795838" y="5875338"/>
          <p14:tracePt t="70904" x="4803775" y="5875338"/>
          <p14:tracePt t="70920" x="4813300" y="5857875"/>
          <p14:tracePt t="70936" x="4830763" y="5857875"/>
          <p14:tracePt t="70952" x="4840288" y="5857875"/>
          <p14:tracePt t="70968" x="4848225" y="5857875"/>
          <p14:tracePt t="70984" x="4857750" y="5848350"/>
          <p14:tracePt t="74871" x="4848225" y="5848350"/>
          <p14:tracePt t="74886" x="4830763" y="5840413"/>
          <p14:tracePt t="74896" x="4813300" y="5830888"/>
          <p14:tracePt t="74909" x="4795838" y="5830888"/>
          <p14:tracePt t="74926" x="4732338" y="5830888"/>
          <p14:tracePt t="74942" x="4679950" y="5830888"/>
          <p14:tracePt t="74961" x="4633913" y="5830888"/>
          <p14:tracePt t="74976" x="4589463" y="5830888"/>
          <p14:tracePt t="74993" x="4491038" y="5830888"/>
          <p14:tracePt t="75009" x="4357688" y="5830888"/>
          <p14:tracePt t="75024" x="4197350" y="5830888"/>
          <p14:tracePt t="75040" x="4000500" y="5803900"/>
          <p14:tracePt t="75056" x="3822700" y="5786438"/>
          <p14:tracePt t="75072" x="3660775" y="5759450"/>
          <p14:tracePt t="75088" x="3509963" y="5741988"/>
          <p14:tracePt t="75104" x="3384550" y="5724525"/>
          <p14:tracePt t="75119" x="3286125" y="5697538"/>
          <p14:tracePt t="75136" x="3170238" y="5680075"/>
          <p14:tracePt t="75151" x="3081338" y="5670550"/>
          <p14:tracePt t="75168" x="3054350" y="5670550"/>
          <p14:tracePt t="75185" x="3036888" y="5670550"/>
          <p14:tracePt t="75200" x="3027363" y="5670550"/>
          <p14:tracePt t="75582" x="3036888" y="5653088"/>
          <p14:tracePt t="75591" x="3071813" y="5653088"/>
          <p14:tracePt t="75602" x="3133725" y="5634038"/>
          <p14:tracePt t="75616" x="3268663" y="5608638"/>
          <p14:tracePt t="75631" x="3455988" y="5581650"/>
          <p14:tracePt t="75648" x="3633788" y="5554663"/>
          <p14:tracePt t="75665" x="3768725" y="5554663"/>
          <p14:tracePt t="75683" x="3857625" y="5554663"/>
          <p14:tracePt t="75715" x="3965575" y="5554663"/>
          <p14:tracePt t="75731" x="3983038" y="5554663"/>
          <p14:tracePt t="75748" x="4037013" y="5554663"/>
          <p14:tracePt t="75764" x="4071938" y="5554663"/>
          <p14:tracePt t="75780" x="4116388" y="5554663"/>
          <p14:tracePt t="75795" x="4160838" y="5554663"/>
          <p14:tracePt t="75812" x="4197350" y="5554663"/>
          <p14:tracePt t="75827" x="4214813" y="5554663"/>
          <p14:tracePt t="75843" x="4224338" y="5554663"/>
          <p14:tracePt t="78222" x="4232275" y="5554663"/>
          <p14:tracePt t="78247" x="4241800" y="5554663"/>
          <p14:tracePt t="78255" x="4251325" y="5554663"/>
          <p14:tracePt t="78271" x="4268788" y="5554663"/>
          <p14:tracePt t="78279" x="4295775" y="5554663"/>
          <p14:tracePt t="78309" x="4367213" y="5554663"/>
          <p14:tracePt t="78327" x="4429125" y="5554663"/>
          <p14:tracePt t="78357" x="4438650" y="5554663"/>
          <p14:tracePt t="79031" x="4446588" y="5554663"/>
          <p14:tracePt t="79039" x="4456113" y="5554663"/>
          <p14:tracePt t="79050" x="4465638" y="5554663"/>
          <p14:tracePt t="79067" x="4510088" y="5562600"/>
          <p14:tracePt t="79083" x="4616450" y="5562600"/>
          <p14:tracePt t="79101" x="4741863" y="5572125"/>
          <p14:tracePt t="79119" x="4938713" y="5608638"/>
          <p14:tracePt t="79135" x="5072063" y="5626100"/>
          <p14:tracePt t="79151" x="5180013" y="5643563"/>
          <p14:tracePt t="79165" x="5251450" y="5653088"/>
          <p14:tracePt t="79178" x="5367338" y="5670550"/>
          <p14:tracePt t="79194" x="5456238" y="5680075"/>
          <p14:tracePt t="79210" x="5545138" y="5697538"/>
          <p14:tracePt t="79226" x="5626100" y="5705475"/>
          <p14:tracePt t="79242" x="5751513" y="5724525"/>
          <p14:tracePt t="79258" x="5894388" y="5741988"/>
          <p14:tracePt t="79274" x="6045200" y="5759450"/>
          <p14:tracePt t="79291" x="6153150" y="5759450"/>
          <p14:tracePt t="79307" x="6215063" y="5759450"/>
          <p14:tracePt t="79323" x="6242050" y="5759450"/>
          <p14:tracePt t="79339" x="6251575" y="5759450"/>
          <p14:tracePt t="80462" x="6242050" y="5759450"/>
          <p14:tracePt t="80470" x="6215063" y="5759450"/>
          <p14:tracePt t="80478" x="6161088" y="5759450"/>
          <p14:tracePt t="80493" x="6089650" y="5759450"/>
          <p14:tracePt t="80509" x="5911850" y="5751513"/>
          <p14:tracePt t="80526" x="5715000" y="5724525"/>
          <p14:tracePt t="80542" x="5473700" y="5705475"/>
          <p14:tracePt t="80560" x="5214938" y="5705475"/>
          <p14:tracePt t="80577" x="5133975" y="5688013"/>
          <p14:tracePt t="80593" x="5116513" y="5688013"/>
          <p14:tracePt t="81007" x="5116513" y="5680075"/>
          <p14:tracePt t="81023" x="5108575" y="5680075"/>
          <p14:tracePt t="81031" x="5099050" y="5680075"/>
          <p14:tracePt t="81042" x="5081588" y="5670550"/>
          <p14:tracePt t="81058" x="5037138" y="5670550"/>
          <p14:tracePt t="81074" x="4956175" y="5670550"/>
          <p14:tracePt t="81091" x="4848225" y="5680075"/>
          <p14:tracePt t="81107" x="4759325" y="5705475"/>
          <p14:tracePt t="81124" x="4679950" y="5776913"/>
          <p14:tracePt t="81140" x="4581525" y="5867400"/>
          <p14:tracePt t="81156" x="4473575" y="5991225"/>
          <p14:tracePt t="81172" x="4375150" y="6153150"/>
          <p14:tracePt t="81188" x="4330700" y="6276975"/>
          <p14:tracePt t="81204" x="4295775" y="6384925"/>
          <p14:tracePt t="81220" x="4259263" y="6473825"/>
          <p14:tracePt t="81236" x="4232275" y="6527800"/>
          <p14:tracePt t="81252" x="4224338" y="6545263"/>
          <p14:tracePt t="81268" x="4205288" y="6554788"/>
          <p14:tracePt t="81344" x="4197350" y="6554788"/>
          <p14:tracePt t="114439" x="4214813" y="6562725"/>
          <p14:tracePt t="114447" x="4214813" y="6572250"/>
          <p14:tracePt t="114455" x="4224338" y="6572250"/>
          <p14:tracePt t="114471" x="4241800" y="6581775"/>
          <p14:tracePt t="114505" x="4259263" y="6599238"/>
          <p14:tracePt t="117528" x="4268788" y="6608763"/>
          <p14:tracePt t="117570" x="4268788" y="6616700"/>
          <p14:tracePt t="117576" x="4276725" y="6626225"/>
          <p14:tracePt t="117585" x="4295775" y="6643688"/>
          <p14:tracePt t="117604" x="4313238" y="6653213"/>
          <p14:tracePt t="117620" x="4357688" y="6661150"/>
          <p14:tracePt t="117635" x="4419600" y="6661150"/>
          <p14:tracePt t="117650" x="4510088" y="6688138"/>
          <p14:tracePt t="117666" x="4581525" y="6732588"/>
          <p14:tracePt t="117683" x="4633913" y="6732588"/>
          <p14:tracePt t="117700" x="4679950" y="6732588"/>
          <p14:tracePt t="117715" x="4679950" y="6705600"/>
          <p14:tracePt t="117732" x="4687888" y="6626225"/>
          <p14:tracePt t="117748" x="4697413" y="6518275"/>
          <p14:tracePt t="117764" x="4697413" y="6446838"/>
          <p14:tracePt t="117780" x="4697413" y="6384925"/>
          <p14:tracePt t="117796" x="4652963" y="6313488"/>
          <p14:tracePt t="117812" x="4616450" y="6242050"/>
          <p14:tracePt t="117828" x="4572000" y="6180138"/>
          <p14:tracePt t="117844" x="4510088" y="6116638"/>
          <p14:tracePt t="117860" x="4429125" y="6037263"/>
          <p14:tracePt t="117875" x="4268788" y="5929313"/>
          <p14:tracePt t="117892" x="4089400" y="5795963"/>
          <p14:tracePt t="117908" x="3830638" y="5653088"/>
          <p14:tracePt t="117925" x="3482975" y="5473700"/>
          <p14:tracePt t="117941" x="3081338" y="5268913"/>
          <p14:tracePt t="117957" x="2795588" y="5143500"/>
          <p14:tracePt t="117973" x="2598738" y="5062538"/>
          <p14:tracePt t="117990" x="2482850" y="5010150"/>
          <p14:tracePt t="118005" x="2419350" y="4983163"/>
          <p14:tracePt t="118021" x="2401888" y="4983163"/>
          <p14:tracePt t="118038" x="2401888" y="4973638"/>
          <p14:tracePt t="118055" x="2393950" y="4973638"/>
          <p14:tracePt t="118070" x="2357438" y="4973638"/>
          <p14:tracePt t="118087" x="2276475" y="4938713"/>
          <p14:tracePt t="118103" x="2160588" y="4884738"/>
          <p14:tracePt t="118119" x="2027238" y="4786313"/>
          <p14:tracePt t="118131" x="1839913" y="4633913"/>
          <p14:tracePt t="118146" x="1544638" y="4419600"/>
          <p14:tracePt t="118164" x="1187450" y="4224338"/>
          <p14:tracePt t="118181" x="696913" y="3990975"/>
          <p14:tracePt t="118199" x="276225" y="3768725"/>
          <p14:tracePt t="118215" x="61913" y="3446463"/>
          <p14:tracePt t="118216" x="0" y="3160713"/>
          <p14:tracePt t="118231" x="0" y="2874963"/>
          <p14:tracePt t="118247" x="0" y="2419350"/>
          <p14:tracePt t="118263" x="53975" y="2125663"/>
          <p14:tracePt t="118280" x="241300" y="1731963"/>
          <p14:tracePt t="118296" x="312738" y="1536700"/>
          <p14:tracePt t="118312" x="366713" y="1357313"/>
          <p14:tracePt t="118328" x="374650" y="1160463"/>
          <p14:tracePt t="118345" x="374650" y="938213"/>
          <p14:tracePt t="118361" x="374650" y="438150"/>
          <p14:tracePt t="118377" x="258763" y="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233"/>
          </a:xfrm>
        </p:spPr>
        <p:txBody>
          <a:bodyPr/>
          <a:lstStyle/>
          <a:p>
            <a:r>
              <a:rPr lang="en-US" dirty="0"/>
              <a:t>Functions of DBMS</a:t>
            </a:r>
          </a:p>
        </p:txBody>
      </p:sp>
      <p:sp>
        <p:nvSpPr>
          <p:cNvPr id="3" name="Content Placeholder 2"/>
          <p:cNvSpPr>
            <a:spLocks noGrp="1"/>
          </p:cNvSpPr>
          <p:nvPr>
            <p:ph idx="1"/>
          </p:nvPr>
        </p:nvSpPr>
        <p:spPr>
          <a:xfrm>
            <a:off x="677334" y="1214651"/>
            <a:ext cx="8596668" cy="4826711"/>
          </a:xfrm>
        </p:spPr>
        <p:txBody>
          <a:bodyPr>
            <a:normAutofit/>
          </a:bodyPr>
          <a:lstStyle/>
          <a:p>
            <a:pPr marL="0" indent="0">
              <a:buNone/>
            </a:pPr>
            <a:r>
              <a:rPr lang="en-US" b="1" dirty="0"/>
              <a:t>(3) </a:t>
            </a:r>
            <a:r>
              <a:rPr lang="en-US" b="1" u="sng" dirty="0"/>
              <a:t>Transaction support</a:t>
            </a:r>
          </a:p>
          <a:p>
            <a:pPr marL="0" lvl="1" indent="0">
              <a:buNone/>
            </a:pPr>
            <a:r>
              <a:rPr lang="en-US" dirty="0"/>
              <a:t>	A DBMS must furnish a mechanism which will ensure either that all the updates 	corresponding to a given transaction are made or that none of them is made.</a:t>
            </a:r>
            <a:endParaRPr lang="en-US" b="1" u="sng" dirty="0"/>
          </a:p>
          <a:p>
            <a:pPr marL="0" indent="0">
              <a:buNone/>
            </a:pPr>
            <a:r>
              <a:rPr lang="en-US" b="1" dirty="0"/>
              <a:t>(4) </a:t>
            </a:r>
            <a:r>
              <a:rPr lang="en-US" b="1" u="sng" dirty="0"/>
              <a:t>Concurrency control services</a:t>
            </a:r>
          </a:p>
          <a:p>
            <a:pPr marL="0" indent="0">
              <a:buNone/>
            </a:pPr>
            <a:r>
              <a:rPr lang="en-US" dirty="0"/>
              <a:t>     	</a:t>
            </a:r>
            <a:r>
              <a:rPr lang="en-US" sz="1600" dirty="0"/>
              <a:t>A DBMS must furnish a mechanism to ensure that the database is updated       	correctly when multiple users are updating the database concurrently.</a:t>
            </a:r>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p:txBody>
      </p:sp>
      <p:pic>
        <p:nvPicPr>
          <p:cNvPr id="5" name="Picture 4"/>
          <p:cNvPicPr>
            <a:picLocks noChangeAspect="1"/>
          </p:cNvPicPr>
          <p:nvPr/>
        </p:nvPicPr>
        <p:blipFill>
          <a:blip r:embed="rId2"/>
          <a:stretch>
            <a:fillRect/>
          </a:stretch>
        </p:blipFill>
        <p:spPr>
          <a:xfrm>
            <a:off x="1409201" y="3232220"/>
            <a:ext cx="6753225" cy="1937685"/>
          </a:xfrm>
          <a:prstGeom prst="rect">
            <a:avLst/>
          </a:prstGeom>
        </p:spPr>
      </p:pic>
      <p:sp>
        <p:nvSpPr>
          <p:cNvPr id="6" name="TextBox 5"/>
          <p:cNvSpPr txBox="1"/>
          <p:nvPr/>
        </p:nvSpPr>
        <p:spPr>
          <a:xfrm>
            <a:off x="1409201" y="5405624"/>
            <a:ext cx="5459104" cy="369332"/>
          </a:xfrm>
          <a:prstGeom prst="rect">
            <a:avLst/>
          </a:prstGeom>
          <a:noFill/>
        </p:spPr>
        <p:txBody>
          <a:bodyPr wrap="square" rtlCol="0">
            <a:spAutoFit/>
          </a:bodyPr>
          <a:lstStyle/>
          <a:p>
            <a:r>
              <a:rPr lang="en-US" dirty="0"/>
              <a:t>Figure 4.4: The lost update problem</a:t>
            </a:r>
          </a:p>
        </p:txBody>
      </p:sp>
      <p:pic>
        <p:nvPicPr>
          <p:cNvPr id="7" name="Picture 6"/>
          <p:cNvPicPr>
            <a:picLocks noChangeAspect="1"/>
          </p:cNvPicPr>
          <p:nvPr/>
        </p:nvPicPr>
        <p:blipFill>
          <a:blip r:embed="rId3"/>
          <a:stretch>
            <a:fillRect/>
          </a:stretch>
        </p:blipFill>
        <p:spPr>
          <a:xfrm>
            <a:off x="9951196" y="6315706"/>
            <a:ext cx="1828800" cy="390525"/>
          </a:xfrm>
          <a:prstGeom prst="rect">
            <a:avLst/>
          </a:prstGeom>
        </p:spPr>
      </p:pic>
    </p:spTree>
    <p:extLst>
      <p:ext uri="{BB962C8B-B14F-4D97-AF65-F5344CB8AC3E}">
        <p14:creationId xmlns:p14="http://schemas.microsoft.com/office/powerpoint/2010/main" val="3634941759"/>
      </p:ext>
    </p:extLst>
  </p:cSld>
  <p:clrMapOvr>
    <a:masterClrMapping/>
  </p:clrMapOvr>
  <mc:AlternateContent xmlns:mc="http://schemas.openxmlformats.org/markup-compatibility/2006" xmlns:p14="http://schemas.microsoft.com/office/powerpoint/2010/main">
    <mc:Choice Requires="p14">
      <p:transition spd="slow" p14:dur="2000" advTm="245202"/>
    </mc:Choice>
    <mc:Fallback xmlns="">
      <p:transition spd="slow" advTm="245202"/>
    </mc:Fallback>
  </mc:AlternateContent>
  <p:extLst>
    <p:ext uri="{3A86A75C-4F4B-4683-9AE1-C65F6400EC91}">
      <p14:laserTraceLst xmlns:p14="http://schemas.microsoft.com/office/powerpoint/2010/main">
        <p14:tracePtLst>
          <p14:tracePt t="1782" x="339725" y="401638"/>
          <p14:tracePt t="1790" x="366713" y="401638"/>
          <p14:tracePt t="1798" x="411163" y="419100"/>
          <p14:tracePt t="1807" x="446088" y="438150"/>
          <p14:tracePt t="1825" x="517525" y="465138"/>
          <p14:tracePt t="1843" x="581025" y="482600"/>
          <p14:tracePt t="1860" x="615950" y="490538"/>
          <p14:tracePt t="1877" x="642938" y="500063"/>
          <p14:tracePt t="1879" x="660400" y="500063"/>
          <p14:tracePt t="1888" x="669925" y="509588"/>
          <p14:tracePt t="1934" x="679450" y="509588"/>
          <p14:tracePt t="1959" x="687388" y="509588"/>
          <p14:tracePt t="1966" x="696913" y="509588"/>
          <p14:tracePt t="1976" x="714375" y="509588"/>
          <p14:tracePt t="1991" x="768350" y="536575"/>
          <p14:tracePt t="2007" x="884238" y="598488"/>
          <p14:tracePt t="2023" x="1062038" y="704850"/>
          <p14:tracePt t="2039" x="1374775" y="884238"/>
          <p14:tracePt t="2055" x="1785938" y="1116013"/>
          <p14:tracePt t="2071" x="2259013" y="1384300"/>
          <p14:tracePt t="2087" x="2589213" y="1571625"/>
          <p14:tracePt t="2100" x="2724150" y="1643063"/>
          <p14:tracePt t="2114" x="2830513" y="1704975"/>
          <p14:tracePt t="2130" x="2867025" y="1724025"/>
          <p14:tracePt t="2198" x="2857500" y="1724025"/>
          <p14:tracePt t="2222" x="2847975" y="1724025"/>
          <p14:tracePt t="2239" x="2830513" y="1724025"/>
          <p14:tracePt t="2246" x="2822575" y="1724025"/>
          <p14:tracePt t="2264" x="2803525" y="1724025"/>
          <p14:tracePt t="2279" x="2768600" y="1724025"/>
          <p14:tracePt t="2295" x="2679700" y="1751013"/>
          <p14:tracePt t="2311" x="2554288" y="1785938"/>
          <p14:tracePt t="2327" x="2428875" y="1822450"/>
          <p14:tracePt t="2343" x="2295525" y="1874838"/>
          <p14:tracePt t="2359" x="2160588" y="1928813"/>
          <p14:tracePt t="2375" x="2027238" y="1990725"/>
          <p14:tracePt t="2391" x="1919288" y="2044700"/>
          <p14:tracePt t="2407" x="1847850" y="2062163"/>
          <p14:tracePt t="2418" x="1830388" y="2071688"/>
          <p14:tracePt t="2435" x="1812925" y="2071688"/>
          <p14:tracePt t="2687" x="1803400" y="2071688"/>
          <p14:tracePt t="2694" x="1785938" y="2071688"/>
          <p14:tracePt t="2713" x="1776413" y="2071688"/>
          <p14:tracePt t="2727" x="1731963" y="2071688"/>
          <p14:tracePt t="2741" x="1704975" y="2062163"/>
          <p14:tracePt t="2758" x="1660525" y="2054225"/>
          <p14:tracePt t="2774" x="1643063" y="2044700"/>
          <p14:tracePt t="3359" x="1633538" y="2044700"/>
          <p14:tracePt t="3415" x="1625600" y="2044700"/>
          <p14:tracePt t="3447" x="1625600" y="2036763"/>
          <p14:tracePt t="3943" x="1633538" y="2036763"/>
          <p14:tracePt t="3983" x="1643063" y="2036763"/>
          <p14:tracePt t="4015" x="1643063" y="2044700"/>
          <p14:tracePt t="4023" x="1652588" y="2044700"/>
          <p14:tracePt t="4038" x="1660525" y="2044700"/>
          <p14:tracePt t="4051" x="1670050" y="2044700"/>
          <p14:tracePt t="4082" x="1768475" y="2044700"/>
          <p14:tracePt t="4094" x="1830388" y="2044700"/>
          <p14:tracePt t="4111" x="1874838" y="2044700"/>
          <p14:tracePt t="4127" x="1911350" y="2044700"/>
          <p14:tracePt t="4144" x="1928813" y="2044700"/>
          <p14:tracePt t="4162" x="1946275" y="2044700"/>
          <p14:tracePt t="4179" x="1965325" y="2044700"/>
          <p14:tracePt t="4195" x="1990725" y="2054225"/>
          <p14:tracePt t="4211" x="2009775" y="2054225"/>
          <p14:tracePt t="4226" x="2036763" y="2062163"/>
          <p14:tracePt t="4243" x="2054225" y="2062163"/>
          <p14:tracePt t="4259" x="2071688" y="2062163"/>
          <p14:tracePt t="4275" x="2089150" y="2062163"/>
          <p14:tracePt t="4290" x="2108200" y="2062163"/>
          <p14:tracePt t="4303" x="2133600" y="2062163"/>
          <p14:tracePt t="4319" x="2152650" y="2071688"/>
          <p14:tracePt t="4335" x="2187575" y="2071688"/>
          <p14:tracePt t="4351" x="2214563" y="2071688"/>
          <p14:tracePt t="4370" x="2251075" y="2071688"/>
          <p14:tracePt t="4387" x="2295525" y="2071688"/>
          <p14:tracePt t="4403" x="2339975" y="2071688"/>
          <p14:tracePt t="4419" x="2384425" y="2071688"/>
          <p14:tracePt t="4435" x="2419350" y="2071688"/>
          <p14:tracePt t="4451" x="2455863" y="2071688"/>
          <p14:tracePt t="4467" x="2473325" y="2071688"/>
          <p14:tracePt t="4482" x="2482850" y="2071688"/>
          <p14:tracePt t="4498" x="2500313" y="2071688"/>
          <p14:tracePt t="4515" x="2509838" y="2071688"/>
          <p14:tracePt t="4532" x="2517775" y="2071688"/>
          <p14:tracePt t="4548" x="2527300" y="2071688"/>
          <p14:tracePt t="4564" x="2544763" y="2071688"/>
          <p14:tracePt t="4577" x="2571750" y="2071688"/>
          <p14:tracePt t="4593" x="2625725" y="2071688"/>
          <p14:tracePt t="4610" x="2679700" y="2071688"/>
          <p14:tracePt t="4628" x="2741613" y="2071688"/>
          <p14:tracePt t="4646" x="2786063" y="2071688"/>
          <p14:tracePt t="4663" x="2857500" y="2071688"/>
          <p14:tracePt t="4679" x="2884488" y="2071688"/>
          <p14:tracePt t="4694" x="2901950" y="2071688"/>
          <p14:tracePt t="4706" x="2928938" y="2071688"/>
          <p14:tracePt t="4726" x="2973388" y="2071688"/>
          <p14:tracePt t="4737" x="3017838" y="2071688"/>
          <p14:tracePt t="4754" x="3071813" y="2071688"/>
          <p14:tracePt t="4772" x="3125788" y="2071688"/>
          <p14:tracePt t="4791" x="3197225" y="2071688"/>
          <p14:tracePt t="4808" x="3241675" y="2071688"/>
          <p14:tracePt t="4824" x="3286125" y="2071688"/>
          <p14:tracePt t="4840" x="3330575" y="2071688"/>
          <p14:tracePt t="4856" x="3367088" y="2071688"/>
          <p14:tracePt t="4872" x="3402013" y="2071688"/>
          <p14:tracePt t="4886" x="3419475" y="2071688"/>
          <p14:tracePt t="4887" x="3429000" y="2071688"/>
          <p14:tracePt t="4900" x="3446463" y="2071688"/>
          <p14:tracePt t="4916" x="3490913" y="2071688"/>
          <p14:tracePt t="4932" x="3536950" y="2071688"/>
          <p14:tracePt t="4949" x="3571875" y="2071688"/>
          <p14:tracePt t="4966" x="3616325" y="2071688"/>
          <p14:tracePt t="4984" x="3714750" y="2071688"/>
          <p14:tracePt t="5000" x="3768725" y="2071688"/>
          <p14:tracePt t="5017" x="3840163" y="2071688"/>
          <p14:tracePt t="5033" x="3911600" y="2071688"/>
          <p14:tracePt t="5049" x="3973513" y="2071688"/>
          <p14:tracePt t="5065" x="4037013" y="2071688"/>
          <p14:tracePt t="5082" x="4098925" y="2071688"/>
          <p14:tracePt t="5098" x="4143375" y="2071688"/>
          <p14:tracePt t="5111" x="4179888" y="2071688"/>
          <p14:tracePt t="5127" x="4205288" y="2071688"/>
          <p14:tracePt t="5143" x="4224338" y="2071688"/>
          <p14:tracePt t="5159" x="4251325" y="2071688"/>
          <p14:tracePt t="5177" x="4268788" y="2062163"/>
          <p14:tracePt t="5195" x="4295775" y="2062163"/>
          <p14:tracePt t="5211" x="4322763" y="2054225"/>
          <p14:tracePt t="5228" x="4330700" y="2054225"/>
          <p14:tracePt t="5244" x="4348163" y="2054225"/>
          <p14:tracePt t="5260" x="4375150" y="2054225"/>
          <p14:tracePt t="5276" x="4394200" y="2054225"/>
          <p14:tracePt t="5292" x="4419600" y="2054225"/>
          <p14:tracePt t="5309" x="4438650" y="2054225"/>
          <p14:tracePt t="5324" x="4456113" y="2054225"/>
          <p14:tracePt t="5340" x="4491038" y="2054225"/>
          <p14:tracePt t="5356" x="4510088" y="2054225"/>
          <p14:tracePt t="5372" x="4554538" y="2054225"/>
          <p14:tracePt t="5388" x="4608513" y="2054225"/>
          <p14:tracePt t="5391" x="4652963" y="2054225"/>
          <p14:tracePt t="5405" x="4687888" y="2054225"/>
          <p14:tracePt t="5421" x="4751388" y="2054225"/>
          <p14:tracePt t="5438" x="4840288" y="2054225"/>
          <p14:tracePt t="5454" x="4938713" y="2054225"/>
          <p14:tracePt t="5470" x="5027613" y="2054225"/>
          <p14:tracePt t="5486" x="5099050" y="2054225"/>
          <p14:tracePt t="5504" x="5180013" y="2054225"/>
          <p14:tracePt t="5514" x="5197475" y="2054225"/>
          <p14:tracePt t="5530" x="5241925" y="2054225"/>
          <p14:tracePt t="5547" x="5276850" y="2054225"/>
          <p14:tracePt t="5567" x="5322888" y="2054225"/>
          <p14:tracePt t="5600" x="5429250" y="2054225"/>
          <p14:tracePt t="5615" x="5473700" y="2054225"/>
          <p14:tracePt t="5631" x="5510213" y="2054225"/>
          <p14:tracePt t="5648" x="5537200" y="2054225"/>
          <p14:tracePt t="5663" x="5581650" y="2054225"/>
          <p14:tracePt t="5680" x="5599113" y="2054225"/>
          <p14:tracePt t="5696" x="5634038" y="2054225"/>
          <p14:tracePt t="5712" x="5661025" y="2054225"/>
          <p14:tracePt t="5728" x="5705475" y="2054225"/>
          <p14:tracePt t="5745" x="5751513" y="2054225"/>
          <p14:tracePt t="5761" x="5795963" y="2054225"/>
          <p14:tracePt t="5778" x="5813425" y="2054225"/>
          <p14:tracePt t="5794" x="5830888" y="2054225"/>
          <p14:tracePt t="5809" x="5848350" y="2054225"/>
          <p14:tracePt t="5825" x="5867400" y="2054225"/>
          <p14:tracePt t="5842" x="5884863" y="2054225"/>
          <p14:tracePt t="5858" x="5911850" y="2054225"/>
          <p14:tracePt t="5875" x="5946775" y="2054225"/>
          <p14:tracePt t="5891" x="5983288" y="2054225"/>
          <p14:tracePt t="5907" x="6027738" y="2054225"/>
          <p14:tracePt t="5923" x="6081713" y="2044700"/>
          <p14:tracePt t="5939" x="6108700" y="2044700"/>
          <p14:tracePt t="5955" x="6143625" y="2036763"/>
          <p14:tracePt t="5973" x="6188075" y="2027238"/>
          <p14:tracePt t="5988" x="6224588" y="2027238"/>
          <p14:tracePt t="6004" x="6269038" y="2027238"/>
          <p14:tracePt t="6035" x="6375400" y="2009775"/>
          <p14:tracePt t="6052" x="6429375" y="2000250"/>
          <p14:tracePt t="6068" x="6483350" y="2000250"/>
          <p14:tracePt t="6084" x="6518275" y="1990725"/>
          <p14:tracePt t="6101" x="6545263" y="1990725"/>
          <p14:tracePt t="6117" x="6562725" y="1990725"/>
          <p14:tracePt t="6133" x="6572250" y="1982788"/>
          <p14:tracePt t="6150" x="6581775" y="1982788"/>
          <p14:tracePt t="6166" x="6599238" y="1982788"/>
          <p14:tracePt t="6182" x="6608763" y="1982788"/>
          <p14:tracePt t="6198" x="6626225" y="1973263"/>
          <p14:tracePt t="6214" x="6653213" y="1965325"/>
          <p14:tracePt t="6230" x="6670675" y="1965325"/>
          <p14:tracePt t="6246" x="6680200" y="1965325"/>
          <p14:tracePt t="6261" x="6724650" y="1955800"/>
          <p14:tracePt t="6278" x="6769100" y="1946275"/>
          <p14:tracePt t="6295" x="6823075" y="1938338"/>
          <p14:tracePt t="6312" x="6840538" y="1928813"/>
          <p14:tracePt t="6784" x="6848475" y="1919288"/>
          <p14:tracePt t="6791" x="6858000" y="1919288"/>
          <p14:tracePt t="6808" x="6902450" y="1911350"/>
          <p14:tracePt t="6826" x="6946900" y="1893888"/>
          <p14:tracePt t="6842" x="6973888" y="1884363"/>
          <p14:tracePt t="6859" x="6991350" y="1874838"/>
          <p14:tracePt t="6874" x="7000875" y="1874838"/>
          <p14:tracePt t="6890" x="7010400" y="1874838"/>
          <p14:tracePt t="6928" x="7018338" y="1866900"/>
          <p14:tracePt t="6976" x="7027863" y="1866900"/>
          <p14:tracePt t="7007" x="7037388" y="1857375"/>
          <p14:tracePt t="7024" x="7045325" y="1857375"/>
          <p14:tracePt t="7032" x="7054850" y="1847850"/>
          <p14:tracePt t="7048" x="7062788" y="1839913"/>
          <p14:tracePt t="7067" x="7081838" y="1839913"/>
          <p14:tracePt t="7085" x="7089775" y="1830388"/>
          <p14:tracePt t="7101" x="7108825" y="1812925"/>
          <p14:tracePt t="7264" x="7116763" y="1812925"/>
          <p14:tracePt t="7304" x="7126288" y="1812925"/>
          <p14:tracePt t="7312" x="7134225" y="1812925"/>
          <p14:tracePt t="7328" x="7143750" y="1812925"/>
          <p14:tracePt t="7341" x="7161213" y="1812925"/>
          <p14:tracePt t="7358" x="7170738" y="1812925"/>
          <p14:tracePt t="7375" x="7180263" y="1812925"/>
          <p14:tracePt t="7392" x="7188200" y="1812925"/>
          <p14:tracePt t="7407" x="7197725" y="1812925"/>
          <p14:tracePt t="7423" x="7215188" y="1812925"/>
          <p14:tracePt t="7439" x="7224713" y="1812925"/>
          <p14:tracePt t="7455" x="7232650" y="1803400"/>
          <p14:tracePt t="7472" x="7251700" y="1803400"/>
          <p14:tracePt t="7488" x="7277100" y="1795463"/>
          <p14:tracePt t="7504" x="7296150" y="1785938"/>
          <p14:tracePt t="7521" x="7304088" y="1785938"/>
          <p14:tracePt t="7550" x="7331075" y="1776413"/>
          <p14:tracePt t="7567" x="7348538" y="1768475"/>
          <p14:tracePt t="7584" x="7358063" y="1768475"/>
          <p14:tracePt t="7600" x="7358063" y="1758950"/>
          <p14:tracePt t="7617" x="7367588" y="1758950"/>
          <p14:tracePt t="7649" x="7385050" y="1758950"/>
          <p14:tracePt t="7666" x="7394575" y="1758950"/>
          <p14:tracePt t="7682" x="7402513" y="1758950"/>
          <p14:tracePt t="7697" x="7419975" y="1758950"/>
          <p14:tracePt t="7713" x="7446963" y="1758950"/>
          <p14:tracePt t="7730" x="7466013" y="1758950"/>
          <p14:tracePt t="7746" x="7483475" y="1758950"/>
          <p14:tracePt t="7762" x="7500938" y="1758950"/>
          <p14:tracePt t="7779" x="7527925" y="1758950"/>
          <p14:tracePt t="7795" x="7545388" y="1758950"/>
          <p14:tracePt t="7811" x="7581900" y="1758950"/>
          <p14:tracePt t="7827" x="7589838" y="1758950"/>
          <p14:tracePt t="7843" x="7608888" y="1758950"/>
          <p14:tracePt t="7859" x="7616825" y="1758950"/>
          <p14:tracePt t="8617" x="7608888" y="1758950"/>
          <p14:tracePt t="8624" x="7599363" y="1758950"/>
          <p14:tracePt t="8642" x="7589838" y="1768475"/>
          <p14:tracePt t="8660" x="7572375" y="1768475"/>
          <p14:tracePt t="8676" x="7554913" y="1776413"/>
          <p14:tracePt t="8692" x="7527925" y="1795463"/>
          <p14:tracePt t="8707" x="7473950" y="1812925"/>
          <p14:tracePt t="8724" x="7412038" y="1839913"/>
          <p14:tracePt t="8740" x="7304088" y="1874838"/>
          <p14:tracePt t="8757" x="7224713" y="1901825"/>
          <p14:tracePt t="8773" x="7161213" y="1938338"/>
          <p14:tracePt t="8789" x="7108825" y="1955800"/>
          <p14:tracePt t="8805" x="7081838" y="1965325"/>
          <p14:tracePt t="8821" x="7062788" y="1982788"/>
          <p14:tracePt t="9000" x="7081838" y="1982788"/>
          <p14:tracePt t="9008" x="7116763" y="1982788"/>
          <p14:tracePt t="9016" x="7126288" y="1973263"/>
          <p14:tracePt t="9029" x="7153275" y="1965325"/>
          <p14:tracePt t="9045" x="7180263" y="1965325"/>
          <p14:tracePt t="9061" x="7205663" y="1955800"/>
          <p14:tracePt t="9078" x="7215188" y="1946275"/>
          <p14:tracePt t="9106" x="7224713" y="1946275"/>
          <p14:tracePt t="10882" x="7224713" y="1938338"/>
          <p14:tracePt t="10905" x="7215188" y="1938338"/>
          <p14:tracePt t="10921" x="7161213" y="1938338"/>
          <p14:tracePt t="10937" x="7072313" y="1938338"/>
          <p14:tracePt t="10954" x="6938963" y="1955800"/>
          <p14:tracePt t="10971" x="6759575" y="1973263"/>
          <p14:tracePt t="10987" x="6581775" y="1982788"/>
          <p14:tracePt t="11003" x="6429375" y="1990725"/>
          <p14:tracePt t="11019" x="6269038" y="2009775"/>
          <p14:tracePt t="11035" x="6134100" y="2027238"/>
          <p14:tracePt t="11052" x="6010275" y="2044700"/>
          <p14:tracePt t="11084" x="5768975" y="2081213"/>
          <p14:tracePt t="11100" x="5643563" y="2098675"/>
          <p14:tracePt t="11116" x="5518150" y="2116138"/>
          <p14:tracePt t="11132" x="5402263" y="2116138"/>
          <p14:tracePt t="11148" x="5276850" y="2116138"/>
          <p14:tracePt t="11164" x="5197475" y="2116138"/>
          <p14:tracePt t="11181" x="5072063" y="2116138"/>
          <p14:tracePt t="11198" x="4938713" y="2116138"/>
          <p14:tracePt t="11214" x="4759325" y="2116138"/>
          <p14:tracePt t="11230" x="4589463" y="2116138"/>
          <p14:tracePt t="11246" x="4419600" y="2116138"/>
          <p14:tracePt t="11263" x="4214813" y="2116138"/>
          <p14:tracePt t="11279" x="4027488" y="2116138"/>
          <p14:tracePt t="11295" x="3848100" y="2116138"/>
          <p14:tracePt t="11311" x="3705225" y="2116138"/>
          <p14:tracePt t="11327" x="3608388" y="2125663"/>
          <p14:tracePt t="11343" x="3544888" y="2125663"/>
          <p14:tracePt t="11360" x="3490913" y="2143125"/>
          <p14:tracePt t="11377" x="3473450" y="2143125"/>
          <p14:tracePt t="11393" x="3419475" y="2160588"/>
          <p14:tracePt t="11405" x="3394075" y="2160588"/>
          <p14:tracePt t="11420" x="3303588" y="2179638"/>
          <p14:tracePt t="11438" x="3232150" y="2197100"/>
          <p14:tracePt t="11455" x="3125788" y="2197100"/>
          <p14:tracePt t="11470" x="3000375" y="2197100"/>
          <p14:tracePt t="11487" x="2847975" y="2197100"/>
          <p14:tracePt t="11505" x="2633663" y="2197100"/>
          <p14:tracePt t="11519" x="2536825" y="2197100"/>
          <p14:tracePt t="11535" x="2384425" y="2197100"/>
          <p14:tracePt t="11553" x="2170113" y="2197100"/>
          <p14:tracePt t="11570" x="2044700" y="2197100"/>
          <p14:tracePt t="11586" x="1990725" y="2187575"/>
          <p14:tracePt t="11602" x="1982788" y="2187575"/>
          <p14:tracePt t="11614" x="1973263" y="2187575"/>
          <p14:tracePt t="11745" x="2017713" y="2187575"/>
          <p14:tracePt t="11753" x="2081213" y="2187575"/>
          <p14:tracePt t="11763" x="2160588" y="2187575"/>
          <p14:tracePt t="11780" x="2339975" y="2187575"/>
          <p14:tracePt t="11792" x="2554288" y="2187575"/>
          <p14:tracePt t="11809" x="2759075" y="2187575"/>
          <p14:tracePt t="11825" x="2938463" y="2187575"/>
          <p14:tracePt t="11842" x="3044825" y="2187575"/>
          <p14:tracePt t="11861" x="3098800" y="2187575"/>
          <p14:tracePt t="11877" x="3108325" y="2187575"/>
          <p14:tracePt t="11893" x="3125788" y="2187575"/>
          <p14:tracePt t="11929" x="3133725" y="2179638"/>
          <p14:tracePt t="11945" x="3143250" y="2179638"/>
          <p14:tracePt t="12017" x="3152775" y="2179638"/>
          <p14:tracePt t="12081" x="3160713" y="2179638"/>
          <p14:tracePt t="12089" x="3170238" y="2179638"/>
          <p14:tracePt t="12128" x="3179763" y="2170113"/>
          <p14:tracePt t="12226" x="3187700" y="2170113"/>
          <p14:tracePt t="12249" x="3197225" y="2170113"/>
          <p14:tracePt t="12321" x="3205163" y="2170113"/>
          <p14:tracePt t="12497" x="3214688" y="2170113"/>
          <p14:tracePt t="12505" x="3224213" y="2170113"/>
          <p14:tracePt t="12520" x="3232150" y="2170113"/>
          <p14:tracePt t="12608" x="3241675" y="2170113"/>
          <p14:tracePt t="12616" x="3259138" y="2170113"/>
          <p14:tracePt t="12625" x="3268663" y="2170113"/>
          <p14:tracePt t="12632" x="3295650" y="2170113"/>
          <p14:tracePt t="12645" x="3340100" y="2160588"/>
          <p14:tracePt t="12662" x="3446463" y="2133600"/>
          <p14:tracePt t="12682" x="3625850" y="2116138"/>
          <p14:tracePt t="12698" x="3768725" y="2108200"/>
          <p14:tracePt t="12714" x="3894138" y="2108200"/>
          <p14:tracePt t="12730" x="4010025" y="2108200"/>
          <p14:tracePt t="12746" x="4098925" y="2108200"/>
          <p14:tracePt t="12762" x="4179888" y="2108200"/>
          <p14:tracePt t="12778" x="4241800" y="2108200"/>
          <p14:tracePt t="12794" x="4286250" y="2108200"/>
          <p14:tracePt t="12809" x="4313238" y="2098675"/>
          <p14:tracePt t="12825" x="4322763" y="2098675"/>
          <p14:tracePt t="12873" x="4330700" y="2098675"/>
          <p14:tracePt t="12882" x="4348163" y="2089150"/>
          <p14:tracePt t="12897" x="4367213" y="2089150"/>
          <p14:tracePt t="12906" x="4375150" y="2089150"/>
          <p14:tracePt t="12921" x="4419600" y="2081213"/>
          <p14:tracePt t="12937" x="4473575" y="2071688"/>
          <p14:tracePt t="12954" x="4518025" y="2062163"/>
          <p14:tracePt t="12970" x="4572000" y="2062163"/>
          <p14:tracePt t="12985" x="4625975" y="2062163"/>
          <p14:tracePt t="13002" x="4670425" y="2062163"/>
          <p14:tracePt t="13018" x="4724400" y="2062163"/>
          <p14:tracePt t="13030" x="4751388" y="2062163"/>
          <p14:tracePt t="13045" x="4822825" y="2062163"/>
          <p14:tracePt t="13062" x="4894263" y="2062163"/>
          <p14:tracePt t="13079" x="4973638" y="2062163"/>
          <p14:tracePt t="13098" x="5099050" y="2062163"/>
          <p14:tracePt t="13114" x="5160963" y="2062163"/>
          <p14:tracePt t="13130" x="5205413" y="2062163"/>
          <p14:tracePt t="13147" x="5241925" y="2062163"/>
          <p14:tracePt t="13177" x="5295900" y="2062163"/>
          <p14:tracePt t="13195" x="5330825" y="2062163"/>
          <p14:tracePt t="13211" x="5375275" y="2071688"/>
          <p14:tracePt t="13227" x="5429250" y="2071688"/>
          <p14:tracePt t="13243" x="5473700" y="2071688"/>
          <p14:tracePt t="13260" x="5500688" y="2071688"/>
          <p14:tracePt t="13276" x="5527675" y="2071688"/>
          <p14:tracePt t="13292" x="5537200" y="2071688"/>
          <p14:tracePt t="13309" x="5554663" y="2071688"/>
          <p14:tracePt t="13325" x="5562600" y="2071688"/>
          <p14:tracePt t="13341" x="5572125" y="2071688"/>
          <p14:tracePt t="13357" x="5589588" y="2071688"/>
          <p14:tracePt t="13389" x="5599113" y="2071688"/>
          <p14:tracePt t="13406" x="5608638" y="2071688"/>
          <p14:tracePt t="13425" x="5616575" y="2071688"/>
          <p14:tracePt t="13442" x="5626100" y="2071688"/>
          <p14:tracePt t="15233" x="5653088" y="2071688"/>
          <p14:tracePt t="15242" x="5680075" y="2071688"/>
          <p14:tracePt t="15251" x="5697538" y="2062163"/>
          <p14:tracePt t="15267" x="5751513" y="2062163"/>
          <p14:tracePt t="15283" x="5840413" y="2054225"/>
          <p14:tracePt t="15299" x="5894388" y="2036763"/>
          <p14:tracePt t="15315" x="5938838" y="2027238"/>
          <p14:tracePt t="15331" x="5983288" y="2009775"/>
          <p14:tracePt t="15347" x="6018213" y="2000250"/>
          <p14:tracePt t="15364" x="6037263" y="2000250"/>
          <p14:tracePt t="15578" x="6054725" y="1990725"/>
          <p14:tracePt t="15586" x="6134100" y="1955800"/>
          <p14:tracePt t="15593" x="6215063" y="1938338"/>
          <p14:tracePt t="15602" x="6313488" y="1911350"/>
          <p14:tracePt t="15618" x="6465888" y="1874838"/>
          <p14:tracePt t="15635" x="6599238" y="1847850"/>
          <p14:tracePt t="15652" x="6715125" y="1822450"/>
          <p14:tracePt t="15671" x="6786563" y="1795463"/>
          <p14:tracePt t="15686" x="6823075" y="1785938"/>
          <p14:tracePt t="15702" x="6858000" y="1776413"/>
          <p14:tracePt t="15718" x="6867525" y="1768475"/>
          <p14:tracePt t="15734" x="6875463" y="1768475"/>
          <p14:tracePt t="15750" x="6884988" y="1768475"/>
          <p14:tracePt t="15867" x="6894513" y="1758950"/>
          <p14:tracePt t="16858" x="6884988" y="1751013"/>
          <p14:tracePt t="16906" x="6875463" y="1751013"/>
          <p14:tracePt t="16914" x="6867525" y="1751013"/>
          <p14:tracePt t="16930" x="6858000" y="1751013"/>
          <p14:tracePt t="16945" x="6848475" y="1751013"/>
          <p14:tracePt t="16976" x="6831013" y="1741488"/>
          <p14:tracePt t="16992" x="6804025" y="1741488"/>
          <p14:tracePt t="17008" x="6742113" y="1731963"/>
          <p14:tracePt t="17024" x="6661150" y="1731963"/>
          <p14:tracePt t="17036" x="6562725" y="1731963"/>
          <p14:tracePt t="17052" x="6473825" y="1741488"/>
          <p14:tracePt t="17070" x="6394450" y="1758950"/>
          <p14:tracePt t="17087" x="6303963" y="1785938"/>
          <p14:tracePt t="17104" x="6205538" y="1812925"/>
          <p14:tracePt t="17120" x="6099175" y="1830388"/>
          <p14:tracePt t="17136" x="5965825" y="1847850"/>
          <p14:tracePt t="17154" x="5751513" y="1893888"/>
          <p14:tracePt t="17170" x="5589588" y="1919288"/>
          <p14:tracePt t="17186" x="5446713" y="1938338"/>
          <p14:tracePt t="17202" x="5268913" y="1973263"/>
          <p14:tracePt t="17218" x="5116513" y="2027238"/>
          <p14:tracePt t="17235" x="4983163" y="2071688"/>
          <p14:tracePt t="17251" x="4867275" y="2133600"/>
          <p14:tracePt t="17267" x="4741863" y="2187575"/>
          <p14:tracePt t="17283" x="4562475" y="2268538"/>
          <p14:tracePt t="17298" x="4394200" y="2339975"/>
          <p14:tracePt t="17310" x="4303713" y="2366963"/>
          <p14:tracePt t="17326" x="4108450" y="2455863"/>
          <p14:tracePt t="17343" x="3857625" y="2544763"/>
          <p14:tracePt t="17360" x="3589338" y="2608263"/>
          <p14:tracePt t="17379" x="3224213" y="2633663"/>
          <p14:tracePt t="17397" x="2973388" y="2633663"/>
          <p14:tracePt t="17413" x="2768600" y="2633663"/>
          <p14:tracePt t="17444" x="2419350" y="2589213"/>
          <p14:tracePt t="17461" x="2295525" y="2544763"/>
          <p14:tracePt t="17477" x="2187575" y="2500313"/>
          <p14:tracePt t="17493" x="2125663" y="2473325"/>
          <p14:tracePt t="17509" x="2089150" y="2446338"/>
          <p14:tracePt t="17525" x="2081213" y="2438400"/>
          <p14:tracePt t="17541" x="2071688" y="2428875"/>
          <p14:tracePt t="17557" x="2054225" y="2419350"/>
          <p14:tracePt t="17574" x="2054225" y="2411413"/>
          <p14:tracePt t="17650" x="2054225" y="2401888"/>
          <p14:tracePt t="17674" x="2054225" y="2393950"/>
          <p14:tracePt t="17931" x="2054225" y="2374900"/>
          <p14:tracePt t="17938" x="2062163" y="2357438"/>
          <p14:tracePt t="17956" x="2071688" y="2322513"/>
          <p14:tracePt t="17973" x="2098675" y="2276475"/>
          <p14:tracePt t="17990" x="2098675" y="2268538"/>
          <p14:tracePt t="18006" x="2108200" y="2259013"/>
          <p14:tracePt t="18023" x="2116138" y="2251075"/>
          <p14:tracePt t="18039" x="2116138" y="2241550"/>
          <p14:tracePt t="18071" x="2125663" y="2232025"/>
          <p14:tracePt t="18354" x="2116138" y="2232025"/>
          <p14:tracePt t="18362" x="2081213" y="2241550"/>
          <p14:tracePt t="18379" x="2036763" y="2268538"/>
          <p14:tracePt t="18395" x="1973263" y="2276475"/>
          <p14:tracePt t="18408" x="1955800" y="2286000"/>
          <p14:tracePt t="18425" x="1901825" y="2303463"/>
          <p14:tracePt t="18443" x="1812925" y="2339975"/>
          <p14:tracePt t="18476" x="1741488" y="2393950"/>
          <p14:tracePt t="18492" x="1714500" y="2393950"/>
          <p14:tracePt t="18526" x="1714500" y="2401888"/>
          <p14:tracePt t="18746" x="1704975" y="2401888"/>
          <p14:tracePt t="18754" x="1687513" y="2401888"/>
          <p14:tracePt t="18773" x="1633538" y="2339975"/>
          <p14:tracePt t="18789" x="1625600" y="2312988"/>
          <p14:tracePt t="18805" x="1625600" y="2286000"/>
          <p14:tracePt t="18821" x="1625600" y="2276475"/>
          <p14:tracePt t="18837" x="1625600" y="2268538"/>
          <p14:tracePt t="19075" x="1625600" y="2259013"/>
          <p14:tracePt t="19114" x="1625600" y="2251075"/>
          <p14:tracePt t="19251" x="1633538" y="2251075"/>
          <p14:tracePt t="19258" x="1670050" y="2251075"/>
          <p14:tracePt t="19266" x="1697038" y="2251075"/>
          <p14:tracePt t="19277" x="1731963" y="2251075"/>
          <p14:tracePt t="19293" x="1785938" y="2251075"/>
          <p14:tracePt t="19309" x="1830388" y="2251075"/>
          <p14:tracePt t="19326" x="1847850" y="2251075"/>
          <p14:tracePt t="19342" x="1857375" y="2251075"/>
          <p14:tracePt t="19358" x="1866900" y="2251075"/>
          <p14:tracePt t="19374" x="1874838" y="2251075"/>
          <p14:tracePt t="19482" x="1884363" y="2251075"/>
          <p14:tracePt t="19835" x="1884363" y="2241550"/>
          <p14:tracePt t="19842" x="1874838" y="2241550"/>
          <p14:tracePt t="19859" x="1866900" y="2241550"/>
          <p14:tracePt t="19884" x="1847850" y="2232025"/>
          <p14:tracePt t="19898" x="1830388" y="2232025"/>
          <p14:tracePt t="19914" x="1822450" y="2232025"/>
          <p14:tracePt t="19947" x="1812925" y="2224088"/>
          <p14:tracePt t="20027" x="1822450" y="2214563"/>
          <p14:tracePt t="20035" x="1847850" y="2214563"/>
          <p14:tracePt t="20051" x="1955800" y="2187575"/>
          <p14:tracePt t="20068" x="2133600" y="2160588"/>
          <p14:tracePt t="20084" x="2357438" y="2125663"/>
          <p14:tracePt t="20100" x="2589213" y="2098675"/>
          <p14:tracePt t="20116" x="2776538" y="2071688"/>
          <p14:tracePt t="20131" x="2911475" y="2054225"/>
          <p14:tracePt t="20148" x="2982913" y="2044700"/>
          <p14:tracePt t="20164" x="3036888" y="2044700"/>
          <p14:tracePt t="20195" x="3116263" y="2027238"/>
          <p14:tracePt t="20212" x="3143250" y="2027238"/>
          <p14:tracePt t="20229" x="3160713" y="2027238"/>
          <p14:tracePt t="20690" x="3170238" y="2027238"/>
          <p14:tracePt t="27485" x="3197225" y="2009775"/>
          <p14:tracePt t="27493" x="3214688" y="2009775"/>
          <p14:tracePt t="27499" x="3232150" y="2009775"/>
          <p14:tracePt t="27508" x="3268663" y="2000250"/>
          <p14:tracePt t="27525" x="3330575" y="1982788"/>
          <p14:tracePt t="27543" x="3384550" y="1982788"/>
          <p14:tracePt t="27560" x="3411538" y="1982788"/>
          <p14:tracePt t="27575" x="3429000" y="1973263"/>
          <p14:tracePt t="27608" x="3438525" y="1973263"/>
          <p14:tracePt t="27636" x="3446463" y="1973263"/>
          <p14:tracePt t="27683" x="3455988" y="1973263"/>
          <p14:tracePt t="27731" x="3465513" y="1973263"/>
          <p14:tracePt t="27747" x="3473450" y="1973263"/>
          <p14:tracePt t="27755" x="3482975" y="1973263"/>
          <p14:tracePt t="27765" x="3490913" y="1973263"/>
          <p14:tracePt t="27781" x="3536950" y="1973263"/>
          <p14:tracePt t="27797" x="3598863" y="1973263"/>
          <p14:tracePt t="27813" x="3687763" y="1982788"/>
          <p14:tracePt t="27829" x="3795713" y="1990725"/>
          <p14:tracePt t="27845" x="3929063" y="1990725"/>
          <p14:tracePt t="27861" x="4054475" y="1990725"/>
          <p14:tracePt t="27879" x="4251325" y="2009775"/>
          <p14:tracePt t="27896" x="4438650" y="2017713"/>
          <p14:tracePt t="27912" x="4625975" y="2017713"/>
          <p14:tracePt t="27928" x="4786313" y="2017713"/>
          <p14:tracePt t="27944" x="4884738" y="2017713"/>
          <p14:tracePt t="27960" x="4911725" y="2017713"/>
          <p14:tracePt t="28484" x="4902200" y="2017713"/>
          <p14:tracePt t="28508" x="4894263" y="2017713"/>
          <p14:tracePt t="28564" x="4884738" y="2017713"/>
          <p14:tracePt t="40046" x="4867275" y="2017713"/>
          <p14:tracePt t="40494" x="4857750" y="2017713"/>
          <p14:tracePt t="40503" x="4840288" y="2009775"/>
          <p14:tracePt t="40512" x="4803775" y="1990725"/>
          <p14:tracePt t="40527" x="4687888" y="1990725"/>
          <p14:tracePt t="40543" x="4394200" y="2062163"/>
          <p14:tracePt t="40559" x="4125913" y="2098675"/>
          <p14:tracePt t="40575" x="3902075" y="2133600"/>
          <p14:tracePt t="40591" x="3732213" y="2152650"/>
          <p14:tracePt t="40607" x="3625850" y="2170113"/>
          <p14:tracePt t="40623" x="3571875" y="2179638"/>
          <p14:tracePt t="40640" x="3544888" y="2179638"/>
          <p14:tracePt t="40656" x="3527425" y="2179638"/>
          <p14:tracePt t="40672" x="3517900" y="2179638"/>
          <p14:tracePt t="40688" x="3509963" y="2179638"/>
          <p14:tracePt t="40704" x="3490913" y="2179638"/>
          <p14:tracePt t="40720" x="3482975" y="2179638"/>
          <p14:tracePt t="40736" x="3473450" y="2179638"/>
          <p14:tracePt t="40752" x="3465513" y="2179638"/>
          <p14:tracePt t="40768" x="3455988" y="2179638"/>
          <p14:tracePt t="47578" x="3465513" y="2179638"/>
          <p14:tracePt t="47753" x="3473450" y="2179638"/>
          <p14:tracePt t="47769" x="3482975" y="2179638"/>
          <p14:tracePt t="47833" x="3490913" y="2187575"/>
          <p14:tracePt t="47865" x="3500438" y="2187575"/>
          <p14:tracePt t="47881" x="3509963" y="2187575"/>
          <p14:tracePt t="47897" x="3517900" y="2187575"/>
          <p14:tracePt t="47913" x="3527425" y="2187575"/>
          <p14:tracePt t="47921" x="3536950" y="2187575"/>
          <p14:tracePt t="47935" x="3544888" y="2187575"/>
          <p14:tracePt t="47950" x="3554413" y="2187575"/>
          <p14:tracePt t="47967" x="3581400" y="2197100"/>
          <p14:tracePt t="47998" x="3608388" y="2197100"/>
          <p14:tracePt t="48015" x="3625850" y="2197100"/>
          <p14:tracePt t="48030" x="3660775" y="2197100"/>
          <p14:tracePt t="48046" x="3714750" y="2197100"/>
          <p14:tracePt t="48062" x="3776663" y="2197100"/>
          <p14:tracePt t="48078" x="3840163" y="2197100"/>
          <p14:tracePt t="48094" x="3911600" y="2197100"/>
          <p14:tracePt t="48109" x="3965575" y="2197100"/>
          <p14:tracePt t="48124" x="4017963" y="2197100"/>
          <p14:tracePt t="48140" x="4071938" y="2197100"/>
          <p14:tracePt t="48157" x="4143375" y="2197100"/>
          <p14:tracePt t="48174" x="4251325" y="2197100"/>
          <p14:tracePt t="48190" x="4394200" y="2197100"/>
          <p14:tracePt t="48206" x="4562475" y="2197100"/>
          <p14:tracePt t="48222" x="4803775" y="2197100"/>
          <p14:tracePt t="48238" x="5214938" y="2197100"/>
          <p14:tracePt t="48254" x="5680075" y="2197100"/>
          <p14:tracePt t="48271" x="6116638" y="2197100"/>
          <p14:tracePt t="48283" x="6348413" y="2197100"/>
          <p14:tracePt t="48299" x="6446838" y="2197100"/>
          <p14:tracePt t="48315" x="6456363" y="2197100"/>
          <p14:tracePt t="50962" x="6446838" y="2197100"/>
          <p14:tracePt t="54283" x="6438900" y="2197100"/>
          <p14:tracePt t="54394" x="6429375" y="2197100"/>
          <p14:tracePt t="104679" x="6419850" y="2197100"/>
          <p14:tracePt t="104702" x="6394450" y="2187575"/>
          <p14:tracePt t="104710" x="6367463" y="2179638"/>
          <p14:tracePt t="104718" x="6323013" y="2170113"/>
          <p14:tracePt t="104732" x="6286500" y="2160588"/>
          <p14:tracePt t="104748" x="6197600" y="2133600"/>
          <p14:tracePt t="104764" x="6188075" y="2133600"/>
          <p14:tracePt t="104780" x="6170613" y="2125663"/>
          <p14:tracePt t="105070" x="6143625" y="2143125"/>
          <p14:tracePt t="105078" x="6099175" y="2160588"/>
          <p14:tracePt t="105089" x="6037263" y="2205038"/>
          <p14:tracePt t="105105" x="5894388" y="2286000"/>
          <p14:tracePt t="105121" x="5724525" y="2366963"/>
          <p14:tracePt t="105137" x="5411788" y="2490788"/>
          <p14:tracePt t="105153" x="4929188" y="2625725"/>
          <p14:tracePt t="105169" x="4357688" y="2741613"/>
          <p14:tracePt t="105185" x="3652838" y="2874963"/>
          <p14:tracePt t="105202" x="2894013" y="3017838"/>
          <p14:tracePt t="105218" x="2089150" y="3241675"/>
          <p14:tracePt t="105234" x="1393825" y="3455988"/>
          <p14:tracePt t="105250" x="758825" y="3660775"/>
          <p14:tracePt t="105266" x="133350" y="3902075"/>
          <p14:tracePt t="105283" x="0" y="4152900"/>
          <p14:tracePt t="105299" x="0" y="4367213"/>
          <p14:tracePt t="105313" x="0" y="4527550"/>
          <p14:tracePt t="105329" x="0" y="4687888"/>
          <p14:tracePt t="105345" x="0" y="4768850"/>
          <p14:tracePt t="105361" x="0" y="4822825"/>
          <p14:tracePt t="105377" x="0" y="4848225"/>
          <p14:tracePt t="105393" x="0" y="4857750"/>
          <p14:tracePt t="105462" x="0" y="4840288"/>
          <p14:tracePt t="105470" x="0" y="4795838"/>
          <p14:tracePt t="105478" x="17463" y="4751388"/>
          <p14:tracePt t="105490" x="36513" y="4724400"/>
          <p14:tracePt t="105506" x="80963" y="4633913"/>
          <p14:tracePt t="105522" x="133350" y="4581525"/>
          <p14:tracePt t="105539" x="223838" y="4500563"/>
          <p14:tracePt t="105555" x="312738" y="4446588"/>
          <p14:tracePt t="105570" x="401638" y="4411663"/>
          <p14:tracePt t="105587" x="490538" y="4375150"/>
          <p14:tracePt t="105603" x="561975" y="4348163"/>
          <p14:tracePt t="105619" x="608013" y="4330700"/>
          <p14:tracePt t="105635" x="652463" y="4313238"/>
          <p14:tracePt t="105651" x="714375" y="4286250"/>
          <p14:tracePt t="105667" x="795338" y="4276725"/>
          <p14:tracePt t="105684" x="839788" y="4276725"/>
          <p14:tracePt t="105699" x="874713" y="4268788"/>
          <p14:tracePt t="105715" x="928688" y="4259263"/>
          <p14:tracePt t="105731" x="946150" y="4251325"/>
          <p14:tracePt t="105747" x="955675" y="4251325"/>
          <p14:tracePt t="105764" x="982663" y="4251325"/>
          <p14:tracePt t="105780" x="990600" y="4241800"/>
          <p14:tracePt t="105796" x="1000125" y="4232275"/>
          <p14:tracePt t="105812" x="1017588" y="4224338"/>
          <p14:tracePt t="105828" x="1062038" y="4187825"/>
          <p14:tracePt t="105845" x="1196975" y="4089400"/>
          <p14:tracePt t="105861" x="1438275" y="3867150"/>
          <p14:tracePt t="105877" x="1724025" y="3616325"/>
          <p14:tracePt t="105893" x="1919288" y="3455988"/>
          <p14:tracePt t="105909" x="2081213" y="3348038"/>
          <p14:tracePt t="105911" x="2133600" y="3313113"/>
          <p14:tracePt t="105924" x="2205038" y="3268663"/>
          <p14:tracePt t="105940" x="2276475" y="3197225"/>
          <p14:tracePt t="105956" x="2339975" y="3116263"/>
          <p14:tracePt t="105972" x="2357438" y="3062288"/>
          <p14:tracePt t="105989" x="2384425" y="3017838"/>
          <p14:tracePt t="106006" x="2411413" y="2955925"/>
          <p14:tracePt t="106021" x="2411413" y="2946400"/>
          <p14:tracePt t="106037" x="2419350" y="2928938"/>
          <p14:tracePt t="106053" x="2428875" y="2911475"/>
          <p14:tracePt t="106318" x="2419350" y="2911475"/>
          <p14:tracePt t="106326" x="2393950" y="2884488"/>
          <p14:tracePt t="106339" x="2357438" y="2840038"/>
          <p14:tracePt t="106355" x="2303463" y="2776538"/>
          <p14:tracePt t="106370" x="2276475" y="2741613"/>
          <p14:tracePt t="106386" x="2251075" y="2714625"/>
          <p14:tracePt t="106403" x="2205038" y="2687638"/>
          <p14:tracePt t="106419" x="2160588" y="2687638"/>
          <p14:tracePt t="106435" x="2098675" y="2687638"/>
          <p14:tracePt t="106452" x="2027238" y="2687638"/>
          <p14:tracePt t="106468" x="1973263" y="2687638"/>
          <p14:tracePt t="106485" x="1928813" y="2687638"/>
          <p14:tracePt t="106503" x="1884363" y="2705100"/>
          <p14:tracePt t="106518" x="1874838" y="2705100"/>
          <p14:tracePt t="106550" x="1866900" y="2705100"/>
          <p14:tracePt t="106623" x="1857375" y="2705100"/>
          <p14:tracePt t="106630" x="1847850" y="2705100"/>
          <p14:tracePt t="106639" x="1830388" y="2705100"/>
          <p14:tracePt t="106648" x="1803400" y="2705100"/>
          <p14:tracePt t="106664" x="1776413" y="2705100"/>
          <p14:tracePt t="106677" x="1768475" y="2705100"/>
          <p14:tracePt t="106693" x="1731963" y="2705100"/>
          <p14:tracePt t="106709" x="1714500" y="2697163"/>
          <p14:tracePt t="106726" x="1704975" y="2687638"/>
          <p14:tracePt t="106744" x="1687513" y="2679700"/>
          <p14:tracePt t="106847" x="1751013" y="2679700"/>
          <p14:tracePt t="106856" x="1822450" y="2679700"/>
          <p14:tracePt t="106863" x="1901825" y="2687638"/>
          <p14:tracePt t="106875" x="1955800" y="2697163"/>
          <p14:tracePt t="106891" x="2071688" y="2714625"/>
          <p14:tracePt t="106907" x="2187575" y="2724150"/>
          <p14:tracePt t="106923" x="2259013" y="2732088"/>
          <p14:tracePt t="106940" x="2303463" y="2741613"/>
          <p14:tracePt t="106956" x="2312988" y="2741613"/>
          <p14:tracePt t="106971" x="2322513" y="2741613"/>
          <p14:tracePt t="106987" x="2330450" y="2751138"/>
          <p14:tracePt t="107004" x="2347913" y="2751138"/>
          <p14:tracePt t="107020" x="2366963" y="2751138"/>
          <p14:tracePt t="107036" x="2419350" y="2751138"/>
          <p14:tracePt t="107052" x="2517775" y="2751138"/>
          <p14:tracePt t="107068" x="2643188" y="2724150"/>
          <p14:tracePt t="107084" x="2786063" y="2679700"/>
          <p14:tracePt t="107100" x="2901950" y="2633663"/>
          <p14:tracePt t="107117" x="3027363" y="2608263"/>
          <p14:tracePt t="107133" x="3133725" y="2598738"/>
          <p14:tracePt t="107149" x="3205163" y="2581275"/>
          <p14:tracePt t="107164" x="3259138" y="2571750"/>
          <p14:tracePt t="107180" x="3276600" y="2571750"/>
          <p14:tracePt t="107196" x="3313113" y="2571750"/>
          <p14:tracePt t="107212" x="3330575" y="2571750"/>
          <p14:tracePt t="107228" x="3348038" y="2571750"/>
          <p14:tracePt t="107241" x="3375025" y="2562225"/>
          <p14:tracePt t="107256" x="3394075" y="2562225"/>
          <p14:tracePt t="107272" x="3429000" y="2554288"/>
          <p14:tracePt t="107288" x="3455988" y="2554288"/>
          <p14:tracePt t="107305" x="3473450" y="2554288"/>
          <p14:tracePt t="107321" x="3490913" y="2554288"/>
          <p14:tracePt t="107340" x="3500438" y="2544763"/>
          <p14:tracePt t="107357" x="3527425" y="2536825"/>
          <p14:tracePt t="107373" x="3544888" y="2536825"/>
          <p14:tracePt t="107389" x="3562350" y="2536825"/>
          <p14:tracePt t="107406" x="3571875" y="2536825"/>
          <p14:tracePt t="107409" x="3581400" y="2536825"/>
          <p14:tracePt t="107423" x="3598863" y="2536825"/>
          <p14:tracePt t="107439" x="3633788" y="2527300"/>
          <p14:tracePt t="107456" x="3679825" y="2517775"/>
          <p14:tracePt t="107471" x="3732213" y="2517775"/>
          <p14:tracePt t="107488" x="3776663" y="2509838"/>
          <p14:tracePt t="107504" x="3803650" y="2500313"/>
          <p14:tracePt t="107520" x="3822700" y="2500313"/>
          <p14:tracePt t="107536" x="3840163" y="2490788"/>
          <p14:tracePt t="107552" x="3867150" y="2490788"/>
          <p14:tracePt t="107568" x="3875088" y="2490788"/>
          <p14:tracePt t="107584" x="3911600" y="2482850"/>
          <p14:tracePt t="107600" x="3956050" y="2473325"/>
          <p14:tracePt t="107616" x="4000500" y="2465388"/>
          <p14:tracePt t="107628" x="4017963" y="2465388"/>
          <p14:tracePt t="107644" x="4037013" y="2465388"/>
          <p14:tracePt t="107660" x="4044950" y="2465388"/>
          <p14:tracePt t="107676" x="4054475" y="2465388"/>
          <p14:tracePt t="108896" x="4062413" y="2465388"/>
          <p14:tracePt t="109808" x="4071938" y="2465388"/>
          <p14:tracePt t="109848" x="4089400" y="2465388"/>
          <p14:tracePt t="109864" x="4089400" y="2473325"/>
          <p14:tracePt t="109873" x="4089400" y="2490788"/>
          <p14:tracePt t="109887" x="4089400" y="2527300"/>
          <p14:tracePt t="109902" x="4089400" y="2544763"/>
          <p14:tracePt t="109905" x="4089400" y="2554288"/>
          <p14:tracePt t="109915" x="4089400" y="2571750"/>
          <p14:tracePt t="109930" x="4089400" y="2616200"/>
          <p14:tracePt t="109947" x="4071938" y="2660650"/>
          <p14:tracePt t="109981" x="4017963" y="2759075"/>
          <p14:tracePt t="109986" x="4000500" y="2776538"/>
          <p14:tracePt t="109998" x="3983038" y="2795588"/>
          <p14:tracePt t="110011" x="3956050" y="2822575"/>
          <p14:tracePt t="110027" x="3929063" y="2857500"/>
          <p14:tracePt t="110043" x="3857625" y="2894013"/>
          <p14:tracePt t="110061" x="3768725" y="2938463"/>
          <p14:tracePt t="110080" x="3571875" y="3000375"/>
          <p14:tracePt t="110096" x="3394075" y="3027363"/>
          <p14:tracePt t="110112" x="3205163" y="3062288"/>
          <p14:tracePt t="110128" x="3009900" y="3089275"/>
          <p14:tracePt t="110144" x="2830513" y="3098800"/>
          <p14:tracePt t="110160" x="2679700" y="3098800"/>
          <p14:tracePt t="110176" x="2616200" y="3098800"/>
          <p14:tracePt t="110192" x="2608263" y="3098800"/>
          <p14:tracePt t="110265" x="2598738" y="3098800"/>
          <p14:tracePt t="110280" x="2598738" y="3089275"/>
          <p14:tracePt t="110303" x="2598738" y="3081338"/>
          <p14:tracePt t="110328" x="2598738" y="3071813"/>
          <p14:tracePt t="110352" x="2598738" y="3062288"/>
          <p14:tracePt t="110432" x="2598738" y="3054350"/>
          <p14:tracePt t="110448" x="2608263" y="3054350"/>
          <p14:tracePt t="110456" x="2625725" y="3044825"/>
          <p14:tracePt t="110465" x="2643188" y="3036888"/>
          <p14:tracePt t="110481" x="2697163" y="3017838"/>
          <p14:tracePt t="110497" x="2768600" y="2990850"/>
          <p14:tracePt t="110513" x="2830513" y="2982913"/>
          <p14:tracePt t="110544" x="2982913" y="2928938"/>
          <p14:tracePt t="110561" x="3017838" y="2928938"/>
          <p14:tracePt t="110577" x="3027363" y="2919413"/>
          <p14:tracePt t="110800" x="3017838" y="2928938"/>
          <p14:tracePt t="110808" x="3000375" y="2938463"/>
          <p14:tracePt t="110817" x="2973388" y="2955925"/>
          <p14:tracePt t="110833" x="2938463" y="2965450"/>
          <p14:tracePt t="110850" x="2911475" y="2973388"/>
          <p14:tracePt t="110866" x="2884488" y="2973388"/>
          <p14:tracePt t="110882" x="2874963" y="2982913"/>
          <p14:tracePt t="110898" x="2867025" y="2982913"/>
          <p14:tracePt t="110914" x="2857500" y="2982913"/>
          <p14:tracePt t="110931" x="2857500" y="2990850"/>
          <p14:tracePt t="110947" x="2847975" y="2990850"/>
          <p14:tracePt t="110963" x="2813050" y="2990850"/>
          <p14:tracePt t="110979" x="2776538" y="2990850"/>
          <p14:tracePt t="110995" x="2751138" y="2990850"/>
          <p14:tracePt t="111011" x="2705100" y="2982913"/>
          <p14:tracePt t="111028" x="2697163" y="2982913"/>
          <p14:tracePt t="111151" x="2687638" y="2982913"/>
          <p14:tracePt t="111159" x="2687638" y="2965450"/>
          <p14:tracePt t="111170" x="2724150" y="2946400"/>
          <p14:tracePt t="111190" x="2813050" y="2911475"/>
          <p14:tracePt t="111206" x="2955925" y="2874963"/>
          <p14:tracePt t="111221" x="3108325" y="2847975"/>
          <p14:tracePt t="111237" x="3268663" y="2822575"/>
          <p14:tracePt t="111253" x="3367088" y="2813050"/>
          <p14:tracePt t="111270" x="3446463" y="2803525"/>
          <p14:tracePt t="111285" x="3490913" y="2803525"/>
          <p14:tracePt t="111301" x="3509963" y="2803525"/>
          <p14:tracePt t="111317" x="3517900" y="2803525"/>
          <p14:tracePt t="111333" x="3527425" y="2803525"/>
          <p14:tracePt t="111350" x="3536950" y="2803525"/>
          <p14:tracePt t="111366" x="3544888" y="2803525"/>
          <p14:tracePt t="111383" x="3554413" y="2803525"/>
          <p14:tracePt t="111399" x="3581400" y="2803525"/>
          <p14:tracePt t="111415" x="3598863" y="2803525"/>
          <p14:tracePt t="111427" x="3608388" y="2803525"/>
          <p14:tracePt t="111444" x="3616325" y="2803525"/>
          <p14:tracePt t="111461" x="3625850" y="2803525"/>
          <p14:tracePt t="111479" x="3660775" y="2803525"/>
          <p14:tracePt t="111498" x="3724275" y="2803525"/>
          <p14:tracePt t="111514" x="3786188" y="2803525"/>
          <p14:tracePt t="111525" x="3813175" y="2803525"/>
          <p14:tracePt t="111541" x="3884613" y="2803525"/>
          <p14:tracePt t="111558" x="3965575" y="2803525"/>
          <p14:tracePt t="111576" x="4044950" y="2803525"/>
          <p14:tracePt t="111593" x="4071938" y="2803525"/>
          <p14:tracePt t="111610" x="4089400" y="2803525"/>
          <p14:tracePt t="111637" x="4098925" y="2803525"/>
          <p14:tracePt t="111654" x="4116388" y="2795588"/>
          <p14:tracePt t="111671" x="4125913" y="2795588"/>
          <p14:tracePt t="111968" x="4143375" y="2795588"/>
          <p14:tracePt t="111976" x="4187825" y="2795588"/>
          <p14:tracePt t="111993" x="4322763" y="2795588"/>
          <p14:tracePt t="112010" x="4500563" y="2795588"/>
          <p14:tracePt t="112026" x="4652963" y="2795588"/>
          <p14:tracePt t="112042" x="4795838" y="2795588"/>
          <p14:tracePt t="112058" x="4919663" y="2795588"/>
          <p14:tracePt t="112076" x="5000625" y="2795588"/>
          <p14:tracePt t="112091" x="5037138" y="2795588"/>
          <p14:tracePt t="112320" x="5045075" y="2795588"/>
          <p14:tracePt t="112345" x="5072063" y="2795588"/>
          <p14:tracePt t="112352" x="5108575" y="2795588"/>
          <p14:tracePt t="112364" x="5143500" y="2803525"/>
          <p14:tracePt t="112380" x="5232400" y="2840038"/>
          <p14:tracePt t="112396" x="5348288" y="2857500"/>
          <p14:tracePt t="112413" x="5446713" y="2884488"/>
          <p14:tracePt t="112429" x="5483225" y="2901950"/>
          <p14:tracePt t="112445" x="5491163" y="2901950"/>
          <p14:tracePt t="112480" x="5500688" y="2901950"/>
          <p14:tracePt t="112488" x="5510213" y="2901950"/>
          <p14:tracePt t="112504" x="5518150" y="2901950"/>
          <p14:tracePt t="112520" x="5527675" y="2901950"/>
          <p14:tracePt t="112529" x="5537200" y="2901950"/>
          <p14:tracePt t="112541" x="5545138" y="2901950"/>
          <p14:tracePt t="112558" x="5572125" y="2901950"/>
          <p14:tracePt t="112574" x="5581650" y="2901950"/>
          <p14:tracePt t="112590" x="5599113" y="2901950"/>
          <p14:tracePt t="112602" x="5608638" y="2901950"/>
          <p14:tracePt t="112618" x="5616575" y="2901950"/>
          <p14:tracePt t="112634" x="5626100" y="2901950"/>
          <p14:tracePt t="112760" x="5608638" y="2901950"/>
          <p14:tracePt t="112768" x="5572125" y="2928938"/>
          <p14:tracePt t="112781" x="5518150" y="2965450"/>
          <p14:tracePt t="112797" x="5357813" y="3071813"/>
          <p14:tracePt t="112813" x="5000625" y="3286125"/>
          <p14:tracePt t="112829" x="4456113" y="3581400"/>
          <p14:tracePt t="112846" x="3608388" y="4044950"/>
          <p14:tracePt t="112862" x="2446338" y="4598988"/>
          <p14:tracePt t="112878" x="1081088" y="5160963"/>
          <p14:tracePt t="112894" x="0" y="5589588"/>
          <p14:tracePt t="112910" x="0" y="5956300"/>
          <p14:tracePt t="112926" x="0" y="6161088"/>
          <p14:tracePt t="112942" x="0" y="6215063"/>
          <p14:tracePt t="112958" x="0" y="6251575"/>
          <p14:tracePt t="112990" x="0" y="6242050"/>
          <p14:tracePt t="113006" x="0" y="6099175"/>
          <p14:tracePt t="113022" x="0" y="5902325"/>
          <p14:tracePt t="113039" x="0" y="5653088"/>
          <p14:tracePt t="113055" x="0" y="5411788"/>
          <p14:tracePt t="113070" x="0" y="5214938"/>
          <p14:tracePt t="113086" x="0" y="4973638"/>
          <p14:tracePt t="113102" x="0" y="4751388"/>
          <p14:tracePt t="113118" x="0" y="4394200"/>
          <p14:tracePt t="113130" x="0" y="4044950"/>
          <p14:tracePt t="113147" x="61913" y="3670300"/>
          <p14:tracePt t="113163" x="268288" y="3268663"/>
          <p14:tracePt t="113181" x="669925" y="2795588"/>
          <p14:tracePt t="113199" x="1196975" y="2384425"/>
          <p14:tracePt t="113211" x="1679575" y="2160588"/>
          <p14:tracePt t="113227" x="2133600" y="2036763"/>
          <p14:tracePt t="113244" x="2608263" y="1946275"/>
          <p14:tracePt t="113260" x="3081338" y="1919288"/>
          <p14:tracePt t="113276" x="3554413" y="1938338"/>
          <p14:tracePt t="113310" x="4697413" y="2295525"/>
          <p14:tracePt t="113327" x="5402263" y="2527300"/>
          <p14:tracePt t="113339" x="6072188" y="2803525"/>
          <p14:tracePt t="113355" x="6680200" y="2973388"/>
          <p14:tracePt t="113372" x="7161213" y="3098800"/>
          <p14:tracePt t="113388" x="7483475" y="3214688"/>
          <p14:tracePt t="113403" x="7653338" y="3259138"/>
          <p14:tracePt t="113421" x="7732713" y="3286125"/>
          <p14:tracePt t="113439" x="7751763" y="3286125"/>
          <p14:tracePt t="113496" x="7759700" y="3295650"/>
          <p14:tracePt t="113513" x="7777163" y="3295650"/>
          <p14:tracePt t="113520" x="7796213" y="3295650"/>
          <p14:tracePt t="113534" x="7823200" y="3295650"/>
          <p14:tracePt t="113552" x="7929563" y="3295650"/>
          <p14:tracePt t="113568" x="8018463" y="3295650"/>
          <p14:tracePt t="113584" x="8116888" y="3268663"/>
          <p14:tracePt t="113600" x="8197850" y="3241675"/>
          <p14:tracePt t="113615" x="8232775" y="3224213"/>
          <p14:tracePt t="113627" x="8251825" y="3205163"/>
          <p14:tracePt t="113643" x="8269288" y="3197225"/>
          <p14:tracePt t="113769" x="8269288" y="3179763"/>
          <p14:tracePt t="113785" x="8251825" y="3160713"/>
          <p14:tracePt t="113793" x="8242300" y="3160713"/>
          <p14:tracePt t="113806" x="8232775" y="3152775"/>
          <p14:tracePt t="113822" x="8205788" y="3133725"/>
          <p14:tracePt t="113839" x="8188325" y="3116263"/>
          <p14:tracePt t="113855" x="8170863" y="3108325"/>
          <p14:tracePt t="113872" x="8161338" y="3098800"/>
          <p14:tracePt t="113888" x="8153400" y="3098800"/>
          <p14:tracePt t="113907" x="8143875" y="3089275"/>
          <p14:tracePt t="113935" x="8126413" y="3089275"/>
          <p14:tracePt t="113953" x="8099425" y="3071813"/>
          <p14:tracePt t="113969" x="8081963" y="3071813"/>
          <p14:tracePt t="113985" x="8062913" y="3062288"/>
          <p14:tracePt t="114001" x="8010525" y="3062288"/>
          <p14:tracePt t="114017" x="7902575" y="3062288"/>
          <p14:tracePt t="114034" x="7705725" y="3071813"/>
          <p14:tracePt t="114050" x="7456488" y="3108325"/>
          <p14:tracePt t="114065" x="7134225" y="3197225"/>
          <p14:tracePt t="114081" x="6608763" y="3330575"/>
          <p14:tracePt t="114097" x="6126163" y="3473450"/>
          <p14:tracePt t="114113" x="5589588" y="3608388"/>
          <p14:tracePt t="114129" x="5072063" y="3724275"/>
          <p14:tracePt t="114145" x="4625975" y="3795713"/>
          <p14:tracePt t="114162" x="4214813" y="3857625"/>
          <p14:tracePt t="114177" x="3867150" y="3902075"/>
          <p14:tracePt t="114193" x="3589338" y="3938588"/>
          <p14:tracePt t="114210" x="3348038" y="3973513"/>
          <p14:tracePt t="114226" x="3125788" y="4000500"/>
          <p14:tracePt t="114242" x="2894013" y="4010025"/>
          <p14:tracePt t="114258" x="2697163" y="4010025"/>
          <p14:tracePt t="114274" x="2490788" y="4010025"/>
          <p14:tracePt t="114290" x="2295525" y="4010025"/>
          <p14:tracePt t="114306" x="2205038" y="4010025"/>
          <p14:tracePt t="114322" x="2152650" y="4010025"/>
          <p14:tracePt t="114338" x="2116138" y="4010025"/>
          <p14:tracePt t="114354" x="2098675" y="4010025"/>
          <p14:tracePt t="114370" x="2089150" y="4010025"/>
          <p14:tracePt t="114386" x="2081213" y="4010025"/>
          <p14:tracePt t="114402" x="2071688" y="4010025"/>
          <p14:tracePt t="114418" x="2062163" y="4000500"/>
          <p14:tracePt t="114434" x="2044700" y="3990975"/>
          <p14:tracePt t="114450" x="2009775" y="3956050"/>
          <p14:tracePt t="114467" x="1946275" y="3894138"/>
          <p14:tracePt t="114498" x="1812925" y="3732213"/>
          <p14:tracePt t="114515" x="1724025" y="3633788"/>
          <p14:tracePt t="114531" x="1679575" y="3571875"/>
          <p14:tracePt t="114548" x="1643063" y="3517900"/>
          <p14:tracePt t="114565" x="1633538" y="3500438"/>
          <p14:tracePt t="114581" x="1633538" y="3490913"/>
          <p14:tracePt t="114597" x="1633538" y="3482975"/>
          <p14:tracePt t="114825" x="1625600" y="3465513"/>
          <p14:tracePt t="114842" x="1625600" y="3455988"/>
          <p14:tracePt t="114848" x="1616075" y="3438525"/>
          <p14:tracePt t="114857" x="1616075" y="3429000"/>
          <p14:tracePt t="114869" x="1616075" y="3419475"/>
          <p14:tracePt t="114886" x="1616075" y="3394075"/>
          <p14:tracePt t="114902" x="1616075" y="3375025"/>
          <p14:tracePt t="114917" x="1616075" y="3357563"/>
          <p14:tracePt t="114934" x="1616075" y="3348038"/>
          <p14:tracePt t="115177" x="1625600" y="3330575"/>
          <p14:tracePt t="115185" x="1652588" y="3330575"/>
          <p14:tracePt t="115201" x="1714500" y="3330575"/>
          <p14:tracePt t="115218" x="1830388" y="3313113"/>
          <p14:tracePt t="115234" x="1938338" y="3295650"/>
          <p14:tracePt t="115250" x="2044700" y="3276600"/>
          <p14:tracePt t="115266" x="2108200" y="3268663"/>
          <p14:tracePt t="115282" x="2133600" y="3259138"/>
          <p14:tracePt t="115298" x="2143125" y="3259138"/>
          <p14:tracePt t="115314" x="2160588" y="3259138"/>
          <p14:tracePt t="115369" x="2170113" y="3259138"/>
          <p14:tracePt t="115394" x="2187575" y="3259138"/>
          <p14:tracePt t="115401" x="2197100" y="3259138"/>
          <p14:tracePt t="115410" x="2205038" y="3259138"/>
          <p14:tracePt t="115426" x="2241550" y="3251200"/>
          <p14:tracePt t="115437" x="2259013" y="3251200"/>
          <p14:tracePt t="115453" x="2322513" y="3241675"/>
          <p14:tracePt t="115469" x="2384425" y="3232150"/>
          <p14:tracePt t="115487" x="2482850" y="3224213"/>
          <p14:tracePt t="115506" x="2598738" y="3205163"/>
          <p14:tracePt t="115522" x="2679700" y="3187700"/>
          <p14:tracePt t="115538" x="2751138" y="3179763"/>
          <p14:tracePt t="115554" x="2857500" y="3170238"/>
          <p14:tracePt t="115570" x="2938463" y="3160713"/>
          <p14:tracePt t="115586" x="3009900" y="3143250"/>
          <p14:tracePt t="115602" x="3071813" y="3133725"/>
          <p14:tracePt t="115618" x="3116263" y="3125788"/>
          <p14:tracePt t="115634" x="3143250" y="3125788"/>
          <p14:tracePt t="115650" x="3170238" y="3125788"/>
          <p14:tracePt t="115666" x="3187700" y="3125788"/>
          <p14:tracePt t="115683" x="3205163" y="3125788"/>
          <p14:tracePt t="115698" x="3224213" y="3125788"/>
          <p14:tracePt t="115711" x="3232150" y="3125788"/>
          <p14:tracePt t="115726" x="3251200" y="3125788"/>
          <p14:tracePt t="115743" x="3268663" y="3125788"/>
          <p14:tracePt t="115759" x="3276600" y="3125788"/>
          <p14:tracePt t="115778" x="3295650" y="3125788"/>
          <p14:tracePt t="115794" x="3322638" y="3125788"/>
          <p14:tracePt t="115810" x="3348038" y="3125788"/>
          <p14:tracePt t="115826" x="3394075" y="3125788"/>
          <p14:tracePt t="115838" x="3411538" y="3125788"/>
          <p14:tracePt t="115854" x="3455988" y="3125788"/>
          <p14:tracePt t="115871" x="3509963" y="3125788"/>
          <p14:tracePt t="115889" x="3589338" y="3125788"/>
          <p14:tracePt t="115907" x="3643313" y="3125788"/>
          <p14:tracePt t="115920" x="3705225" y="3125788"/>
          <p14:tracePt t="115935" x="3751263" y="3125788"/>
          <p14:tracePt t="115952" x="3803650" y="3125788"/>
          <p14:tracePt t="115969" x="3857625" y="3125788"/>
          <p14:tracePt t="115987" x="3884613" y="3125788"/>
          <p14:tracePt t="116003" x="3894138" y="3125788"/>
          <p14:tracePt t="116018" x="3902075" y="3125788"/>
          <p14:tracePt t="116035" x="3911600" y="3125788"/>
          <p14:tracePt t="116051" x="3929063" y="3116263"/>
          <p14:tracePt t="116067" x="3946525" y="3116263"/>
          <p14:tracePt t="116083" x="3983038" y="3116263"/>
          <p14:tracePt t="116098" x="4010025" y="3108325"/>
          <p14:tracePt t="116114" x="4044950" y="3108325"/>
          <p14:tracePt t="116130" x="4071938" y="3108325"/>
          <p14:tracePt t="116144" x="4098925" y="3108325"/>
          <p14:tracePt t="116160" x="4125913" y="3108325"/>
          <p14:tracePt t="116176" x="4160838" y="3108325"/>
          <p14:tracePt t="116193" x="4232275" y="3108325"/>
          <p14:tracePt t="116210" x="4286250" y="3108325"/>
          <p14:tracePt t="116226" x="4340225" y="3108325"/>
          <p14:tracePt t="116242" x="4384675" y="3108325"/>
          <p14:tracePt t="116258" x="4429125" y="3108325"/>
          <p14:tracePt t="116274" x="4465638" y="3108325"/>
          <p14:tracePt t="116290" x="4483100" y="3108325"/>
          <p14:tracePt t="116306" x="4491038" y="3108325"/>
          <p14:tracePt t="116322" x="4500563" y="3108325"/>
          <p14:tracePt t="116338" x="4518025" y="3108325"/>
          <p14:tracePt t="116354" x="4527550" y="3108325"/>
          <p14:tracePt t="116370" x="4545013" y="3108325"/>
          <p14:tracePt t="116386" x="4562475" y="3108325"/>
          <p14:tracePt t="116402" x="4589463" y="3108325"/>
          <p14:tracePt t="116418" x="4608513" y="3108325"/>
          <p14:tracePt t="116434" x="4643438" y="3108325"/>
          <p14:tracePt t="116450" x="4697413" y="3108325"/>
          <p14:tracePt t="116466" x="4759325" y="3108325"/>
          <p14:tracePt t="116482" x="4840288" y="3108325"/>
          <p14:tracePt t="116498" x="4902200" y="3108325"/>
          <p14:tracePt t="116514" x="4929188" y="3108325"/>
          <p14:tracePt t="116530" x="4983163" y="3108325"/>
          <p14:tracePt t="116546" x="5037138" y="3108325"/>
          <p14:tracePt t="116576" x="5133975" y="3108325"/>
          <p14:tracePt t="116594" x="5180013" y="3108325"/>
          <p14:tracePt t="116610" x="5214938" y="3108325"/>
          <p14:tracePt t="116621" x="5241925" y="3108325"/>
          <p14:tracePt t="116637" x="5286375" y="3108325"/>
          <p14:tracePt t="116654" x="5330825" y="3098800"/>
          <p14:tracePt t="116671" x="5384800" y="3089275"/>
          <p14:tracePt t="116689" x="5456238" y="3081338"/>
          <p14:tracePt t="116705" x="5510213" y="3081338"/>
          <p14:tracePt t="116720" x="5527675" y="3081338"/>
          <p14:tracePt t="116733" x="5554663" y="3081338"/>
          <p14:tracePt t="116748" x="5562600" y="3081338"/>
          <p14:tracePt t="116765" x="5589588" y="3081338"/>
          <p14:tracePt t="116782" x="5616575" y="3081338"/>
          <p14:tracePt t="116801" x="5653088" y="3081338"/>
          <p14:tracePt t="116816" x="5670550" y="3081338"/>
          <p14:tracePt t="116833" x="5732463" y="3081338"/>
          <p14:tracePt t="116850" x="5776913" y="3081338"/>
          <p14:tracePt t="116866" x="5813425" y="3081338"/>
          <p14:tracePt t="116881" x="5848350" y="3081338"/>
          <p14:tracePt t="116897" x="5875338" y="3081338"/>
          <p14:tracePt t="116913" x="5902325" y="3071813"/>
          <p14:tracePt t="116930" x="5919788" y="3062288"/>
          <p14:tracePt t="116946" x="5938838" y="3062288"/>
          <p14:tracePt t="116962" x="5946775" y="3062288"/>
          <p14:tracePt t="116978" x="5956300" y="3062288"/>
          <p14:tracePt t="116995" x="5965825" y="3062288"/>
          <p14:tracePt t="117011" x="5973763" y="3062288"/>
          <p14:tracePt t="117026" x="5983288" y="3062288"/>
          <p14:tracePt t="117043" x="6000750" y="3062288"/>
          <p14:tracePt t="117059" x="6018213" y="3062288"/>
          <p14:tracePt t="117074" x="6062663" y="3062288"/>
          <p14:tracePt t="117092" x="6153150" y="3062288"/>
          <p14:tracePt t="117107" x="6232525" y="3062288"/>
          <p14:tracePt t="117122" x="6313488" y="3062288"/>
          <p14:tracePt t="117140" x="6402388" y="3071813"/>
          <p14:tracePt t="117151" x="6429375" y="3071813"/>
          <p14:tracePt t="117167" x="6483350" y="3071813"/>
          <p14:tracePt t="117186" x="6545263" y="3089275"/>
          <p14:tracePt t="117202" x="6589713" y="3089275"/>
          <p14:tracePt t="117220" x="6626225" y="3089275"/>
          <p14:tracePt t="117236" x="6670675" y="3089275"/>
          <p14:tracePt t="117252" x="6705600" y="3089275"/>
          <p14:tracePt t="117269" x="6742113" y="3089275"/>
          <p14:tracePt t="117285" x="6786563" y="3089275"/>
          <p14:tracePt t="117302" x="6804025" y="3089275"/>
          <p14:tracePt t="117318" x="6831013" y="3089275"/>
          <p14:tracePt t="117334" x="6858000" y="3089275"/>
          <p14:tracePt t="117351" x="6894513" y="3089275"/>
          <p14:tracePt t="117367" x="6929438" y="3089275"/>
          <p14:tracePt t="117383" x="6946900" y="3098800"/>
          <p14:tracePt t="117398" x="6956425" y="3098800"/>
          <p14:tracePt t="117414" x="6991350" y="3098800"/>
          <p14:tracePt t="117430" x="7018338" y="3098800"/>
          <p14:tracePt t="117446" x="7081838" y="3098800"/>
          <p14:tracePt t="117462" x="7180263" y="3116263"/>
          <p14:tracePt t="117478" x="7269163" y="3125788"/>
          <p14:tracePt t="117494" x="7412038" y="3143250"/>
          <p14:tracePt t="117511" x="7537450" y="3143250"/>
          <p14:tracePt t="117526" x="7653338" y="3143250"/>
          <p14:tracePt t="117542" x="7742238" y="3152775"/>
          <p14:tracePt t="117558" x="7786688" y="3152775"/>
          <p14:tracePt t="117575" x="7804150" y="3152775"/>
          <p14:tracePt t="117591" x="7813675" y="3152775"/>
          <p14:tracePt t="117607" x="7831138" y="3152775"/>
          <p14:tracePt t="117657" x="7840663" y="3152775"/>
          <p14:tracePt t="117674" x="7848600" y="3152775"/>
          <p14:tracePt t="150425" x="7858125" y="3152775"/>
          <p14:tracePt t="150432" x="7867650" y="3152775"/>
          <p14:tracePt t="150456" x="7875588" y="3152775"/>
          <p14:tracePt t="150465" x="7875588" y="3160713"/>
          <p14:tracePt t="150475" x="7875588" y="3170238"/>
          <p14:tracePt t="150490" x="7858125" y="3205163"/>
          <p14:tracePt t="150506" x="7840663" y="3232150"/>
          <p14:tracePt t="150522" x="7804150" y="3276600"/>
          <p14:tracePt t="150538" x="7759700" y="3313113"/>
          <p14:tracePt t="150554" x="7705725" y="3348038"/>
          <p14:tracePt t="150570" x="7626350" y="3384550"/>
          <p14:tracePt t="150587" x="7545388" y="3419475"/>
          <p14:tracePt t="150603" x="7446963" y="3465513"/>
          <p14:tracePt t="150619" x="7296150" y="3517900"/>
          <p14:tracePt t="150635" x="7126288" y="3562350"/>
          <p14:tracePt t="150651" x="6929438" y="3625850"/>
          <p14:tracePt t="150667" x="6688138" y="3660775"/>
          <p14:tracePt t="150683" x="6438900" y="3697288"/>
          <p14:tracePt t="150700" x="6180138" y="3714750"/>
          <p14:tracePt t="150715" x="5946775" y="3714750"/>
          <p14:tracePt t="150731" x="5705475" y="3714750"/>
          <p14:tracePt t="150747" x="5518150" y="3687763"/>
          <p14:tracePt t="150762" x="5313363" y="3633788"/>
          <p14:tracePt t="150779" x="5153025" y="3589338"/>
          <p14:tracePt t="150795" x="5000625" y="3554413"/>
          <p14:tracePt t="150811" x="4822825" y="3490913"/>
          <p14:tracePt t="150828" x="4633913" y="3473450"/>
          <p14:tracePt t="150844" x="4411663" y="3473450"/>
          <p14:tracePt t="150860" x="4143375" y="3446463"/>
          <p14:tracePt t="150876" x="3867150" y="3446463"/>
          <p14:tracePt t="150893" x="3625850" y="3455988"/>
          <p14:tracePt t="150910" x="3419475" y="3482975"/>
          <p14:tracePt t="150926" x="3268663" y="3517900"/>
          <p14:tracePt t="150942" x="3179763" y="3562350"/>
          <p14:tracePt t="150958" x="3089275" y="3633788"/>
          <p14:tracePt t="150974" x="3000375" y="3732213"/>
          <p14:tracePt t="150990" x="2928938" y="3848100"/>
          <p14:tracePt t="151006" x="2867025" y="3938588"/>
          <p14:tracePt t="151022" x="2786063" y="4000500"/>
          <p14:tracePt t="151039" x="2714625" y="4054475"/>
          <p14:tracePt t="151056" x="2598738" y="4089400"/>
          <p14:tracePt t="151072" x="2482850" y="4098925"/>
          <p14:tracePt t="151088" x="2347913" y="4098925"/>
          <p14:tracePt t="151104" x="2232025" y="4071938"/>
          <p14:tracePt t="151119" x="2098675" y="4037013"/>
          <p14:tracePt t="151135" x="1982788" y="3990975"/>
          <p14:tracePt t="151152" x="1847850" y="3973513"/>
          <p14:tracePt t="151168" x="1776413" y="3965575"/>
          <p14:tracePt t="151184" x="1768475" y="3956050"/>
          <p14:tracePt t="151200" x="1751013" y="3956050"/>
          <p14:tracePt t="151273" x="1751013" y="3938588"/>
          <p14:tracePt t="151281" x="1758950" y="3929063"/>
          <p14:tracePt t="151289" x="1795463" y="3911600"/>
          <p14:tracePt t="151298" x="1822450" y="3902075"/>
          <p14:tracePt t="151314" x="1938338" y="3867150"/>
          <p14:tracePt t="151328" x="2000250" y="3848100"/>
          <p14:tracePt t="151345" x="2224088" y="3813175"/>
          <p14:tracePt t="151362" x="2366963" y="3786188"/>
          <p14:tracePt t="151378" x="2509838" y="3768725"/>
          <p14:tracePt t="151394" x="2670175" y="3759200"/>
          <p14:tracePt t="151426" x="2919413" y="3759200"/>
          <p14:tracePt t="151442" x="3017838" y="3751263"/>
          <p14:tracePt t="151458" x="3098800" y="3741738"/>
          <p14:tracePt t="151474" x="3170238" y="3732213"/>
          <p14:tracePt t="151490" x="3251200" y="3714750"/>
          <p14:tracePt t="151507" x="3348038" y="3705225"/>
          <p14:tracePt t="151522" x="3438525" y="3687763"/>
          <p14:tracePt t="151538" x="3536950" y="3670300"/>
          <p14:tracePt t="151557" x="3625850" y="3670300"/>
          <p14:tracePt t="151574" x="3697288" y="3660775"/>
          <p14:tracePt t="151590" x="3776663" y="3643313"/>
          <p14:tracePt t="151606" x="3840163" y="3633788"/>
          <p14:tracePt t="151622" x="3894138" y="3633788"/>
          <p14:tracePt t="151637" x="3956050" y="3616325"/>
          <p14:tracePt t="151653" x="4027488" y="3608388"/>
          <p14:tracePt t="151669" x="4116388" y="3608388"/>
          <p14:tracePt t="151685" x="4197350" y="3608388"/>
          <p14:tracePt t="151698" x="4286250" y="3608388"/>
          <p14:tracePt t="151714" x="4384675" y="3608388"/>
          <p14:tracePt t="151731" x="4518025" y="3608388"/>
          <p14:tracePt t="151747" x="4660900" y="3608388"/>
          <p14:tracePt t="151766" x="4848225" y="3608388"/>
          <p14:tracePt t="151784" x="5072063" y="3589338"/>
          <p14:tracePt t="151801" x="5483225" y="3562350"/>
          <p14:tracePt t="151816" x="5599113" y="3554413"/>
          <p14:tracePt t="151832" x="5848350" y="3544888"/>
          <p14:tracePt t="151850" x="6126163" y="3517900"/>
          <p14:tracePt t="151865" x="6259513" y="3500438"/>
          <p14:tracePt t="151883" x="6340475" y="3490913"/>
          <p14:tracePt t="151910" x="6357938" y="3490913"/>
          <p14:tracePt t="152018" x="6375400" y="3482975"/>
          <p14:tracePt t="152210" x="6367463" y="3482975"/>
          <p14:tracePt t="152217" x="6357938" y="3482975"/>
          <p14:tracePt t="152232" x="6330950" y="3473450"/>
          <p14:tracePt t="152250" x="6276975" y="3465513"/>
          <p14:tracePt t="152266" x="6215063" y="3438525"/>
          <p14:tracePt t="152283" x="6180138" y="3429000"/>
          <p14:tracePt t="152299" x="6143625" y="3429000"/>
          <p14:tracePt t="152419" x="6134100" y="3429000"/>
          <p14:tracePt t="152442" x="6108700" y="3429000"/>
          <p14:tracePt t="152450" x="6045200" y="3429000"/>
          <p14:tracePt t="152460" x="5938838" y="3429000"/>
          <p14:tracePt t="152470" x="5822950" y="3446463"/>
          <p14:tracePt t="152486" x="5608638" y="3473450"/>
          <p14:tracePt t="152503" x="5402263" y="3527425"/>
          <p14:tracePt t="152520" x="5205413" y="3581400"/>
          <p14:tracePt t="152540" x="4919663" y="3660775"/>
          <p14:tracePt t="152571" x="4697413" y="3724275"/>
          <p14:tracePt t="152587" x="4643438" y="3741738"/>
          <p14:tracePt t="152603" x="4598988" y="3741738"/>
          <p14:tracePt t="152619" x="4581525" y="3751263"/>
          <p14:tracePt t="152746" x="4572000" y="3751263"/>
          <p14:tracePt t="152794" x="4554538" y="3751263"/>
          <p14:tracePt t="152802" x="4537075" y="3751263"/>
          <p14:tracePt t="152810" x="4518025" y="3751263"/>
          <p14:tracePt t="152826" x="4473575" y="3751263"/>
          <p14:tracePt t="152843" x="4384675" y="3751263"/>
          <p14:tracePt t="152859" x="4276725" y="3732213"/>
          <p14:tracePt t="152875" x="4179888" y="3724275"/>
          <p14:tracePt t="152891" x="4098925" y="3714750"/>
          <p14:tracePt t="152907" x="4054475" y="3714750"/>
          <p14:tracePt t="152922" x="4044950" y="3714750"/>
          <p14:tracePt t="153458" x="4054475" y="3687763"/>
          <p14:tracePt t="153466" x="4089400" y="3608388"/>
          <p14:tracePt t="153476" x="4116388" y="3571875"/>
          <p14:tracePt t="153492" x="4160838" y="3482975"/>
          <p14:tracePt t="153509" x="4214813" y="3419475"/>
          <p14:tracePt t="153525" x="4268788" y="3330575"/>
          <p14:tracePt t="153541" x="4322763" y="3259138"/>
          <p14:tracePt t="153557" x="4340225" y="3205163"/>
          <p14:tracePt t="153573" x="4357688" y="3170238"/>
          <p14:tracePt t="153589" x="4367213" y="3152775"/>
          <p14:tracePt t="153606" x="4375150" y="3125788"/>
          <p14:tracePt t="153623" x="4375150" y="3108325"/>
          <p14:tracePt t="153638" x="4375150" y="3089275"/>
          <p14:tracePt t="153650" x="4375150" y="3071813"/>
          <p14:tracePt t="153667" x="4384675" y="3044825"/>
          <p14:tracePt t="153682" x="4394200" y="3000375"/>
          <p14:tracePt t="153699" x="4394200" y="2973388"/>
          <p14:tracePt t="153716" x="4394200" y="2928938"/>
          <p14:tracePt t="153734" x="4402138" y="2911475"/>
          <p14:tracePt t="153751" x="4411663" y="2901950"/>
          <p14:tracePt t="153767" x="4411663" y="2894013"/>
          <p14:tracePt t="153783" x="4411663" y="2874963"/>
          <p14:tracePt t="153799" x="4411663" y="2867025"/>
          <p14:tracePt t="154723" x="4429125" y="2874963"/>
          <p14:tracePt t="154730" x="4446588" y="2955925"/>
          <p14:tracePt t="154738" x="4473575" y="3036888"/>
          <p14:tracePt t="154750" x="4491038" y="3125788"/>
          <p14:tracePt t="154767" x="4537075" y="3295650"/>
          <p14:tracePt t="154784" x="4581525" y="3500438"/>
          <p14:tracePt t="154803" x="4625975" y="3759200"/>
          <p14:tracePt t="154820" x="4643438" y="3848100"/>
          <p14:tracePt t="154836" x="4652963" y="3911600"/>
          <p14:tracePt t="154867" x="4652963" y="3983038"/>
          <p14:tracePt t="154884" x="4660900" y="4000500"/>
          <p14:tracePt t="154896" x="4660900" y="4017963"/>
          <p14:tracePt t="154913" x="4660900" y="4062413"/>
          <p14:tracePt t="154914" x="4660900" y="4089400"/>
          <p14:tracePt t="154930" x="4660900" y="4143375"/>
          <p14:tracePt t="154945" x="4660900" y="4179888"/>
          <p14:tracePt t="154962" x="4660900" y="4303713"/>
          <p14:tracePt t="154979" x="4660900" y="4429125"/>
          <p14:tracePt t="154997" x="4660900" y="4562475"/>
          <p14:tracePt t="155013" x="4660900" y="4679950"/>
          <p14:tracePt t="155030" x="4660900" y="4751388"/>
          <p14:tracePt t="155046" x="4660900" y="4813300"/>
          <p14:tracePt t="155063" x="4660900" y="4822825"/>
          <p14:tracePt t="155162" x="4660900" y="4776788"/>
          <p14:tracePt t="155170" x="4652963" y="4724400"/>
          <p14:tracePt t="155179" x="4652963" y="4679950"/>
          <p14:tracePt t="155190" x="4652963" y="4608513"/>
          <p14:tracePt t="155207" x="4670425" y="4419600"/>
          <p14:tracePt t="155224" x="4741863" y="4241800"/>
          <p14:tracePt t="155239" x="4848225" y="4081463"/>
          <p14:tracePt t="155255" x="4991100" y="3956050"/>
          <p14:tracePt t="155271" x="5160963" y="3857625"/>
          <p14:tracePt t="155287" x="5313363" y="3803650"/>
          <p14:tracePt t="155303" x="5411788" y="3776663"/>
          <p14:tracePt t="155319" x="5473700" y="3776663"/>
          <p14:tracePt t="155334" x="5518150" y="3776663"/>
          <p14:tracePt t="155350" x="5581650" y="3776663"/>
          <p14:tracePt t="155367" x="5626100" y="3776663"/>
          <p14:tracePt t="155383" x="5670550" y="3776663"/>
          <p14:tracePt t="155414" x="5803900" y="3759200"/>
          <p14:tracePt t="155432" x="5840413" y="3741738"/>
          <p14:tracePt t="155448" x="5911850" y="3687763"/>
          <p14:tracePt t="155463" x="5973763" y="3643313"/>
          <p14:tracePt t="155478" x="6000750" y="3608388"/>
          <p14:tracePt t="155494" x="6010275" y="3581400"/>
          <p14:tracePt t="155578" x="6010275" y="3589338"/>
          <p14:tracePt t="155586" x="6010275" y="3697288"/>
          <p14:tracePt t="155594" x="6010275" y="3813175"/>
          <p14:tracePt t="155607" x="6010275" y="3956050"/>
          <p14:tracePt t="155623" x="6037263" y="4205288"/>
          <p14:tracePt t="155635" x="6054725" y="4384675"/>
          <p14:tracePt t="155651" x="6089650" y="4545013"/>
          <p14:tracePt t="155668" x="6108700" y="4643438"/>
          <p14:tracePt t="155685" x="6126163" y="4705350"/>
          <p14:tracePt t="155704" x="6134100" y="4732338"/>
          <p14:tracePt t="160163" x="6134100" y="4741863"/>
          <p14:tracePt t="160723" x="6126163" y="4741863"/>
          <p14:tracePt t="160763" x="6108700" y="4741863"/>
          <p14:tracePt t="160771" x="6089650" y="4759325"/>
          <p14:tracePt t="160779" x="6045200" y="4776788"/>
          <p14:tracePt t="160790" x="5991225" y="4776788"/>
          <p14:tracePt t="160806" x="5875338" y="4795838"/>
          <p14:tracePt t="160822" x="5768975" y="4795838"/>
          <p14:tracePt t="160839" x="5670550" y="4795838"/>
          <p14:tracePt t="160856" x="5589588" y="4795838"/>
          <p14:tracePt t="160873" x="5527675" y="4795838"/>
          <p14:tracePt t="160889" x="5465763" y="4795838"/>
          <p14:tracePt t="160906" x="5402263" y="4795838"/>
          <p14:tracePt t="160922" x="5322888" y="4795838"/>
          <p14:tracePt t="160924" x="5276850" y="4776788"/>
          <p14:tracePt t="160934" x="5214938" y="4759325"/>
          <p14:tracePt t="160950" x="5089525" y="4724400"/>
          <p14:tracePt t="160966" x="4938713" y="4687888"/>
          <p14:tracePt t="160982" x="4840288" y="4660900"/>
          <p14:tracePt t="160999" x="4741863" y="4633913"/>
          <p14:tracePt t="161016" x="4679950" y="4616450"/>
          <p14:tracePt t="161034" x="4633913" y="4608513"/>
          <p14:tracePt t="161050" x="4581525" y="4589463"/>
          <p14:tracePt t="161067" x="4527550" y="4581525"/>
          <p14:tracePt t="161082" x="4456113" y="4581525"/>
          <p14:tracePt t="161098" x="4375150" y="4562475"/>
          <p14:tracePt t="161115" x="4286250" y="4545013"/>
          <p14:tracePt t="161132" x="4232275" y="4537075"/>
          <p14:tracePt t="161145" x="4224338" y="4537075"/>
          <p14:tracePt t="161160" x="4214813" y="4537075"/>
          <p14:tracePt t="161176" x="4205288" y="4537075"/>
          <p14:tracePt t="161428" x="4197350" y="4537075"/>
          <p14:tracePt t="161444" x="4187825" y="4537075"/>
          <p14:tracePt t="161452" x="4179888" y="4537075"/>
          <p14:tracePt t="161463" x="4170363" y="4537075"/>
          <p14:tracePt t="161479" x="4152900" y="4527550"/>
          <p14:tracePt t="161495" x="4143375" y="4527550"/>
          <p14:tracePt t="161512" x="4133850" y="4527550"/>
          <p14:tracePt t="161528" x="4125913" y="4527550"/>
          <p14:tracePt t="161692" x="4116388" y="4527550"/>
          <p14:tracePt t="161772" x="4108450" y="4527550"/>
          <p14:tracePt t="161813" x="4098925" y="4527550"/>
          <p14:tracePt t="161820" x="4089400" y="4527550"/>
          <p14:tracePt t="161833" x="4044950" y="4527550"/>
          <p14:tracePt t="161847" x="3911600" y="4527550"/>
          <p14:tracePt t="161863" x="3776663" y="4527550"/>
          <p14:tracePt t="161879" x="3652838" y="4527550"/>
          <p14:tracePt t="161896" x="3562350" y="4527550"/>
          <p14:tracePt t="161913" x="3517900" y="4527550"/>
          <p14:tracePt t="161928" x="3509963" y="4527550"/>
          <p14:tracePt t="161944" x="3500438" y="4527550"/>
          <p14:tracePt t="161960" x="3490913" y="4527550"/>
          <p14:tracePt t="161980" x="3482975" y="4527550"/>
          <p14:tracePt t="162540" x="3473450" y="4518025"/>
          <p14:tracePt t="163116" x="3473450" y="4510088"/>
          <p14:tracePt t="163124" x="3473450" y="4500563"/>
          <p14:tracePt t="163138" x="3473450" y="4491038"/>
          <p14:tracePt t="163156" x="3473450" y="4483100"/>
          <p14:tracePt t="163252" x="3465513" y="4473575"/>
          <p14:tracePt t="163292" x="3455988" y="4473575"/>
          <p14:tracePt t="163300" x="3446463" y="4465638"/>
          <p14:tracePt t="163317" x="3438525" y="4465638"/>
          <p14:tracePt t="163324" x="3419475" y="4465638"/>
          <p14:tracePt t="163340" x="3411538" y="4465638"/>
          <p14:tracePt t="163356" x="3402013" y="4465638"/>
          <p14:tracePt t="163384" x="3348038" y="4465638"/>
          <p14:tracePt t="163402" x="3268663" y="4510088"/>
          <p14:tracePt t="163418" x="3143250" y="4616450"/>
          <p14:tracePt t="163420" x="3071813" y="4660900"/>
          <p14:tracePt t="163434" x="3017838" y="4697413"/>
          <p14:tracePt t="163450" x="2946400" y="4732338"/>
          <p14:tracePt t="163466" x="2919413" y="4751388"/>
          <p14:tracePt t="163516" x="2911475" y="4751388"/>
          <p14:tracePt t="163532" x="2901950" y="4751388"/>
          <p14:tracePt t="163541" x="2884488" y="4751388"/>
          <p14:tracePt t="163558" x="2867025" y="4751388"/>
          <p14:tracePt t="163564" x="2857500" y="4751388"/>
          <p14:tracePt t="163576" x="2840038" y="4741863"/>
          <p14:tracePt t="163592" x="2813050" y="4724400"/>
          <p14:tracePt t="163608" x="2795588" y="4705350"/>
          <p14:tracePt t="163624" x="2786063" y="4697413"/>
          <p14:tracePt t="163640" x="2776538" y="4687888"/>
          <p14:tracePt t="163827" x="2795588" y="4687888"/>
          <p14:tracePt t="163835" x="2813050" y="4687888"/>
          <p14:tracePt t="163843" x="2822575" y="4697413"/>
          <p14:tracePt t="163851" x="2840038" y="4705350"/>
          <p14:tracePt t="163864" x="2874963" y="4732338"/>
          <p14:tracePt t="163880" x="2884488" y="4751388"/>
          <p14:tracePt t="163896" x="2901950" y="4776788"/>
          <p14:tracePt t="163913" x="2911475" y="4795838"/>
          <p14:tracePt t="163929" x="2919413" y="4795838"/>
          <p14:tracePt t="163972" x="2919413" y="4803775"/>
          <p14:tracePt t="164101" x="2928938" y="4803775"/>
          <p14:tracePt t="164116" x="2938463" y="4803775"/>
          <p14:tracePt t="164132" x="2965450" y="4803775"/>
          <p14:tracePt t="164140" x="3009900" y="4803775"/>
          <p14:tracePt t="164155" x="3054350" y="4803775"/>
          <p14:tracePt t="164172" x="3241675" y="4776788"/>
          <p14:tracePt t="164190" x="3367088" y="4759325"/>
          <p14:tracePt t="164206" x="3465513" y="4751388"/>
          <p14:tracePt t="164223" x="3527425" y="4741863"/>
          <p14:tracePt t="164240" x="3554413" y="4732338"/>
          <p14:tracePt t="164255" x="3562350" y="4732338"/>
          <p14:tracePt t="165141" x="3571875" y="4724400"/>
          <p14:tracePt t="169521" x="3589338" y="4714875"/>
          <p14:tracePt t="169534" x="3598863" y="4705350"/>
          <p14:tracePt t="169545" x="3598863" y="4697413"/>
          <p14:tracePt t="169561" x="3608388" y="4697413"/>
          <p14:tracePt t="169577" x="3616325" y="4687888"/>
          <p14:tracePt t="169973" x="3581400" y="4687888"/>
          <p14:tracePt t="169981" x="3544888" y="4687888"/>
          <p14:tracePt t="169992" x="3517900" y="4687888"/>
          <p14:tracePt t="170011" x="3465513" y="4697413"/>
          <p14:tracePt t="170028" x="3429000" y="4705350"/>
          <p14:tracePt t="170044" x="3419475" y="4705350"/>
          <p14:tracePt t="170086" x="3411538" y="4705350"/>
          <p14:tracePt t="170102" x="3411538" y="4697413"/>
          <p14:tracePt t="170110" x="3411538" y="4687888"/>
          <p14:tracePt t="170124" x="3411538" y="4679950"/>
          <p14:tracePt t="170140" x="3411538" y="4643438"/>
          <p14:tracePt t="170152" x="3429000" y="4608513"/>
          <p14:tracePt t="170168" x="3455988" y="4545013"/>
          <p14:tracePt t="170185" x="3473450" y="4500563"/>
          <p14:tracePt t="170202" x="3490913" y="4456113"/>
          <p14:tracePt t="170220" x="3500438" y="4438650"/>
          <p14:tracePt t="170318" x="3500438" y="4429125"/>
          <p14:tracePt t="170334" x="3490913" y="4429125"/>
          <p14:tracePt t="170342" x="3482975" y="4419600"/>
          <p14:tracePt t="170358" x="3473450" y="4411663"/>
          <p14:tracePt t="170534" x="3473450" y="4402138"/>
          <p14:tracePt t="170558" x="3465513" y="4394200"/>
          <p14:tracePt t="170574" x="3465513" y="4384675"/>
          <p14:tracePt t="170590" x="3455988" y="4375150"/>
          <p14:tracePt t="170598" x="3446463" y="4375150"/>
          <p14:tracePt t="170623" x="3438525" y="4367213"/>
          <p14:tracePt t="170645" x="3429000" y="4367213"/>
          <p14:tracePt t="170654" x="3419475" y="4367213"/>
          <p14:tracePt t="170661" x="3411538" y="4367213"/>
          <p14:tracePt t="170677" x="3402013" y="4367213"/>
          <p14:tracePt t="170685" x="3394075" y="4367213"/>
          <p14:tracePt t="170703" x="3384550" y="4384675"/>
          <p14:tracePt t="170720" x="3384550" y="4419600"/>
          <p14:tracePt t="170736" x="3384550" y="4465638"/>
          <p14:tracePt t="170752" x="3384550" y="4518025"/>
          <p14:tracePt t="170768" x="3384550" y="4554538"/>
          <p14:tracePt t="170784" x="3384550" y="4572000"/>
          <p14:tracePt t="170910" x="3384550" y="4554538"/>
          <p14:tracePt t="170919" x="3384550" y="4500563"/>
          <p14:tracePt t="170925" x="3384550" y="4438650"/>
          <p14:tracePt t="170942" x="3384550" y="4375150"/>
          <p14:tracePt t="170958" x="3384550" y="4322763"/>
          <p14:tracePt t="170977" x="3394075" y="4276725"/>
          <p14:tracePt t="170994" x="3402013" y="4259263"/>
          <p14:tracePt t="171023" x="3402013" y="4251325"/>
          <p14:tracePt t="171086" x="3411538" y="4241800"/>
          <p14:tracePt t="171158" x="3429000" y="4232275"/>
          <p14:tracePt t="171166" x="3438525" y="4224338"/>
          <p14:tracePt t="171174" x="3465513" y="4224338"/>
          <p14:tracePt t="171187" x="3490913" y="4224338"/>
          <p14:tracePt t="171203" x="3536950" y="4205288"/>
          <p14:tracePt t="171220" x="3544888" y="4205288"/>
          <p14:tracePt t="171235" x="3554413" y="4205288"/>
          <p14:tracePt t="171251" x="3562350" y="4205288"/>
          <p14:tracePt t="171268" x="3571875" y="4205288"/>
          <p14:tracePt t="171285" x="3581400" y="4197350"/>
          <p14:tracePt t="171301" x="3589338" y="4197350"/>
          <p14:tracePt t="171333" x="3598863" y="4197350"/>
          <p14:tracePt t="171350" x="3633788" y="4187825"/>
          <p14:tracePt t="171365" x="3670300" y="4187825"/>
          <p14:tracePt t="171381" x="3697288" y="4187825"/>
          <p14:tracePt t="171393" x="3741738" y="4187825"/>
          <p14:tracePt t="171409" x="3768725" y="4187825"/>
          <p14:tracePt t="171425" x="3786188" y="4187825"/>
          <p14:tracePt t="171444" x="3795713" y="4187825"/>
          <p14:tracePt t="173070" x="3813175" y="4187825"/>
          <p14:tracePt t="173078" x="3867150" y="4170363"/>
          <p14:tracePt t="173096" x="4044950" y="4160838"/>
          <p14:tracePt t="173112" x="4276725" y="4160838"/>
          <p14:tracePt t="173128" x="4554538" y="4160838"/>
          <p14:tracePt t="173140" x="4670425" y="4160838"/>
          <p14:tracePt t="173157" x="4840288" y="4160838"/>
          <p14:tracePt t="173173" x="4929188" y="4160838"/>
          <p14:tracePt t="173191" x="4946650" y="4160838"/>
          <p14:tracePt t="173209" x="4956175" y="4160838"/>
          <p14:tracePt t="173225" x="4965700" y="4160838"/>
          <p14:tracePt t="173241" x="4973638" y="4160838"/>
          <p14:tracePt t="173258" x="5000625" y="4160838"/>
          <p14:tracePt t="173273" x="5045075" y="4160838"/>
          <p14:tracePt t="173289" x="5108575" y="4160838"/>
          <p14:tracePt t="173305" x="5170488" y="4160838"/>
          <p14:tracePt t="173322" x="5241925" y="4160838"/>
          <p14:tracePt t="173338" x="5295900" y="4160838"/>
          <p14:tracePt t="173354" x="5340350" y="4160838"/>
          <p14:tracePt t="173370" x="5384800" y="4160838"/>
          <p14:tracePt t="173386" x="5419725" y="4160838"/>
          <p14:tracePt t="173403" x="5446713" y="4160838"/>
          <p14:tracePt t="173434" x="5473700" y="4160838"/>
          <p14:tracePt t="173451" x="5483225" y="4152900"/>
          <p14:tracePt t="173467" x="5500688" y="4152900"/>
          <p14:tracePt t="173484" x="5518150" y="4152900"/>
          <p14:tracePt t="173500" x="5554663" y="4125913"/>
          <p14:tracePt t="173516" x="5562600" y="4116388"/>
          <p14:tracePt t="173532" x="5581650" y="4098925"/>
          <p14:tracePt t="173547" x="5589588" y="4089400"/>
          <p14:tracePt t="173580" x="5608638" y="4081463"/>
          <p14:tracePt t="173751" x="5599113" y="4081463"/>
          <p14:tracePt t="173759" x="5572125" y="4089400"/>
          <p14:tracePt t="173772" x="5554663" y="4098925"/>
          <p14:tracePt t="173789" x="5483225" y="4116388"/>
          <p14:tracePt t="173805" x="5357813" y="4133850"/>
          <p14:tracePt t="173822" x="5133975" y="4170363"/>
          <p14:tracePt t="173837" x="5072063" y="4179888"/>
          <p14:tracePt t="173853" x="5000625" y="4187825"/>
          <p14:tracePt t="173869" x="4956175" y="4205288"/>
          <p14:tracePt t="173919" x="4946650" y="4205288"/>
          <p14:tracePt t="173936" x="4938713" y="4224338"/>
          <p14:tracePt t="173943" x="4929188" y="4232275"/>
          <p14:tracePt t="173965" x="4911725" y="4286250"/>
          <p14:tracePt t="173981" x="4894263" y="4340225"/>
          <p14:tracePt t="173993" x="4894263" y="4394200"/>
          <p14:tracePt t="174009" x="4894263" y="4446588"/>
          <p14:tracePt t="174026" x="4902200" y="4491038"/>
          <p14:tracePt t="174043" x="4929188" y="4518025"/>
          <p14:tracePt t="174061" x="4956175" y="4527550"/>
          <p14:tracePt t="174077" x="4983163" y="4537075"/>
          <p14:tracePt t="174093" x="5018088" y="4545013"/>
          <p14:tracePt t="174106" x="5081588" y="4554538"/>
          <p14:tracePt t="174122" x="5153025" y="4554538"/>
          <p14:tracePt t="174138" x="5232400" y="4554538"/>
          <p14:tracePt t="174155" x="5295900" y="4554538"/>
          <p14:tracePt t="174171" x="5340350" y="4554538"/>
          <p14:tracePt t="174188" x="5375275" y="4545013"/>
          <p14:tracePt t="174207" x="5411788" y="4527550"/>
          <p14:tracePt t="174223" x="5429250" y="4518025"/>
          <p14:tracePt t="174239" x="5465763" y="4510088"/>
          <p14:tracePt t="174255" x="5491163" y="4500563"/>
          <p14:tracePt t="174271" x="5527675" y="4491038"/>
          <p14:tracePt t="174288" x="5554663" y="4483100"/>
          <p14:tracePt t="174303" x="5581650" y="4473575"/>
          <p14:tracePt t="174319" x="5589588" y="4473575"/>
          <p14:tracePt t="174334" x="5599113" y="4473575"/>
          <p14:tracePt t="174351" x="5616575" y="4465638"/>
          <p14:tracePt t="174368" x="5634038" y="4456113"/>
          <p14:tracePt t="174384" x="5643563" y="4456113"/>
          <p14:tracePt t="174399" x="5661025" y="4456113"/>
          <p14:tracePt t="174415" x="5670550" y="4446588"/>
          <p14:tracePt t="174551" x="5680075" y="4446588"/>
          <p14:tracePt t="174559" x="5688013" y="4438650"/>
          <p14:tracePt t="174575" x="5697538" y="4438650"/>
          <p14:tracePt t="174587" x="5732463" y="4429125"/>
          <p14:tracePt t="174604" x="5768975" y="4419600"/>
          <p14:tracePt t="174621" x="5822950" y="4411663"/>
          <p14:tracePt t="174636" x="5848350" y="4394200"/>
          <p14:tracePt t="174652" x="5867400" y="4394200"/>
          <p14:tracePt t="174684" x="5884863" y="4384675"/>
          <p14:tracePt t="174847" x="5857875" y="4375150"/>
          <p14:tracePt t="174856" x="5803900" y="4367213"/>
          <p14:tracePt t="174862" x="5751513" y="4348163"/>
          <p14:tracePt t="174876" x="5688013" y="4340225"/>
          <p14:tracePt t="174894" x="5599113" y="4330700"/>
          <p14:tracePt t="174909" x="5554663" y="4313238"/>
          <p14:tracePt t="174925" x="5537200" y="4303713"/>
          <p14:tracePt t="175248" x="5545138" y="4295775"/>
          <p14:tracePt t="175255" x="5589588" y="4286250"/>
          <p14:tracePt t="175273" x="5741988" y="4268788"/>
          <p14:tracePt t="175291" x="5919788" y="4224338"/>
          <p14:tracePt t="175307" x="6062663" y="4187825"/>
          <p14:tracePt t="175325" x="6170613" y="4152900"/>
          <p14:tracePt t="175340" x="6224588" y="4133850"/>
          <p14:tracePt t="175356" x="6232525" y="4125913"/>
          <p14:tracePt t="178816" x="6232525" y="4160838"/>
          <p14:tracePt t="178824" x="6180138" y="4224338"/>
          <p14:tracePt t="178842" x="6045200" y="4411663"/>
          <p14:tracePt t="178859" x="5919788" y="4572000"/>
          <p14:tracePt t="178874" x="5840413" y="4652963"/>
          <p14:tracePt t="178890" x="5803900" y="4679950"/>
          <p14:tracePt t="178906" x="5776913" y="4714875"/>
          <p14:tracePt t="178923" x="5759450" y="4741863"/>
          <p14:tracePt t="178953" x="5751513" y="4741863"/>
          <p14:tracePt t="178984" x="5741988" y="4741863"/>
          <p14:tracePt t="179001" x="5732463" y="4741863"/>
          <p14:tracePt t="179007" x="5724525" y="4741863"/>
          <p14:tracePt t="179015" x="5715000" y="4741863"/>
          <p14:tracePt t="179031" x="5705475" y="4741863"/>
          <p14:tracePt t="179048" x="5680075" y="4732338"/>
          <p14:tracePt t="180265" x="5670550" y="4732338"/>
          <p14:tracePt t="180272" x="5670550" y="4724400"/>
          <p14:tracePt t="180290" x="5697538" y="4714875"/>
          <p14:tracePt t="180307" x="5715000" y="4705350"/>
          <p14:tracePt t="180322" x="5751513" y="4687888"/>
          <p14:tracePt t="180338" x="5786438" y="4660900"/>
          <p14:tracePt t="180354" x="5857875" y="4625975"/>
          <p14:tracePt t="180371" x="5911850" y="4589463"/>
          <p14:tracePt t="180387" x="5973763" y="4562475"/>
          <p14:tracePt t="180403" x="6018213" y="4537075"/>
          <p14:tracePt t="180419" x="6045200" y="4510088"/>
          <p14:tracePt t="180435" x="6062663" y="4500563"/>
          <p14:tracePt t="180467" x="6099175" y="4483100"/>
          <p14:tracePt t="180500" x="6116638" y="4483100"/>
          <p14:tracePt t="180516" x="6126163" y="4473575"/>
          <p14:tracePt t="180569" x="6134100" y="4473575"/>
          <p14:tracePt t="180952" x="6153150" y="4456113"/>
          <p14:tracePt t="180960" x="6161088" y="4456113"/>
          <p14:tracePt t="180977" x="6205538" y="4446588"/>
          <p14:tracePt t="180994" x="6276975" y="4438650"/>
          <p14:tracePt t="181010" x="6367463" y="4419600"/>
          <p14:tracePt t="181026" x="6446838" y="4402138"/>
          <p14:tracePt t="181042" x="6527800" y="4384675"/>
          <p14:tracePt t="181058" x="6608763" y="4357688"/>
          <p14:tracePt t="181075" x="6653213" y="4340225"/>
          <p14:tracePt t="181092" x="6661150" y="4340225"/>
          <p14:tracePt t="189810" x="6670675" y="4340225"/>
          <p14:tracePt t="193764" x="6653213" y="4330700"/>
          <p14:tracePt t="193771" x="6572250" y="4313238"/>
          <p14:tracePt t="193790" x="6473825" y="4313238"/>
          <p14:tracePt t="193807" x="6411913" y="4313238"/>
          <p14:tracePt t="193824" x="6375400" y="4303713"/>
          <p14:tracePt t="193841" x="6357938" y="4303713"/>
          <p14:tracePt t="193857" x="6348413" y="4303713"/>
          <p14:tracePt t="193873" x="6330950" y="4295775"/>
          <p14:tracePt t="193889" x="6296025" y="4286250"/>
          <p14:tracePt t="193904" x="6197600" y="4268788"/>
          <p14:tracePt t="193920" x="6081713" y="4259263"/>
          <p14:tracePt t="193937" x="5973763" y="4241800"/>
          <p14:tracePt t="193940" x="5938838" y="4241800"/>
          <p14:tracePt t="193949" x="5911850" y="4241800"/>
          <p14:tracePt t="193965" x="5902325" y="4241800"/>
          <p14:tracePt t="193981" x="5894388" y="4241800"/>
          <p14:tracePt t="194052" x="5884863" y="4241800"/>
          <p14:tracePt t="194076" x="5875338" y="4241800"/>
          <p14:tracePt t="194083" x="5867400" y="4241800"/>
          <p14:tracePt t="194096" x="5857875" y="4241800"/>
          <p14:tracePt t="194113" x="5848350" y="4241800"/>
          <p14:tracePt t="194129" x="5840413" y="4241800"/>
          <p14:tracePt t="194195" x="5830888" y="4241800"/>
          <p14:tracePt t="194203" x="5822950" y="4241800"/>
          <p14:tracePt t="194220" x="5803900" y="4251325"/>
          <p14:tracePt t="194228" x="5803900" y="4259263"/>
          <p14:tracePt t="194242" x="5795963" y="4259263"/>
          <p14:tracePt t="194258" x="5776913" y="4268788"/>
          <p14:tracePt t="194395" x="5768975" y="4268788"/>
          <p14:tracePt t="194411" x="5751513" y="4268788"/>
          <p14:tracePt t="194420" x="5724525" y="4276725"/>
          <p14:tracePt t="194436" x="5661025" y="4295775"/>
          <p14:tracePt t="194452" x="5572125" y="4313238"/>
          <p14:tracePt t="194468" x="5465763" y="4330700"/>
          <p14:tracePt t="194484" x="5330825" y="4348163"/>
          <p14:tracePt t="194500" x="5180013" y="4367213"/>
          <p14:tracePt t="194516" x="5037138" y="4394200"/>
          <p14:tracePt t="194533" x="4902200" y="4394200"/>
          <p14:tracePt t="194549" x="4795838" y="4394200"/>
          <p14:tracePt t="194565" x="4697413" y="4394200"/>
          <p14:tracePt t="194597" x="4527550" y="4394200"/>
          <p14:tracePt t="194613" x="4429125" y="4394200"/>
          <p14:tracePt t="194629" x="4313238" y="4394200"/>
          <p14:tracePt t="194645" x="4205288" y="4394200"/>
          <p14:tracePt t="194661" x="4071938" y="4384675"/>
          <p14:tracePt t="194676" x="3946525" y="4357688"/>
          <p14:tracePt t="194693" x="3840163" y="4330700"/>
          <p14:tracePt t="194709" x="3759200" y="4303713"/>
          <p14:tracePt t="194724" x="3705225" y="4276725"/>
          <p14:tracePt t="194740" x="3670300" y="4251325"/>
          <p14:tracePt t="194756" x="3625850" y="4214813"/>
          <p14:tracePt t="194772" x="3598863" y="4187825"/>
          <p14:tracePt t="194788" x="3554413" y="4133850"/>
          <p14:tracePt t="194804" x="3509963" y="4098925"/>
          <p14:tracePt t="194820" x="3482975" y="4062413"/>
          <p14:tracePt t="194836" x="3438525" y="4037013"/>
          <p14:tracePt t="194851" x="3419475" y="4017963"/>
          <p14:tracePt t="194868" x="3411538" y="4000500"/>
          <p14:tracePt t="194884" x="3402013" y="3973513"/>
          <p14:tracePt t="194900" x="3402013" y="3946525"/>
          <p14:tracePt t="194916" x="3402013" y="3902075"/>
          <p14:tracePt t="194932" x="3402013" y="3857625"/>
          <p14:tracePt t="194944" x="3402013" y="3840163"/>
          <p14:tracePt t="194960" x="3402013" y="3803650"/>
          <p14:tracePt t="194977" x="3402013" y="3776663"/>
          <p14:tracePt t="194994" x="3394075" y="3768725"/>
          <p14:tracePt t="195012" x="3394075" y="3759200"/>
          <p14:tracePt t="195468" x="3394075" y="3751263"/>
          <p14:tracePt t="195476" x="3384550" y="3741738"/>
          <p14:tracePt t="195486" x="3375025" y="3741738"/>
          <p14:tracePt t="195503" x="3357563" y="3732213"/>
          <p14:tracePt t="195535" x="3348038" y="3732213"/>
          <p14:tracePt t="195564" x="3348038" y="3724275"/>
          <p14:tracePt t="195572" x="3330575" y="3714750"/>
          <p14:tracePt t="195584" x="3330575" y="3697288"/>
          <p14:tracePt t="195600" x="3313113" y="3660775"/>
          <p14:tracePt t="195616" x="3313113" y="3598863"/>
          <p14:tracePt t="195632" x="3313113" y="3536950"/>
          <p14:tracePt t="195645" x="3313113" y="3482975"/>
          <p14:tracePt t="195661" x="3322638" y="3438525"/>
          <p14:tracePt t="195677" x="3322638" y="3402013"/>
          <p14:tracePt t="195695" x="3322638" y="3394075"/>
          <p14:tracePt t="195714" x="3322638" y="3384550"/>
          <p14:tracePt t="195730" x="3313113" y="3384550"/>
          <p14:tracePt t="195746" x="3251200" y="3384550"/>
          <p14:tracePt t="195763" x="2990850" y="3482975"/>
          <p14:tracePt t="195780" x="2751138" y="3589338"/>
          <p14:tracePt t="195795" x="2643188" y="3643313"/>
          <p14:tracePt t="195811" x="2428875" y="3741738"/>
          <p14:tracePt t="195826" x="2268538" y="3813175"/>
          <p14:tracePt t="195842" x="2205038" y="3857625"/>
          <p14:tracePt t="195859" x="2187575" y="3867150"/>
          <p14:tracePt t="195899" x="2179638" y="3867150"/>
          <p14:tracePt t="195907" x="2170113" y="3867150"/>
          <p14:tracePt t="195922" x="2152650" y="3867150"/>
          <p14:tracePt t="195941" x="2108200" y="3867150"/>
          <p14:tracePt t="195957" x="2089150" y="3867150"/>
          <p14:tracePt t="195973" x="2071688" y="3857625"/>
          <p14:tracePt t="195989" x="2054225" y="3848100"/>
          <p14:tracePt t="196004" x="2054225" y="3840163"/>
          <p14:tracePt t="196021" x="2044700" y="3840163"/>
          <p14:tracePt t="196038" x="2027238" y="3840163"/>
          <p14:tracePt t="196054" x="2009775" y="3830638"/>
          <p14:tracePt t="196070" x="1973263" y="3830638"/>
          <p14:tracePt t="196086" x="1938338" y="3830638"/>
          <p14:tracePt t="196102" x="1911350" y="3830638"/>
          <p14:tracePt t="196119" x="1884363" y="3830638"/>
          <p14:tracePt t="196135" x="1874838" y="3830638"/>
          <p14:tracePt t="196148" x="1866900" y="3830638"/>
          <p14:tracePt t="196164" x="1857375" y="3840163"/>
          <p14:tracePt t="196197" x="1847850" y="3840163"/>
          <p14:tracePt t="196217" x="1839913" y="3840163"/>
          <p14:tracePt t="196233" x="1822450" y="3830638"/>
          <p14:tracePt t="196249" x="1803400" y="3813175"/>
          <p14:tracePt t="196265" x="1785938" y="3803650"/>
          <p14:tracePt t="196281" x="1768475" y="3776663"/>
          <p14:tracePt t="196293" x="1768475" y="3768725"/>
          <p14:tracePt t="196309" x="1758950" y="3759200"/>
          <p14:tracePt t="196327" x="1758950" y="3751263"/>
          <p14:tracePt t="196876" x="1758950" y="3759200"/>
          <p14:tracePt t="196900" x="1758950" y="3768725"/>
          <p14:tracePt t="196925" x="1758950" y="3776663"/>
          <p14:tracePt t="196940" x="1758950" y="3786188"/>
          <p14:tracePt t="196948" x="1768475" y="3795713"/>
          <p14:tracePt t="196964" x="1768475" y="3803650"/>
          <p14:tracePt t="196972" x="1768475" y="3813175"/>
          <p14:tracePt t="196979" x="1768475" y="3822700"/>
          <p14:tracePt t="196994" x="1776413" y="3830638"/>
          <p14:tracePt t="197010" x="1785938" y="3848100"/>
          <p14:tracePt t="197027" x="1785938" y="3875088"/>
          <p14:tracePt t="197044" x="1822450" y="3983038"/>
          <p14:tracePt t="197062" x="1830388" y="4037013"/>
          <p14:tracePt t="197078" x="1830388" y="4089400"/>
          <p14:tracePt t="197094" x="1847850" y="4152900"/>
          <p14:tracePt t="197110" x="1857375" y="4214813"/>
          <p14:tracePt t="197126" x="1874838" y="4295775"/>
          <p14:tracePt t="197142" x="1893888" y="4394200"/>
          <p14:tracePt t="197155" x="1893888" y="4419600"/>
          <p14:tracePt t="197171" x="1901825" y="4527550"/>
          <p14:tracePt t="197187" x="1928813" y="4714875"/>
          <p14:tracePt t="197204" x="1946275" y="4803775"/>
          <p14:tracePt t="197223" x="1955800" y="4867275"/>
          <p14:tracePt t="197239" x="1965325" y="4929188"/>
          <p14:tracePt t="197255" x="1973263" y="5010150"/>
          <p14:tracePt t="197272" x="1982788" y="5062538"/>
          <p14:tracePt t="197288" x="2000250" y="5108575"/>
          <p14:tracePt t="197302" x="2009775" y="5143500"/>
          <p14:tracePt t="197316" x="2009775" y="5187950"/>
          <p14:tracePt t="197332" x="2017713" y="5232400"/>
          <p14:tracePt t="197349" x="2027238" y="5276850"/>
          <p14:tracePt t="197366" x="2027238" y="5295900"/>
          <p14:tracePt t="197384" x="2027238" y="5313363"/>
          <p14:tracePt t="197416" x="2027238" y="5322888"/>
          <p14:tracePt t="197432" x="2027238" y="5330825"/>
          <p14:tracePt t="198093" x="2044700" y="5330825"/>
          <p14:tracePt t="198100" x="2098675" y="5313363"/>
          <p14:tracePt t="198117" x="2205038" y="5276850"/>
          <p14:tracePt t="198134" x="2357438" y="5251450"/>
          <p14:tracePt t="198151" x="2544763" y="5232400"/>
          <p14:tracePt t="198167" x="2786063" y="5187950"/>
          <p14:tracePt t="198183" x="3044825" y="5160963"/>
          <p14:tracePt t="198199" x="3259138" y="5133975"/>
          <p14:tracePt t="198215" x="3465513" y="5108575"/>
          <p14:tracePt t="198232" x="3643313" y="5089525"/>
          <p14:tracePt t="198249" x="3795713" y="5072063"/>
          <p14:tracePt t="198265" x="3965575" y="5045075"/>
          <p14:tracePt t="198281" x="4116388" y="5018088"/>
          <p14:tracePt t="198297" x="4241800" y="5000625"/>
          <p14:tracePt t="198312" x="4340225" y="4983163"/>
          <p14:tracePt t="198328" x="4419600" y="4965700"/>
          <p14:tracePt t="198345" x="4491038" y="4946650"/>
          <p14:tracePt t="198360" x="4572000" y="4919663"/>
          <p14:tracePt t="198376" x="4616450" y="4902200"/>
          <p14:tracePt t="198392" x="4633913" y="4902200"/>
          <p14:tracePt t="198517" x="4625975" y="4902200"/>
          <p14:tracePt t="198524" x="4608513" y="4902200"/>
          <p14:tracePt t="198535" x="4581525" y="4902200"/>
          <p14:tracePt t="198556" x="4483100" y="4902200"/>
          <p14:tracePt t="198573" x="4384675" y="4902200"/>
          <p14:tracePt t="198589" x="4303713" y="4902200"/>
          <p14:tracePt t="198605" x="4224338" y="4902200"/>
          <p14:tracePt t="198620" x="4143375" y="4894263"/>
          <p14:tracePt t="198636" x="4071938" y="4875213"/>
          <p14:tracePt t="198648" x="4037013" y="4875213"/>
          <p14:tracePt t="198664" x="3956050" y="4857750"/>
          <p14:tracePt t="198680" x="3884613" y="4830763"/>
          <p14:tracePt t="198697" x="3840163" y="4813300"/>
          <p14:tracePt t="198716" x="3786188" y="4803775"/>
          <p14:tracePt t="198732" x="3776663" y="4795838"/>
          <p14:tracePt t="198749" x="3759200" y="4786313"/>
          <p14:tracePt t="198765" x="3741738" y="4786313"/>
          <p14:tracePt t="198782" x="3724275" y="4776788"/>
          <p14:tracePt t="198797" x="3714750" y="4768850"/>
          <p14:tracePt t="198813" x="3705225" y="4768850"/>
          <p14:tracePt t="198862" x="3697288" y="4768850"/>
          <p14:tracePt t="198932" x="3697288" y="4759325"/>
          <p14:tracePt t="198941" x="3724275" y="4741863"/>
          <p14:tracePt t="198949" x="3741738" y="4732338"/>
          <p14:tracePt t="198959" x="3768725" y="4724400"/>
          <p14:tracePt t="198975" x="3840163" y="4697413"/>
          <p14:tracePt t="198991" x="3929063" y="4660900"/>
          <p14:tracePt t="199007" x="4017963" y="4660900"/>
          <p14:tracePt t="199022" x="4089400" y="4643438"/>
          <p14:tracePt t="199038" x="4152900" y="4633913"/>
          <p14:tracePt t="199054" x="4187825" y="4625975"/>
          <p14:tracePt t="199070" x="4205288" y="4625975"/>
          <p14:tracePt t="199086" x="4224338" y="4625975"/>
          <p14:tracePt t="199102" x="4241800" y="4625975"/>
          <p14:tracePt t="199118" x="4276725" y="4616450"/>
          <p14:tracePt t="199135" x="4330700" y="4608513"/>
          <p14:tracePt t="199147" x="4375150" y="4598988"/>
          <p14:tracePt t="199163" x="4456113" y="4589463"/>
          <p14:tracePt t="199179" x="4572000" y="4572000"/>
          <p14:tracePt t="199196" x="4751388" y="4537075"/>
          <p14:tracePt t="199214" x="4857750" y="4510088"/>
          <p14:tracePt t="199231" x="4956175" y="4500563"/>
          <p14:tracePt t="199247" x="5027613" y="4473575"/>
          <p14:tracePt t="199263" x="5062538" y="4465638"/>
          <p14:tracePt t="199279" x="5072063" y="4465638"/>
          <p14:tracePt t="199295" x="5089525" y="4465638"/>
          <p14:tracePt t="199846" x="5099050" y="4465638"/>
          <p14:tracePt t="199853" x="5089525" y="4473575"/>
          <p14:tracePt t="199871" x="5027613" y="4510088"/>
          <p14:tracePt t="199888" x="4884738" y="4581525"/>
          <p14:tracePt t="199904" x="4687888" y="4652963"/>
          <p14:tracePt t="199921" x="4465638" y="4759325"/>
          <p14:tracePt t="199938" x="4205288" y="4830763"/>
          <p14:tracePt t="199954" x="3956050" y="4894263"/>
          <p14:tracePt t="199970" x="3751263" y="4929188"/>
          <p14:tracePt t="199987" x="3652838" y="4946650"/>
          <p14:tracePt t="199999" x="3625850" y="4956175"/>
          <p14:tracePt t="200031" x="3616325" y="4956175"/>
          <p14:tracePt t="200060" x="3598863" y="4956175"/>
          <p14:tracePt t="200069" x="3571875" y="4946650"/>
          <p14:tracePt t="200083" x="3536950" y="4938713"/>
          <p14:tracePt t="200099" x="3473450" y="4902200"/>
          <p14:tracePt t="200115" x="3419475" y="4875213"/>
          <p14:tracePt t="200131" x="3357563" y="4822825"/>
          <p14:tracePt t="200143" x="3276600" y="4741863"/>
          <p14:tracePt t="200160" x="3241675" y="4705350"/>
          <p14:tracePt t="200176" x="3205163" y="4670425"/>
          <p14:tracePt t="200193" x="3187700" y="4633913"/>
          <p14:tracePt t="200211" x="3179763" y="4616450"/>
          <p14:tracePt t="200228" x="3170238" y="4545013"/>
          <p14:tracePt t="200245" x="3170238" y="4491038"/>
          <p14:tracePt t="200261" x="3170238" y="4429125"/>
          <p14:tracePt t="200277" x="3170238" y="4394200"/>
          <p14:tracePt t="200292" x="3170238" y="4375150"/>
          <p14:tracePt t="200309" x="3205163" y="4330700"/>
          <p14:tracePt t="200324" x="3214688" y="4322763"/>
          <p14:tracePt t="200340" x="3241675" y="4313238"/>
          <p14:tracePt t="200357" x="3259138" y="4303713"/>
          <p14:tracePt t="200373" x="3276600" y="4303713"/>
          <p14:tracePt t="200389" x="3313113" y="4303713"/>
          <p14:tracePt t="200406" x="3367088" y="4295775"/>
          <p14:tracePt t="200421" x="3419475" y="4286250"/>
          <p14:tracePt t="200437" x="3482975" y="4276725"/>
          <p14:tracePt t="200449" x="3509963" y="4268788"/>
          <p14:tracePt t="200466" x="3554413" y="4268788"/>
          <p14:tracePt t="200482" x="3608388" y="4268788"/>
          <p14:tracePt t="200500" x="3643313" y="4259263"/>
          <p14:tracePt t="200518" x="3697288" y="4251325"/>
          <p14:tracePt t="200550" x="3803650" y="4241800"/>
          <p14:tracePt t="200566" x="3867150" y="4241800"/>
          <p14:tracePt t="200582" x="3946525" y="4241800"/>
          <p14:tracePt t="200598" x="4017963" y="4241800"/>
          <p14:tracePt t="200614" x="4062413" y="4241800"/>
          <p14:tracePt t="200630" x="4081463" y="4241800"/>
          <p14:tracePt t="200773" x="4098925" y="4241800"/>
          <p14:tracePt t="200781" x="4143375" y="4224338"/>
          <p14:tracePt t="200790" x="4214813" y="4205288"/>
          <p14:tracePt t="200806" x="4429125" y="4133850"/>
          <p14:tracePt t="200822" x="4848225" y="4017963"/>
          <p14:tracePt t="200838" x="5357813" y="3875088"/>
          <p14:tracePt t="200854" x="5840413" y="3741738"/>
          <p14:tracePt t="200870" x="6089650" y="3705225"/>
          <p14:tracePt t="200887" x="6161088" y="3697288"/>
          <p14:tracePt t="200902" x="6170613" y="3687763"/>
          <p14:tracePt t="201109" x="6170613" y="3697288"/>
          <p14:tracePt t="201117" x="6170613" y="3705225"/>
          <p14:tracePt t="201133" x="6170613" y="3714750"/>
          <p14:tracePt t="201149" x="6170613" y="3724275"/>
          <p14:tracePt t="201165" x="6170613" y="3741738"/>
          <p14:tracePt t="201181" x="6170613" y="3751263"/>
          <p14:tracePt t="201194" x="6170613" y="3776663"/>
          <p14:tracePt t="201210" x="6161088" y="3813175"/>
          <p14:tracePt t="201226" x="6143625" y="3857625"/>
          <p14:tracePt t="201242" x="6134100" y="3902075"/>
          <p14:tracePt t="201259" x="6134100" y="3911600"/>
          <p14:tracePt t="201275" x="6134100" y="3919538"/>
          <p14:tracePt t="203510" x="6170613" y="3929063"/>
          <p14:tracePt t="203518" x="6232525" y="3929063"/>
          <p14:tracePt t="203526" x="6323013" y="3929063"/>
          <p14:tracePt t="203537" x="6429375" y="3929063"/>
          <p14:tracePt t="203553" x="6643688" y="3929063"/>
          <p14:tracePt t="203569" x="6813550" y="3929063"/>
          <p14:tracePt t="203585" x="6929438" y="3929063"/>
          <p14:tracePt t="203601" x="6973888" y="3929063"/>
          <p14:tracePt t="205286" x="6965950" y="3938588"/>
          <p14:tracePt t="205294" x="6956425" y="3956050"/>
          <p14:tracePt t="205311" x="6919913" y="3973513"/>
          <p14:tracePt t="205328" x="6894513" y="3983038"/>
          <p14:tracePt t="205345" x="6848475" y="4000500"/>
          <p14:tracePt t="205361" x="6823075" y="4010025"/>
          <p14:tracePt t="205377" x="6786563" y="4017963"/>
          <p14:tracePt t="205390" x="6751638" y="4027488"/>
          <p14:tracePt t="205406" x="6715125" y="4027488"/>
          <p14:tracePt t="205423" x="6697663" y="4037013"/>
          <p14:tracePt t="205440" x="6661150" y="4044950"/>
          <p14:tracePt t="205473" x="6581775" y="4062413"/>
          <p14:tracePt t="205489" x="6537325" y="4071938"/>
          <p14:tracePt t="205505" x="6500813" y="4089400"/>
          <p14:tracePt t="205521" x="6465888" y="4098925"/>
          <p14:tracePt t="205537" x="6446838" y="4098925"/>
          <p14:tracePt t="205553" x="6438900" y="4108450"/>
          <p14:tracePt t="205599" x="6429375" y="4108450"/>
          <p14:tracePt t="205670" x="6419850" y="4108450"/>
          <p14:tracePt t="205718" x="6411913" y="4108450"/>
          <p14:tracePt t="205823" x="6394450" y="4108450"/>
          <p14:tracePt t="205831" x="6384925" y="4108450"/>
          <p14:tracePt t="205839" x="6375400" y="4108450"/>
          <p14:tracePt t="205855" x="6348413" y="4108450"/>
          <p14:tracePt t="205872" x="6313488" y="4108450"/>
          <p14:tracePt t="205890" x="6269038" y="4125913"/>
          <p14:tracePt t="205910" x="6170613" y="4170363"/>
          <p14:tracePt t="205925" x="6153150" y="4170363"/>
          <p14:tracePt t="205927" x="6116638" y="4197350"/>
          <p14:tracePt t="205942" x="6072188" y="4214813"/>
          <p14:tracePt t="205957" x="6027738" y="4232275"/>
          <p14:tracePt t="205974" x="5956300" y="4259263"/>
          <p14:tracePt t="205990" x="5902325" y="4276725"/>
          <p14:tracePt t="206006" x="5848350" y="4286250"/>
          <p14:tracePt t="206022" x="5803900" y="4303713"/>
          <p14:tracePt t="206038" x="5776913" y="4313238"/>
          <p14:tracePt t="206054" x="5741988" y="4330700"/>
          <p14:tracePt t="206070" x="5724525" y="4340225"/>
          <p14:tracePt t="206086" x="5715000" y="4340225"/>
          <p14:tracePt t="206102" x="5705475" y="4340225"/>
          <p14:tracePt t="206118" x="5697538" y="4348163"/>
          <p14:tracePt t="206151" x="5680075" y="4357688"/>
          <p14:tracePt t="206167" x="5661025" y="4357688"/>
          <p14:tracePt t="206183" x="5643563" y="4367213"/>
          <p14:tracePt t="206199" x="5626100" y="4375150"/>
          <p14:tracePt t="206215" x="5608638" y="4384675"/>
          <p14:tracePt t="206231" x="5581650" y="4394200"/>
          <p14:tracePt t="206247" x="5562600" y="4402138"/>
          <p14:tracePt t="206263" x="5554663" y="4411663"/>
          <p14:tracePt t="206279" x="5545138" y="4411663"/>
          <p14:tracePt t="206374" x="5537200" y="4411663"/>
          <p14:tracePt t="206382" x="5527675" y="4411663"/>
          <p14:tracePt t="206406" x="5527675" y="4394200"/>
          <p14:tracePt t="206422" x="5527675" y="4384675"/>
          <p14:tracePt t="206438" x="5545138" y="4357688"/>
          <p14:tracePt t="206446" x="5554663" y="4340225"/>
          <p14:tracePt t="206457" x="5572125" y="4330700"/>
          <p14:tracePt t="206472" x="5653088" y="4286250"/>
          <p14:tracePt t="206488" x="5697538" y="4276725"/>
          <p14:tracePt t="206519" x="5795963" y="4259263"/>
          <p14:tracePt t="206537" x="5803900" y="4259263"/>
          <p14:tracePt t="206623" x="5813425" y="4259263"/>
          <p14:tracePt t="206638" x="5830888" y="4259263"/>
          <p14:tracePt t="206654" x="5840413" y="4259263"/>
          <p14:tracePt t="206663" x="5848350" y="4259263"/>
          <p14:tracePt t="206670" x="5857875" y="4259263"/>
          <p14:tracePt t="206687" x="5867400" y="4259263"/>
          <p14:tracePt t="206698" x="5884863" y="4259263"/>
          <p14:tracePt t="206714" x="5902325" y="4259263"/>
          <p14:tracePt t="206731" x="5938838" y="4259263"/>
          <p14:tracePt t="206746" x="5965825" y="4251325"/>
          <p14:tracePt t="206762" x="5991225" y="4251325"/>
          <p14:tracePt t="206779" x="6027738" y="4241800"/>
          <p14:tracePt t="206795" x="6054725" y="4241800"/>
          <p14:tracePt t="206811" x="6081713" y="4241800"/>
          <p14:tracePt t="206827" x="6108700" y="4232275"/>
          <p14:tracePt t="206843" x="6116638" y="4232275"/>
          <p14:tracePt t="206860" x="6134100" y="4232275"/>
          <p14:tracePt t="206876" x="6161088" y="4232275"/>
          <p14:tracePt t="206892" x="6188075" y="4232275"/>
          <p14:tracePt t="206907" x="6224588" y="4232275"/>
          <p14:tracePt t="206923" x="6259513" y="4232275"/>
          <p14:tracePt t="206939" x="6286500" y="4232275"/>
          <p14:tracePt t="206955" x="6303963" y="4232275"/>
          <p14:tracePt t="206971" x="6313488" y="4232275"/>
          <p14:tracePt t="208983" x="6323013" y="4232275"/>
          <p14:tracePt t="209110" x="6340475" y="4224338"/>
          <p14:tracePt t="209135" x="6348413" y="4224338"/>
          <p14:tracePt t="209151" x="6357938" y="4224338"/>
          <p14:tracePt t="209175" x="6367463" y="4224338"/>
          <p14:tracePt t="209199" x="6375400" y="4224338"/>
          <p14:tracePt t="209255" x="6384925" y="4224338"/>
          <p14:tracePt t="209311" x="6394450" y="4224338"/>
          <p14:tracePt t="209695" x="6394450" y="4241800"/>
          <p14:tracePt t="209703" x="6367463" y="4259263"/>
          <p14:tracePt t="209720" x="6296025" y="4295775"/>
          <p14:tracePt t="209737" x="6259513" y="4313238"/>
          <p14:tracePt t="209753" x="6224588" y="4330700"/>
          <p14:tracePt t="209769" x="6224588" y="4340225"/>
          <p14:tracePt t="209785" x="6205538" y="4348163"/>
          <p14:tracePt t="209797" x="6197600" y="4357688"/>
          <p14:tracePt t="209813" x="6188075" y="4367213"/>
          <p14:tracePt t="209831" x="6116638" y="4402138"/>
          <p14:tracePt t="209848" x="6045200" y="4429125"/>
          <p14:tracePt t="209865" x="5956300" y="4456113"/>
          <p14:tracePt t="209882" x="5875338" y="4483100"/>
          <p14:tracePt t="209898" x="5795963" y="4500563"/>
          <p14:tracePt t="209914" x="5751513" y="4510088"/>
          <p14:tracePt t="209930" x="5724525" y="4518025"/>
          <p14:tracePt t="209946" x="5705475" y="4518025"/>
          <p14:tracePt t="209962" x="5697538" y="4518025"/>
          <p14:tracePt t="209978" x="5680075" y="4518025"/>
          <p14:tracePt t="209994" x="5653088" y="4518025"/>
          <p14:tracePt t="210010" x="5616575" y="4518025"/>
          <p14:tracePt t="210026" x="5572125" y="4518025"/>
          <p14:tracePt t="210043" x="5537200" y="4510088"/>
          <p14:tracePt t="210059" x="5510213" y="4500563"/>
          <p14:tracePt t="210075" x="5483225" y="4491038"/>
          <p14:tracePt t="210091" x="5473700" y="4491038"/>
          <p14:tracePt t="210240" x="5491163" y="4483100"/>
          <p14:tracePt t="210247" x="5518150" y="4473575"/>
          <p14:tracePt t="210255" x="5545138" y="4473575"/>
          <p14:tracePt t="210267" x="5581650" y="4465638"/>
          <p14:tracePt t="210282" x="5661025" y="4456113"/>
          <p14:tracePt t="210299" x="5705475" y="4456113"/>
          <p14:tracePt t="210315" x="5751513" y="4446588"/>
          <p14:tracePt t="210332" x="5786438" y="4438650"/>
          <p14:tracePt t="210349" x="5803900" y="4438650"/>
          <p14:tracePt t="210364" x="5813425" y="4438650"/>
          <p14:tracePt t="210396" x="5822950" y="4438650"/>
          <p14:tracePt t="210600" x="5840413" y="4438650"/>
          <p14:tracePt t="210607" x="5867400" y="4438650"/>
          <p14:tracePt t="210622" x="5902325" y="4438650"/>
          <p14:tracePt t="210639" x="5965825" y="4438650"/>
          <p14:tracePt t="210650" x="5973763" y="4438650"/>
          <p14:tracePt t="210667" x="5983288" y="4438650"/>
          <p14:tracePt t="212000" x="5946775" y="4446588"/>
          <p14:tracePt t="212008" x="5848350" y="4473575"/>
          <p14:tracePt t="212025" x="5715000" y="4527550"/>
          <p14:tracePt t="212041" x="5562600" y="4562475"/>
          <p14:tracePt t="212057" x="5456238" y="4589463"/>
          <p14:tracePt t="212073" x="5367338" y="4608513"/>
          <p14:tracePt t="212089" x="5313363" y="4616450"/>
          <p14:tracePt t="212105" x="5268913" y="4625975"/>
          <p14:tracePt t="212121" x="5197475" y="4633913"/>
          <p14:tracePt t="212137" x="5099050" y="4643438"/>
          <p14:tracePt t="212152" x="4965700" y="4652963"/>
          <p14:tracePt t="212167" x="4830763" y="4652963"/>
          <p14:tracePt t="212182" x="4759325" y="4652963"/>
          <p14:tracePt t="212198" x="4633913" y="4652963"/>
          <p14:tracePt t="212217" x="4537075" y="4652963"/>
          <p14:tracePt t="212232" x="4510088" y="4652963"/>
          <p14:tracePt t="212249" x="4491038" y="4652963"/>
          <p14:tracePt t="212265" x="4473575" y="4652963"/>
          <p14:tracePt t="212281" x="4438650" y="4652963"/>
          <p14:tracePt t="212298" x="4375150" y="4652963"/>
          <p14:tracePt t="212314" x="4295775" y="4652963"/>
          <p14:tracePt t="212330" x="4224338" y="4643438"/>
          <p14:tracePt t="212346" x="4179888" y="4633913"/>
          <p14:tracePt t="212362" x="4160838" y="4633913"/>
          <p14:tracePt t="212378" x="4152900" y="4633913"/>
          <p14:tracePt t="212395" x="4143375" y="4633913"/>
          <p14:tracePt t="212412" x="4125913" y="4633913"/>
          <p14:tracePt t="212442" x="4037013" y="4625975"/>
          <p14:tracePt t="212459" x="4000500" y="4625975"/>
          <p14:tracePt t="212475" x="3956050" y="4616450"/>
          <p14:tracePt t="212491" x="3929063" y="4608513"/>
          <p14:tracePt t="212507" x="3919538" y="4608513"/>
          <p14:tracePt t="212539" x="3911600" y="4608513"/>
          <p14:tracePt t="212555" x="3894138" y="4608513"/>
          <p14:tracePt t="212571" x="3884613" y="4608513"/>
          <p14:tracePt t="212588" x="3857625" y="4608513"/>
          <p14:tracePt t="212604" x="3840163" y="4608513"/>
          <p14:tracePt t="212621" x="3795713" y="4608513"/>
          <p14:tracePt t="212636" x="3768725" y="4608513"/>
          <p14:tracePt t="212652" x="3732213" y="4608513"/>
          <p14:tracePt t="212668" x="3705225" y="4608513"/>
          <p14:tracePt t="212684" x="3687763" y="4608513"/>
          <p14:tracePt t="212700" x="3670300" y="4608513"/>
          <p14:tracePt t="212716" x="3643313" y="4608513"/>
          <p14:tracePt t="212733" x="3625850" y="4608513"/>
          <p14:tracePt t="212748" x="3608388" y="4608513"/>
          <p14:tracePt t="212764" x="3581400" y="4608513"/>
          <p14:tracePt t="212781" x="3554413" y="4608513"/>
          <p14:tracePt t="212797" x="3517900" y="4608513"/>
          <p14:tracePt t="212812" x="3473450" y="4616450"/>
          <p14:tracePt t="212829" x="3446463" y="4616450"/>
          <p14:tracePt t="212845" x="3429000" y="4633913"/>
          <p14:tracePt t="212861" x="3419475" y="4633913"/>
          <p14:tracePt t="212892" x="3411538" y="4643438"/>
          <p14:tracePt t="212920" x="3402013" y="4652963"/>
          <p14:tracePt t="213024" x="3394075" y="4652963"/>
          <p14:tracePt t="213032" x="3384550" y="4652963"/>
          <p14:tracePt t="213040" x="3375025" y="4652963"/>
          <p14:tracePt t="213052" x="3348038" y="4633913"/>
          <p14:tracePt t="213083" x="3286125" y="4589463"/>
          <p14:tracePt t="213101" x="3276600" y="4554538"/>
          <p14:tracePt t="213117" x="3276600" y="4537075"/>
          <p14:tracePt t="213133" x="3276600" y="4527550"/>
          <p14:tracePt t="213161" x="3276600" y="4518025"/>
          <p14:tracePt t="213178" x="3276600" y="4510088"/>
          <p14:tracePt t="213304" x="3286125" y="4510088"/>
          <p14:tracePt t="213312" x="3295650" y="4510088"/>
          <p14:tracePt t="213324" x="3313113" y="4510088"/>
          <p14:tracePt t="213342" x="3357563" y="4510088"/>
          <p14:tracePt t="213355" x="3411538" y="4510088"/>
          <p14:tracePt t="213371" x="3473450" y="4510088"/>
          <p14:tracePt t="213388" x="3536950" y="4510088"/>
          <p14:tracePt t="213406" x="3598863" y="4510088"/>
          <p14:tracePt t="213424" x="3670300" y="4510088"/>
          <p14:tracePt t="213439" x="3679825" y="4510088"/>
          <p14:tracePt t="213441" x="3705225" y="4510088"/>
          <p14:tracePt t="213456" x="3768725" y="4510088"/>
          <p14:tracePt t="213472" x="3867150" y="4510088"/>
          <p14:tracePt t="213488" x="3973513" y="4510088"/>
          <p14:tracePt t="213500" x="4017963" y="4510088"/>
          <p14:tracePt t="213516" x="4071938" y="4510088"/>
          <p14:tracePt t="213532" x="4098925" y="4510088"/>
          <p14:tracePt t="213549" x="4116388" y="4510088"/>
          <p14:tracePt t="213568" x="4133850" y="4510088"/>
          <p14:tracePt t="213585" x="4152900" y="4510088"/>
          <p14:tracePt t="213613" x="4170363" y="4510088"/>
          <p14:tracePt t="213647" x="4179888" y="4510088"/>
          <p14:tracePt t="219826" x="4179888" y="4518025"/>
          <p14:tracePt t="219833" x="4125913" y="4527550"/>
          <p14:tracePt t="219846" x="4081463" y="4537075"/>
          <p14:tracePt t="219864" x="3894138" y="4562475"/>
          <p14:tracePt t="219881" x="3633788" y="4608513"/>
          <p14:tracePt t="219897" x="3527425" y="4633913"/>
          <p14:tracePt t="219914" x="3500438" y="4633913"/>
          <p14:tracePt t="219927" x="3490913" y="4643438"/>
          <p14:tracePt t="219974" x="3473450" y="4643438"/>
          <p14:tracePt t="219992" x="3446463" y="4660900"/>
          <p14:tracePt t="220009" x="3394075" y="4687888"/>
          <p14:tracePt t="220025" x="3348038" y="4705350"/>
          <p14:tracePt t="220041" x="3313113" y="4724400"/>
          <p14:tracePt t="220058" x="3303588" y="4732338"/>
          <p14:tracePt t="220073" x="3286125" y="4741863"/>
          <p14:tracePt t="220089" x="3276600" y="4751388"/>
          <p14:tracePt t="220106" x="3268663" y="4751388"/>
          <p14:tracePt t="220386" x="3295650" y="4751388"/>
          <p14:tracePt t="220394" x="3330575" y="4741863"/>
          <p14:tracePt t="220410" x="3394075" y="4732338"/>
          <p14:tracePt t="220427" x="3455988" y="4724400"/>
          <p14:tracePt t="220443" x="3517900" y="4714875"/>
          <p14:tracePt t="220459" x="3536950" y="4714875"/>
          <p14:tracePt t="220505" x="3544888" y="4714875"/>
          <p14:tracePt t="220554" x="3554413" y="4714875"/>
          <p14:tracePt t="221250" x="3589338" y="4697413"/>
          <p14:tracePt t="221258" x="3633788" y="4687888"/>
          <p14:tracePt t="221275" x="3786188" y="4643438"/>
          <p14:tracePt t="221292" x="3983038" y="4598988"/>
          <p14:tracePt t="221308" x="4179888" y="4537075"/>
          <p14:tracePt t="221324" x="4268788" y="4510088"/>
          <p14:tracePt t="221340" x="4295775" y="4500563"/>
          <p14:tracePt t="221930" x="4286250" y="4510088"/>
          <p14:tracePt t="221938" x="4259263" y="4527550"/>
          <p14:tracePt t="221952" x="4224338" y="4545013"/>
          <p14:tracePt t="221969" x="4071938" y="4589463"/>
          <p14:tracePt t="221987" x="4010025" y="4608513"/>
          <p14:tracePt t="222006" x="3956050" y="4625975"/>
          <p14:tracePt t="222018" x="3919538" y="4633913"/>
          <p14:tracePt t="222034" x="3867150" y="4643438"/>
          <p14:tracePt t="222050" x="3830638" y="4643438"/>
          <p14:tracePt t="222066" x="3795713" y="4652963"/>
          <p14:tracePt t="222082" x="3751263" y="4652963"/>
          <p14:tracePt t="222098" x="3697288" y="4652963"/>
          <p14:tracePt t="222114" x="3660775" y="4652963"/>
          <p14:tracePt t="222131" x="3643313" y="4652963"/>
          <p14:tracePt t="222147" x="3616325" y="4652963"/>
          <p14:tracePt t="222163" x="3608388" y="4652963"/>
          <p14:tracePt t="222195" x="3598863" y="4652963"/>
          <p14:tracePt t="222393" x="3652838" y="4652963"/>
          <p14:tracePt t="222401" x="3687763" y="4643438"/>
          <p14:tracePt t="222409" x="3732213" y="4643438"/>
          <p14:tracePt t="222420" x="3786188" y="4633913"/>
          <p14:tracePt t="222436" x="3875088" y="4616450"/>
          <p14:tracePt t="222453" x="3938588" y="4608513"/>
          <p14:tracePt t="222470" x="3983038" y="4598988"/>
          <p14:tracePt t="222486" x="4017963" y="4589463"/>
          <p14:tracePt t="222503" x="4054475" y="4581525"/>
          <p14:tracePt t="222521" x="4125913" y="4572000"/>
          <p14:tracePt t="222540" x="4232275" y="4554538"/>
          <p14:tracePt t="222551" x="4259263" y="4554538"/>
          <p14:tracePt t="222567" x="4330700" y="4545013"/>
          <p14:tracePt t="222584" x="4384675" y="4537075"/>
          <p14:tracePt t="222599" x="4429125" y="4527550"/>
          <p14:tracePt t="222616" x="4438650" y="4527550"/>
          <p14:tracePt t="223411" x="4429125" y="4527550"/>
          <p14:tracePt t="223418" x="4402138" y="4537075"/>
          <p14:tracePt t="223436" x="4340225" y="4562475"/>
          <p14:tracePt t="223452" x="4259263" y="4581525"/>
          <p14:tracePt t="223468" x="4187825" y="4589463"/>
          <p14:tracePt t="223485" x="4089400" y="4608513"/>
          <p14:tracePt t="223501" x="3983038" y="4608513"/>
          <p14:tracePt t="223517" x="3884613" y="4616450"/>
          <p14:tracePt t="223533" x="3786188" y="4616450"/>
          <p14:tracePt t="223549" x="3670300" y="4625975"/>
          <p14:tracePt t="223565" x="3571875" y="4625975"/>
          <p14:tracePt t="223577" x="3544888" y="4625975"/>
          <p14:tracePt t="223593" x="3490913" y="4633913"/>
          <p14:tracePt t="223609" x="3482975" y="4643438"/>
          <p14:tracePt t="224891" x="3500438" y="4643438"/>
          <p14:tracePt t="224900" x="3571875" y="4643438"/>
          <p14:tracePt t="224916" x="3714750" y="4643438"/>
          <p14:tracePt t="224933" x="3884613" y="4643438"/>
          <p14:tracePt t="224949" x="4044950" y="4643438"/>
          <p14:tracePt t="224965" x="4179888" y="4643438"/>
          <p14:tracePt t="224982" x="4286250" y="4643438"/>
          <p14:tracePt t="224998" x="4375150" y="4625975"/>
          <p14:tracePt t="225013" x="4411663" y="4616450"/>
          <p14:tracePt t="225030" x="4429125" y="4608513"/>
          <p14:tracePt t="225046" x="4446588" y="4608513"/>
          <p14:tracePt t="225062" x="4456113" y="4598988"/>
          <p14:tracePt t="225076" x="4473575" y="4598988"/>
          <p14:tracePt t="225090" x="4500563" y="4589463"/>
          <p14:tracePt t="225107" x="4554538" y="4581525"/>
          <p14:tracePt t="225123" x="4598988" y="4581525"/>
          <p14:tracePt t="225139" x="4670425" y="4562475"/>
          <p14:tracePt t="225155" x="4776788" y="4545013"/>
          <p14:tracePt t="225171" x="4884738" y="4527550"/>
          <p14:tracePt t="225187" x="5018088" y="4510088"/>
          <p14:tracePt t="225203" x="5153025" y="4491038"/>
          <p14:tracePt t="225219" x="5268913" y="4473575"/>
          <p14:tracePt t="225235" x="5348288" y="4456113"/>
          <p14:tracePt t="225251" x="5394325" y="4446588"/>
          <p14:tracePt t="225267" x="5429250" y="4438650"/>
          <p14:tracePt t="225283" x="5446713" y="4429125"/>
          <p14:tracePt t="225300" x="5465763" y="4419600"/>
          <p14:tracePt t="228388" x="5465763" y="4411663"/>
          <p14:tracePt t="228395" x="5429250" y="4411663"/>
          <p14:tracePt t="228413" x="5241925" y="4411663"/>
          <p14:tracePt t="228430" x="5000625" y="4411663"/>
          <p14:tracePt t="228443" x="4759325" y="4411663"/>
          <p14:tracePt t="228459" x="4483100" y="4411663"/>
          <p14:tracePt t="228476" x="4232275" y="4411663"/>
          <p14:tracePt t="228495" x="4037013" y="4411663"/>
          <p14:tracePt t="228512" x="3894138" y="4429125"/>
          <p14:tracePt t="228528" x="3795713" y="4446588"/>
          <p14:tracePt t="228544" x="3751263" y="4456113"/>
          <p14:tracePt t="228560" x="3741738" y="4456113"/>
          <p14:tracePt t="229883" x="3751263" y="4456113"/>
          <p14:tracePt t="229891" x="3768725" y="4456113"/>
          <p14:tracePt t="229903" x="3786188" y="4446588"/>
          <p14:tracePt t="229920" x="3830638" y="4438650"/>
          <p14:tracePt t="229936" x="3848100" y="4438650"/>
          <p14:tracePt t="229953" x="3875088" y="4438650"/>
          <p14:tracePt t="229969" x="3911600" y="4429125"/>
          <p14:tracePt t="229985" x="3965575" y="4429125"/>
          <p14:tracePt t="230001" x="4010025" y="4419600"/>
          <p14:tracePt t="230017" x="4081463" y="4411663"/>
          <p14:tracePt t="230033" x="4179888" y="4402138"/>
          <p14:tracePt t="230051" x="4268788" y="4402138"/>
          <p14:tracePt t="230069" x="4340225" y="4394200"/>
          <p14:tracePt t="230085" x="4375150" y="4384675"/>
          <p14:tracePt t="230101" x="4394200" y="4375150"/>
          <p14:tracePt t="230117" x="4402138" y="4375150"/>
          <p14:tracePt t="230133" x="4411663" y="4375150"/>
          <p14:tracePt t="231925" x="4419600" y="4367213"/>
          <p14:tracePt t="231935" x="4429125" y="4348163"/>
          <p14:tracePt t="231951" x="4500563" y="4340225"/>
          <p14:tracePt t="231967" x="4625975" y="4322763"/>
          <p14:tracePt t="231983" x="4741863" y="4303713"/>
          <p14:tracePt t="231999" x="4840288" y="4295775"/>
          <p14:tracePt t="232015" x="4929188" y="4276725"/>
          <p14:tracePt t="232032" x="4973638" y="4268788"/>
          <p14:tracePt t="232048" x="4991100" y="4268788"/>
          <p14:tracePt t="232064" x="5010150" y="4268788"/>
          <p14:tracePt t="232080" x="5027613" y="4259263"/>
          <p14:tracePt t="232096" x="5062538" y="4251325"/>
          <p14:tracePt t="232112" x="5143500" y="4241800"/>
          <p14:tracePt t="232129" x="5251450" y="4224338"/>
          <p14:tracePt t="232145" x="5375275" y="4205288"/>
          <p14:tracePt t="232160" x="5500688" y="4187825"/>
          <p14:tracePt t="232175" x="5626100" y="4170363"/>
          <p14:tracePt t="232191" x="5697538" y="4160838"/>
          <p14:tracePt t="232207" x="5751513" y="4143375"/>
          <p14:tracePt t="232225" x="5776913" y="4143375"/>
          <p14:tracePt t="232241" x="5803900" y="4125913"/>
          <p14:tracePt t="232257" x="5813425" y="4125913"/>
          <p14:tracePt t="233253" x="5822950" y="4125913"/>
          <p14:tracePt t="233268" x="5803900" y="4125913"/>
          <p14:tracePt t="233276" x="5751513" y="4143375"/>
          <p14:tracePt t="233284" x="5670550" y="4160838"/>
          <p14:tracePt t="233292" x="5589588" y="4187825"/>
          <p14:tracePt t="233310" x="5394325" y="4214813"/>
          <p14:tracePt t="233327" x="5187950" y="4241800"/>
          <p14:tracePt t="233343" x="4983163" y="4276725"/>
          <p14:tracePt t="233359" x="4803775" y="4303713"/>
          <p14:tracePt t="233375" x="4670425" y="4322763"/>
          <p14:tracePt t="233391" x="4589463" y="4330700"/>
          <p14:tracePt t="233407" x="4572000" y="4340225"/>
          <p14:tracePt t="234325" x="4581525" y="4340225"/>
          <p14:tracePt t="234333" x="4625975" y="4340225"/>
          <p14:tracePt t="234350" x="4714875" y="4322763"/>
          <p14:tracePt t="234365" x="4840288" y="4295775"/>
          <p14:tracePt t="234381" x="5000625" y="4268788"/>
          <p14:tracePt t="234398" x="5205413" y="4241800"/>
          <p14:tracePt t="234414" x="5473700" y="4197350"/>
          <p14:tracePt t="234430" x="5759450" y="4160838"/>
          <p14:tracePt t="234446" x="6081713" y="4116388"/>
          <p14:tracePt t="234457" x="6242050" y="4098925"/>
          <p14:tracePt t="234473" x="6483350" y="4062413"/>
          <p14:tracePt t="234489" x="6626225" y="4062413"/>
          <p14:tracePt t="234506" x="6688138" y="4062413"/>
          <p14:tracePt t="234525" x="6697663" y="4062413"/>
          <p14:tracePt t="234573" x="6688138" y="4062413"/>
          <p14:tracePt t="234590" x="6643688" y="4071938"/>
          <p14:tracePt t="234606" x="6589713" y="4089400"/>
          <p14:tracePt t="234622" x="6483350" y="4098925"/>
          <p14:tracePt t="234638" x="6348413" y="4116388"/>
          <p14:tracePt t="234651" x="6269038" y="4125913"/>
          <p14:tracePt t="234668" x="6089650" y="4133850"/>
          <p14:tracePt t="234685" x="5768975" y="4187825"/>
          <p14:tracePt t="234702" x="5545138" y="4214813"/>
          <p14:tracePt t="234720" x="5303838" y="4259263"/>
          <p14:tracePt t="234736" x="5108575" y="4286250"/>
          <p14:tracePt t="234753" x="4938713" y="4303713"/>
          <p14:tracePt t="234769" x="4848225" y="4322763"/>
          <p14:tracePt t="234785" x="4813300" y="4322763"/>
          <p14:tracePt t="234801" x="4795838" y="4322763"/>
          <p14:tracePt t="235069" x="4786313" y="4322763"/>
          <p14:tracePt t="235133" x="4776788" y="4322763"/>
          <p14:tracePt t="235141" x="4768850" y="4322763"/>
          <p14:tracePt t="235154" x="4751388" y="4322763"/>
          <p14:tracePt t="239661" x="4759325" y="4322763"/>
          <p14:tracePt t="239670" x="4768850" y="4322763"/>
          <p14:tracePt t="239682" x="4786313" y="4330700"/>
          <p14:tracePt t="239700" x="4830763" y="4330700"/>
          <p14:tracePt t="239718" x="5062538" y="4330700"/>
          <p14:tracePt t="239735" x="5322888" y="4295775"/>
          <p14:tracePt t="239751" x="5759450" y="4241800"/>
          <p14:tracePt t="239768" x="6269038" y="4224338"/>
          <p14:tracePt t="239783" x="6715125" y="4224338"/>
          <p14:tracePt t="239799" x="7045325" y="4251325"/>
          <p14:tracePt t="239815" x="7277100" y="4330700"/>
          <p14:tracePt t="239832" x="7419975" y="4429125"/>
          <p14:tracePt t="239847" x="7483475" y="4510088"/>
          <p14:tracePt t="239863" x="7500938" y="4625975"/>
          <p14:tracePt t="239879" x="7500938" y="4840288"/>
          <p14:tracePt t="239895" x="7304088" y="5170488"/>
          <p14:tracePt t="239911" x="6973888" y="5537200"/>
          <p14:tracePt t="239927" x="6572250" y="5751513"/>
          <p14:tracePt t="239943" x="6161088" y="5848350"/>
          <p14:tracePt t="239959" x="5599113" y="5857875"/>
          <p14:tracePt t="239975" x="5000625" y="5803900"/>
          <p14:tracePt t="239991" x="4303713" y="5626100"/>
          <p14:tracePt t="240007" x="3643313" y="5419725"/>
          <p14:tracePt t="240023" x="3187700" y="5224463"/>
          <p14:tracePt t="240040" x="2955925" y="5081588"/>
          <p14:tracePt t="240055" x="2840038" y="4973638"/>
          <p14:tracePt t="240072" x="2813050" y="4884738"/>
          <p14:tracePt t="240088" x="2813050" y="4786313"/>
          <p14:tracePt t="240103" x="2840038" y="4625975"/>
          <p14:tracePt t="240120" x="2919413" y="4473575"/>
          <p14:tracePt t="240137" x="3000375" y="4357688"/>
          <p14:tracePt t="240168" x="3205163" y="4179888"/>
          <p14:tracePt t="240185" x="3348038" y="4133850"/>
          <p14:tracePt t="240201" x="3482975" y="4108450"/>
          <p14:tracePt t="240217" x="3616325" y="4081463"/>
          <p14:tracePt t="240233" x="3795713" y="4081463"/>
          <p14:tracePt t="240249" x="3965575" y="4081463"/>
          <p14:tracePt t="240264" x="4143375" y="4081463"/>
          <p14:tracePt t="240280" x="4340225" y="4081463"/>
          <p14:tracePt t="240296" x="4545013" y="4081463"/>
          <p14:tracePt t="240312" x="4732338" y="4081463"/>
          <p14:tracePt t="240328" x="4911725" y="4108450"/>
          <p14:tracePt t="240344" x="5062538" y="4125913"/>
          <p14:tracePt t="240360" x="5241925" y="4170363"/>
          <p14:tracePt t="240377" x="5446713" y="4224338"/>
          <p14:tracePt t="240393" x="5634038" y="4286250"/>
          <p14:tracePt t="240409" x="5759450" y="4357688"/>
          <p14:tracePt t="240425" x="5830888" y="4419600"/>
          <p14:tracePt t="240441" x="5857875" y="4456113"/>
          <p14:tracePt t="240458" x="5857875" y="4473575"/>
          <p14:tracePt t="240486" x="5857875" y="4483100"/>
          <p14:tracePt t="240526" x="5857875" y="4491038"/>
          <p14:tracePt t="240559" x="5840413" y="4491038"/>
          <p14:tracePt t="240566" x="5830888" y="4491038"/>
          <p14:tracePt t="240575" x="5822950" y="4491038"/>
          <p14:tracePt t="240586" x="5813425" y="4491038"/>
          <p14:tracePt t="240598" x="5795963" y="4491038"/>
          <p14:tracePt t="240614" x="5786438" y="4491038"/>
          <p14:tracePt t="240649" x="5776913" y="4491038"/>
          <p14:tracePt t="241983" x="5759450" y="4510088"/>
          <p14:tracePt t="241991" x="5741988" y="4554538"/>
          <p14:tracePt t="242008" x="5697538" y="4679950"/>
          <p14:tracePt t="242025" x="5634038" y="4830763"/>
          <p14:tracePt t="242041" x="5537200" y="5018088"/>
          <p14:tracePt t="242057" x="5402263" y="5224463"/>
          <p14:tracePt t="242073" x="5241925" y="5411788"/>
          <p14:tracePt t="242088" x="5045075" y="5589588"/>
          <p14:tracePt t="242104" x="4786313" y="5715000"/>
          <p14:tracePt t="242120" x="4429125" y="5795963"/>
          <p14:tracePt t="242137" x="4037013" y="5848350"/>
          <p14:tracePt t="242149" x="3795713" y="5848350"/>
          <p14:tracePt t="242165" x="3357563" y="5848350"/>
          <p14:tracePt t="242199" x="2357438" y="5822950"/>
          <p14:tracePt t="242217" x="2098675" y="5768975"/>
          <p14:tracePt t="242234" x="1955800" y="5724525"/>
          <p14:tracePt t="242249" x="1901825" y="5697538"/>
          <p14:tracePt t="242265" x="1893888" y="5688013"/>
          <p14:tracePt t="242297" x="1893888" y="5643563"/>
          <p14:tracePt t="242313" x="1893888" y="5581650"/>
          <p14:tracePt t="242329" x="1938338" y="5510213"/>
          <p14:tracePt t="242346" x="2000250" y="5438775"/>
          <p14:tracePt t="242362" x="2081213" y="5367338"/>
          <p14:tracePt t="242378" x="2241550" y="5303838"/>
          <p14:tracePt t="242395" x="2465388" y="5259388"/>
          <p14:tracePt t="242411" x="2795588" y="5214938"/>
          <p14:tracePt t="242427" x="3340100" y="5205413"/>
          <p14:tracePt t="242443" x="3848100" y="5205413"/>
          <p14:tracePt t="242460" x="4357688" y="5205413"/>
          <p14:tracePt t="242476" x="4795838" y="5205413"/>
          <p14:tracePt t="242492" x="5037138" y="5205413"/>
          <p14:tracePt t="242508" x="5160963" y="5205413"/>
          <p14:tracePt t="242524" x="5180013" y="5205413"/>
          <p14:tracePt t="242540" x="5187950" y="5205413"/>
          <p14:tracePt t="242751" x="5187950" y="5197475"/>
          <p14:tracePt t="242791" x="5180013" y="5197475"/>
          <p14:tracePt t="242815" x="5170488" y="5197475"/>
          <p14:tracePt t="242823" x="5160963" y="5187950"/>
          <p14:tracePt t="242840" x="5153025" y="5187950"/>
          <p14:tracePt t="242854" x="5143500" y="5180013"/>
          <p14:tracePt t="242862" x="5116513" y="5180013"/>
          <p14:tracePt t="242876" x="5108575" y="5180013"/>
          <p14:tracePt t="242893" x="5027613" y="5153025"/>
          <p14:tracePt t="242911" x="4938713" y="5116513"/>
          <p14:tracePt t="242927" x="4919663" y="5116513"/>
          <p14:tracePt t="242959" x="4884738" y="5072063"/>
          <p14:tracePt t="242975" x="4830763" y="4938713"/>
          <p14:tracePt t="242992" x="4776788" y="4848225"/>
          <p14:tracePt t="243008" x="4679950" y="4625975"/>
          <p14:tracePt t="243024" x="4537075" y="4348163"/>
          <p14:tracePt t="243040" x="4394200" y="4089400"/>
          <p14:tracePt t="243056" x="4241800" y="3786188"/>
          <p14:tracePt t="243072" x="4000500" y="3446463"/>
          <p14:tracePt t="243088" x="3741738" y="3133725"/>
          <p14:tracePt t="243104" x="3465513" y="2857500"/>
          <p14:tracePt t="243119" x="3187700" y="2652713"/>
          <p14:tracePt t="243136" x="2946400" y="2509838"/>
          <p14:tracePt t="243151" x="2776538" y="2446338"/>
          <p14:tracePt t="243169" x="2652713" y="2411413"/>
          <p14:tracePt t="243183" x="2562225" y="2401888"/>
          <p14:tracePt t="243200" x="2490788" y="2401888"/>
          <p14:tracePt t="243215" x="2401888" y="2401888"/>
          <p14:tracePt t="243231" x="2322513" y="2419350"/>
          <p14:tracePt t="243247" x="2295525" y="2419350"/>
          <p14:tracePt t="243335" x="2286000" y="2419350"/>
          <p14:tracePt t="243351" x="2268538" y="2419350"/>
          <p14:tracePt t="243360" x="2259013" y="2419350"/>
          <p14:tracePt t="243376" x="2224088" y="2419350"/>
          <p14:tracePt t="243392" x="2108200" y="2393950"/>
          <p14:tracePt t="243408" x="1911350" y="2366963"/>
          <p14:tracePt t="243424" x="1625600" y="2295525"/>
          <p14:tracePt t="243440" x="1384300" y="2214563"/>
          <p14:tracePt t="243457" x="1133475" y="2125663"/>
          <p14:tracePt t="243473" x="911225" y="2071688"/>
          <p14:tracePt t="243489" x="704850" y="2009775"/>
          <p14:tracePt t="243505" x="517525" y="1965325"/>
          <p14:tracePt t="243521" x="330200" y="1946275"/>
          <p14:tracePt t="243537" x="196850" y="1911350"/>
          <p14:tracePt t="243553" x="142875" y="1893888"/>
          <p14:tracePt t="243569" x="107950" y="1866900"/>
          <p14:tracePt t="243586" x="80963" y="1830388"/>
          <p14:tracePt t="243603" x="44450" y="1751013"/>
          <p14:tracePt t="243618" x="0" y="1589088"/>
          <p14:tracePt t="243635" x="0" y="1401763"/>
          <p14:tracePt t="243649" x="0" y="1231900"/>
          <p14:tracePt t="243663" x="0" y="1108075"/>
          <p14:tracePt t="243679" x="0" y="1017588"/>
          <p14:tracePt t="243695" x="0" y="973138"/>
          <p14:tracePt t="243712" x="17463" y="938213"/>
          <p14:tracePt t="243733" x="36513" y="893763"/>
          <p14:tracePt t="243762" x="80963" y="830263"/>
          <p14:tracePt t="243780" x="115888" y="795338"/>
          <p14:tracePt t="243795" x="133350" y="768350"/>
          <p14:tracePt t="243812" x="169863" y="714375"/>
          <p14:tracePt t="243828" x="204788" y="633413"/>
          <p14:tracePt t="243844" x="241300" y="554038"/>
          <p14:tracePt t="243860" x="250825" y="482600"/>
          <p14:tracePt t="243876" x="258763" y="419100"/>
          <p14:tracePt t="243893" x="258763" y="330200"/>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642"/>
          </a:xfrm>
        </p:spPr>
        <p:txBody>
          <a:bodyPr/>
          <a:lstStyle/>
          <a:p>
            <a:r>
              <a:rPr lang="en-US" dirty="0"/>
              <a:t>Functions of DBMS</a:t>
            </a:r>
          </a:p>
        </p:txBody>
      </p:sp>
      <p:sp>
        <p:nvSpPr>
          <p:cNvPr id="3" name="Content Placeholder 2"/>
          <p:cNvSpPr>
            <a:spLocks noGrp="1"/>
          </p:cNvSpPr>
          <p:nvPr>
            <p:ph idx="1"/>
          </p:nvPr>
        </p:nvSpPr>
        <p:spPr>
          <a:xfrm>
            <a:off x="677334" y="1269243"/>
            <a:ext cx="8596668" cy="5186148"/>
          </a:xfrm>
        </p:spPr>
        <p:txBody>
          <a:bodyPr>
            <a:normAutofit fontScale="92500" lnSpcReduction="20000"/>
          </a:bodyPr>
          <a:lstStyle/>
          <a:p>
            <a:pPr marL="0" indent="0">
              <a:buNone/>
            </a:pPr>
            <a:r>
              <a:rPr lang="en-US" b="1" dirty="0"/>
              <a:t>(5) </a:t>
            </a:r>
            <a:r>
              <a:rPr lang="en-US" b="1" u="sng" dirty="0"/>
              <a:t>Recovery services</a:t>
            </a:r>
          </a:p>
          <a:p>
            <a:pPr marL="0" indent="0" algn="just">
              <a:buNone/>
            </a:pPr>
            <a:r>
              <a:rPr lang="en-US" dirty="0"/>
              <a:t>	A DBMS must furnish a mechanism for recovering the database in the event 	that the 	database is damaged in any way.</a:t>
            </a:r>
            <a:endParaRPr lang="en-US" u="sng" dirty="0"/>
          </a:p>
          <a:p>
            <a:pPr marL="0" indent="0" algn="just">
              <a:buNone/>
            </a:pPr>
            <a:r>
              <a:rPr lang="en-US" b="1" dirty="0"/>
              <a:t>(6) </a:t>
            </a:r>
            <a:r>
              <a:rPr lang="en-US" b="1" u="sng" dirty="0"/>
              <a:t>Authorization services</a:t>
            </a:r>
          </a:p>
          <a:p>
            <a:pPr marL="0" indent="0" algn="just">
              <a:buNone/>
            </a:pPr>
            <a:r>
              <a:rPr lang="en-US" dirty="0"/>
              <a:t>	A DBMS must furnish a mechanism to ensure that only authorized users can 	access 	the 	database.</a:t>
            </a:r>
            <a:endParaRPr lang="en-US" b="1" u="sng" dirty="0"/>
          </a:p>
          <a:p>
            <a:pPr marL="0" indent="0" algn="just">
              <a:buNone/>
            </a:pPr>
            <a:r>
              <a:rPr lang="en-US" b="1" dirty="0"/>
              <a:t>(7) </a:t>
            </a:r>
            <a:r>
              <a:rPr lang="en-US" b="1" u="sng" dirty="0"/>
              <a:t>Support for data communication</a:t>
            </a:r>
          </a:p>
          <a:p>
            <a:pPr marL="0" indent="0" algn="just">
              <a:buNone/>
            </a:pPr>
            <a:r>
              <a:rPr lang="en-US" dirty="0"/>
              <a:t>      A DBMS must be capable of integrating with communication software.</a:t>
            </a:r>
            <a:endParaRPr lang="en-US" b="1" u="sng" dirty="0"/>
          </a:p>
          <a:p>
            <a:pPr marL="0" indent="0" algn="just">
              <a:buNone/>
            </a:pPr>
            <a:r>
              <a:rPr lang="en-US" b="1" dirty="0"/>
              <a:t>(8) </a:t>
            </a:r>
            <a:r>
              <a:rPr lang="en-US" b="1" u="sng" dirty="0"/>
              <a:t>Integrity services</a:t>
            </a:r>
          </a:p>
          <a:p>
            <a:pPr marL="0" indent="0" algn="just">
              <a:buNone/>
            </a:pPr>
            <a:r>
              <a:rPr lang="en-US" dirty="0"/>
              <a:t>       A DBMS must furnish a means to ensure that both the data in the database and 	changes to the data follow certain rules.</a:t>
            </a:r>
          </a:p>
          <a:p>
            <a:pPr marL="0" indent="0" algn="just">
              <a:buNone/>
            </a:pPr>
            <a:r>
              <a:rPr lang="en-US" b="1" dirty="0"/>
              <a:t>(9) </a:t>
            </a:r>
            <a:r>
              <a:rPr lang="en-US" b="1" u="sng" dirty="0"/>
              <a:t>Services to promote data independence</a:t>
            </a:r>
          </a:p>
          <a:p>
            <a:pPr marL="0" indent="0" algn="just">
              <a:buNone/>
            </a:pPr>
            <a:r>
              <a:rPr lang="en-US" dirty="0"/>
              <a:t>	A DBMS must include facilities to support the independence of programs from the  	actual structure of the database.</a:t>
            </a:r>
            <a:endParaRPr lang="en-US" b="1" u="sng" dirty="0"/>
          </a:p>
          <a:p>
            <a:pPr marL="0" indent="0" algn="just">
              <a:buNone/>
            </a:pPr>
            <a:r>
              <a:rPr lang="en-US" b="1" dirty="0"/>
              <a:t>(10) </a:t>
            </a:r>
            <a:r>
              <a:rPr lang="en-US" b="1" u="sng" dirty="0"/>
              <a:t>Utility services</a:t>
            </a:r>
          </a:p>
          <a:p>
            <a:pPr marL="457200" lvl="1" indent="0" algn="just">
              <a:buNone/>
            </a:pPr>
            <a:r>
              <a:rPr lang="en-US" sz="1800" dirty="0"/>
              <a:t>A DBMS should provide a set of </a:t>
            </a:r>
            <a:r>
              <a:rPr lang="en-US" sz="1800"/>
              <a:t>utility services.</a:t>
            </a:r>
            <a:endParaRPr lang="en-US" sz="1800" u="sng" dirty="0"/>
          </a:p>
        </p:txBody>
      </p:sp>
      <p:pic>
        <p:nvPicPr>
          <p:cNvPr id="4" name="Picture 3"/>
          <p:cNvPicPr>
            <a:picLocks noChangeAspect="1"/>
          </p:cNvPicPr>
          <p:nvPr/>
        </p:nvPicPr>
        <p:blipFill>
          <a:blip r:embed="rId2"/>
          <a:stretch>
            <a:fillRect/>
          </a:stretch>
        </p:blipFill>
        <p:spPr>
          <a:xfrm>
            <a:off x="9951196" y="6315706"/>
            <a:ext cx="1828800" cy="390525"/>
          </a:xfrm>
          <a:prstGeom prst="rect">
            <a:avLst/>
          </a:prstGeom>
        </p:spPr>
      </p:pic>
    </p:spTree>
    <p:extLst>
      <p:ext uri="{BB962C8B-B14F-4D97-AF65-F5344CB8AC3E}">
        <p14:creationId xmlns:p14="http://schemas.microsoft.com/office/powerpoint/2010/main" val="4222747534"/>
      </p:ext>
    </p:extLst>
  </p:cSld>
  <p:clrMapOvr>
    <a:masterClrMapping/>
  </p:clrMapOvr>
  <mc:AlternateContent xmlns:mc="http://schemas.openxmlformats.org/markup-compatibility/2006" xmlns:p14="http://schemas.microsoft.com/office/powerpoint/2010/main">
    <mc:Choice Requires="p14">
      <p:transition spd="slow" p14:dur="2000" advTm="447198"/>
    </mc:Choice>
    <mc:Fallback xmlns="">
      <p:transition spd="slow" advTm="447198"/>
    </mc:Fallback>
  </mc:AlternateContent>
  <p:extLst>
    <p:ext uri="{3A86A75C-4F4B-4683-9AE1-C65F6400EC91}">
      <p14:laserTraceLst xmlns:p14="http://schemas.microsoft.com/office/powerpoint/2010/main">
        <p14:tracePtLst>
          <p14:tracePt t="510" x="322263" y="401638"/>
          <p14:tracePt t="517" x="401638" y="482600"/>
          <p14:tracePt t="526" x="517525" y="608013"/>
          <p14:tracePt t="550" x="1044575" y="1223963"/>
          <p14:tracePt t="566" x="1411288" y="1731963"/>
          <p14:tracePt t="585" x="1812925" y="2295525"/>
          <p14:tracePt t="602" x="2116138" y="2776538"/>
          <p14:tracePt t="618" x="2357438" y="3224213"/>
          <p14:tracePt t="634" x="2536825" y="3589338"/>
          <p14:tracePt t="650" x="2598738" y="3813175"/>
          <p14:tracePt t="666" x="2608263" y="3938588"/>
          <p14:tracePt t="682" x="2608263" y="4017963"/>
          <p14:tracePt t="698" x="2608263" y="4062413"/>
          <p14:tracePt t="714" x="2608263" y="4081463"/>
          <p14:tracePt t="731" x="2598738" y="4089400"/>
          <p14:tracePt t="2406" x="2598738" y="4037013"/>
          <p14:tracePt t="2413" x="2608263" y="3946525"/>
          <p14:tracePt t="2421" x="2625725" y="3875088"/>
          <p14:tracePt t="2437" x="2633663" y="3840163"/>
          <p14:tracePt t="2453" x="2660650" y="3776663"/>
          <p14:tracePt t="2469" x="2660650" y="3751263"/>
          <p14:tracePt t="2765" x="2660650" y="3741738"/>
          <p14:tracePt t="2773" x="2643188" y="3741738"/>
          <p14:tracePt t="2785" x="2616200" y="3724275"/>
          <p14:tracePt t="2801" x="2598738" y="3714750"/>
          <p14:tracePt t="3030" x="2608263" y="3714750"/>
          <p14:tracePt t="3037" x="2625725" y="3705225"/>
          <p14:tracePt t="3045" x="2633663" y="3687763"/>
          <p14:tracePt t="3059" x="2652713" y="3670300"/>
          <p14:tracePt t="3075" x="2670175" y="3625850"/>
          <p14:tracePt t="3091" x="2705100" y="3589338"/>
          <p14:tracePt t="3107" x="2732088" y="3571875"/>
          <p14:tracePt t="3124" x="2751138" y="3544888"/>
          <p14:tracePt t="3139" x="2768600" y="3527425"/>
          <p14:tracePt t="3156" x="2776538" y="3517900"/>
          <p14:tracePt t="3172" x="2795588" y="3500438"/>
          <p14:tracePt t="3188" x="2813050" y="3490913"/>
          <p14:tracePt t="3204" x="2840038" y="3473450"/>
          <p14:tracePt t="3220" x="2867025" y="3446463"/>
          <p14:tracePt t="3236" x="2894013" y="3429000"/>
          <p14:tracePt t="3252" x="2919413" y="3402013"/>
          <p14:tracePt t="3253" x="2946400" y="3375025"/>
          <p14:tracePt t="3268" x="2965450" y="3375025"/>
          <p14:tracePt t="3284" x="3009900" y="3340100"/>
          <p14:tracePt t="3300" x="3081338" y="3313113"/>
          <p14:tracePt t="3316" x="3187700" y="3268663"/>
          <p14:tracePt t="3332" x="3348038" y="3224213"/>
          <p14:tracePt t="3348" x="3500438" y="3197225"/>
          <p14:tracePt t="3364" x="3705225" y="3179763"/>
          <p14:tracePt t="3380" x="3956050" y="3160713"/>
          <p14:tracePt t="3396" x="4205288" y="3160713"/>
          <p14:tracePt t="3412" x="4465638" y="3160713"/>
          <p14:tracePt t="3428" x="4697413" y="3160713"/>
          <p14:tracePt t="3444" x="4929188" y="3197225"/>
          <p14:tracePt t="3460" x="5126038" y="3251200"/>
          <p14:tracePt t="3476" x="5295900" y="3330575"/>
          <p14:tracePt t="3492" x="5438775" y="3419475"/>
          <p14:tracePt t="3508" x="5537200" y="3490913"/>
          <p14:tracePt t="3524" x="5589588" y="3527425"/>
          <p14:tracePt t="3581" x="5589588" y="3536950"/>
          <p14:tracePt t="3590" x="5572125" y="3536950"/>
          <p14:tracePt t="3597" x="5545138" y="3536950"/>
          <p14:tracePt t="3605" x="5510213" y="3517900"/>
          <p14:tracePt t="3621" x="5456238" y="3509963"/>
          <p14:tracePt t="3637" x="5303838" y="3455988"/>
          <p14:tracePt t="3653" x="5133975" y="3384550"/>
          <p14:tracePt t="3669" x="4946650" y="3286125"/>
          <p14:tracePt t="3685" x="4759325" y="3187700"/>
          <p14:tracePt t="3704" x="4518025" y="3036888"/>
          <p14:tracePt t="3721" x="4411663" y="2982913"/>
          <p14:tracePt t="3737" x="4303713" y="2946400"/>
          <p14:tracePt t="3753" x="4179888" y="2911475"/>
          <p14:tracePt t="3768" x="4081463" y="2884488"/>
          <p14:tracePt t="3785" x="3983038" y="2867025"/>
          <p14:tracePt t="3801" x="3902075" y="2857500"/>
          <p14:tracePt t="3816" x="3813175" y="2847975"/>
          <p14:tracePt t="3833" x="3724275" y="2847975"/>
          <p14:tracePt t="3848" x="3608388" y="2847975"/>
          <p14:tracePt t="3864" x="3482975" y="2847975"/>
          <p14:tracePt t="3880" x="3384550" y="2847975"/>
          <p14:tracePt t="3897" x="3268663" y="2857500"/>
          <p14:tracePt t="3913" x="3170238" y="2867025"/>
          <p14:tracePt t="3930" x="3071813" y="2867025"/>
          <p14:tracePt t="3945" x="2965450" y="2867025"/>
          <p14:tracePt t="3962" x="2867025" y="2867025"/>
          <p14:tracePt t="3979" x="2795588" y="2867025"/>
          <p14:tracePt t="3995" x="2724150" y="2867025"/>
          <p14:tracePt t="4011" x="2679700" y="2867025"/>
          <p14:tracePt t="4027" x="2652713" y="2867025"/>
          <p14:tracePt t="4044" x="2643188" y="2867025"/>
          <p14:tracePt t="4060" x="2633663" y="2867025"/>
          <p14:tracePt t="4075" x="2616200" y="2867025"/>
          <p14:tracePt t="4092" x="2581275" y="2867025"/>
          <p14:tracePt t="4108" x="2509838" y="2847975"/>
          <p14:tracePt t="4137" x="2098675" y="2670175"/>
          <p14:tracePt t="4155" x="1901825" y="2544763"/>
          <p14:tracePt t="4172" x="1643063" y="2411413"/>
          <p14:tracePt t="4188" x="1411288" y="2295525"/>
          <p14:tracePt t="4205" x="1295400" y="2224088"/>
          <p14:tracePt t="4221" x="1231900" y="2170113"/>
          <p14:tracePt t="4236" x="1204913" y="2133600"/>
          <p14:tracePt t="4253" x="1204913" y="2125663"/>
          <p14:tracePt t="4268" x="1204913" y="2098675"/>
          <p14:tracePt t="4285" x="1204913" y="2089150"/>
          <p14:tracePt t="4301" x="1204913" y="2081213"/>
          <p14:tracePt t="5463" x="1214438" y="2081213"/>
          <p14:tracePt t="5479" x="1231900" y="2081213"/>
          <p14:tracePt t="5489" x="1258888" y="2062163"/>
          <p14:tracePt t="5505" x="1322388" y="2062163"/>
          <p14:tracePt t="5522" x="1374775" y="2062163"/>
          <p14:tracePt t="5538" x="1455738" y="2062163"/>
          <p14:tracePt t="5553" x="1536700" y="2062163"/>
          <p14:tracePt t="5570" x="1625600" y="2062163"/>
          <p14:tracePt t="5586" x="1741488" y="2062163"/>
          <p14:tracePt t="5602" x="1857375" y="2062163"/>
          <p14:tracePt t="5619" x="2009775" y="2062163"/>
          <p14:tracePt t="5635" x="2170113" y="2062163"/>
          <p14:tracePt t="5651" x="2322513" y="2062163"/>
          <p14:tracePt t="5667" x="2509838" y="2062163"/>
          <p14:tracePt t="5682" x="2741613" y="2054225"/>
          <p14:tracePt t="5698" x="2955925" y="2044700"/>
          <p14:tracePt t="5714" x="3170238" y="2017713"/>
          <p14:tracePt t="5729" x="3375025" y="1982788"/>
          <p14:tracePt t="5746" x="3571875" y="1955800"/>
          <p14:tracePt t="5762" x="3759200" y="1928813"/>
          <p14:tracePt t="5778" x="3929063" y="1901825"/>
          <p14:tracePt t="5794" x="4054475" y="1884363"/>
          <p14:tracePt t="5810" x="4170363" y="1874838"/>
          <p14:tracePt t="5826" x="4251325" y="1857375"/>
          <p14:tracePt t="5842" x="4303713" y="1847850"/>
          <p14:tracePt t="5858" x="4348163" y="1839913"/>
          <p14:tracePt t="5873" x="4384675" y="1830388"/>
          <p14:tracePt t="5889" x="4394200" y="1830388"/>
          <p14:tracePt t="5938" x="4402138" y="1822450"/>
          <p14:tracePt t="5966" x="4411663" y="1822450"/>
          <p14:tracePt t="5990" x="4419600" y="1822450"/>
          <p14:tracePt t="6015" x="4429125" y="1822450"/>
          <p14:tracePt t="6023" x="4438650" y="1822450"/>
          <p14:tracePt t="6034" x="4446588" y="1812925"/>
          <p14:tracePt t="6050" x="4491038" y="1803400"/>
          <p14:tracePt t="6066" x="4554538" y="1803400"/>
          <p14:tracePt t="6082" x="4616450" y="1785938"/>
          <p14:tracePt t="6095" x="4687888" y="1776413"/>
          <p14:tracePt t="6111" x="4751388" y="1768475"/>
          <p14:tracePt t="6127" x="4795838" y="1768475"/>
          <p14:tracePt t="6143" x="4857750" y="1758950"/>
          <p14:tracePt t="6160" x="4911725" y="1751013"/>
          <p14:tracePt t="6178" x="4965700" y="1741488"/>
          <p14:tracePt t="6195" x="5018088" y="1741488"/>
          <p14:tracePt t="6212" x="5072063" y="1731963"/>
          <p14:tracePt t="6228" x="5116513" y="1724025"/>
          <p14:tracePt t="6244" x="5153025" y="1714500"/>
          <p14:tracePt t="6260" x="5180013" y="1714500"/>
          <p14:tracePt t="6276" x="5197475" y="1704975"/>
          <p14:tracePt t="6292" x="5205413" y="1697038"/>
          <p14:tracePt t="6326" x="5214938" y="1697038"/>
          <p14:tracePt t="6775" x="5224463" y="1697038"/>
          <p14:tracePt t="6783" x="5251450" y="1697038"/>
          <p14:tracePt t="6800" x="5295900" y="1670050"/>
          <p14:tracePt t="6818" x="5340350" y="1670050"/>
          <p14:tracePt t="6834" x="5384800" y="1670050"/>
          <p14:tracePt t="6850" x="5411788" y="1660525"/>
          <p14:tracePt t="6865" x="5429250" y="1660525"/>
          <p14:tracePt t="6881" x="5438775" y="1652588"/>
          <p14:tracePt t="6897" x="5446713" y="1652588"/>
          <p14:tracePt t="6926" x="5456238" y="1652588"/>
          <p14:tracePt t="6975" x="5465763" y="1652588"/>
          <p14:tracePt t="7247" x="5473700" y="1652588"/>
          <p14:tracePt t="7255" x="5491163" y="1652588"/>
          <p14:tracePt t="7266" x="5510213" y="1643063"/>
          <p14:tracePt t="7282" x="5537200" y="1643063"/>
          <p14:tracePt t="7313" x="5599113" y="1633538"/>
          <p14:tracePt t="7330" x="5626100" y="1633538"/>
          <p14:tracePt t="7347" x="5643563" y="1625600"/>
          <p14:tracePt t="7362" x="5653088" y="1625600"/>
          <p14:tracePt t="7377" x="5670550" y="1625600"/>
          <p14:tracePt t="7391" x="5680075" y="1616075"/>
          <p14:tracePt t="7406" x="5688013" y="1616075"/>
          <p14:tracePt t="7423" x="5705475" y="1616075"/>
          <p14:tracePt t="7439" x="5715000" y="1616075"/>
          <p14:tracePt t="7455" x="5724525" y="1616075"/>
          <p14:tracePt t="7473" x="5732463" y="1616075"/>
          <p14:tracePt t="7491" x="5741988" y="1616075"/>
          <p14:tracePt t="7507" x="5741988" y="1608138"/>
          <p14:tracePt t="7523" x="5751513" y="1608138"/>
          <p14:tracePt t="7784" x="5759450" y="1608138"/>
          <p14:tracePt t="7791" x="5776913" y="1598613"/>
          <p14:tracePt t="7809" x="5830888" y="1598613"/>
          <p14:tracePt t="7826" x="5894388" y="1589088"/>
          <p14:tracePt t="7842" x="5956300" y="1581150"/>
          <p14:tracePt t="7858" x="6045200" y="1562100"/>
          <p14:tracePt t="7874" x="6153150" y="1544638"/>
          <p14:tracePt t="7886" x="6242050" y="1536700"/>
          <p14:tracePt t="7902" x="6296025" y="1527175"/>
          <p14:tracePt t="7919" x="6419850" y="1517650"/>
          <p14:tracePt t="7935" x="6473825" y="1517650"/>
          <p14:tracePt t="7953" x="6510338" y="1500188"/>
          <p14:tracePt t="7971" x="6545263" y="1500188"/>
          <p14:tracePt t="7987" x="6554788" y="1490663"/>
          <p14:tracePt t="8003" x="6572250" y="1490663"/>
          <p14:tracePt t="8018" x="6589713" y="1482725"/>
          <p14:tracePt t="8035" x="6634163" y="1473200"/>
          <p14:tracePt t="8051" x="6705600" y="1465263"/>
          <p14:tracePt t="8067" x="6804025" y="1446213"/>
          <p14:tracePt t="8082" x="6929438" y="1428750"/>
          <p14:tracePt t="8098" x="7062788" y="1411288"/>
          <p14:tracePt t="8115" x="7205663" y="1393825"/>
          <p14:tracePt t="8131" x="7358063" y="1374775"/>
          <p14:tracePt t="8146" x="7500938" y="1347788"/>
          <p14:tracePt t="8163" x="7608888" y="1330325"/>
          <p14:tracePt t="8179" x="7705725" y="1303338"/>
          <p14:tracePt t="8195" x="7732713" y="1295400"/>
          <p14:tracePt t="8210" x="7742238" y="1295400"/>
          <p14:tracePt t="8992" x="7759700" y="1295400"/>
          <p14:tracePt t="9000" x="7777163" y="1295400"/>
          <p14:tracePt t="9017" x="7813675" y="1295400"/>
          <p14:tracePt t="9033" x="7858125" y="1285875"/>
          <p14:tracePt t="9050" x="7885113" y="1276350"/>
          <p14:tracePt t="9066" x="7912100" y="1268413"/>
          <p14:tracePt t="9103" x="7920038" y="1268413"/>
          <p14:tracePt t="9112" x="7920038" y="1258888"/>
          <p14:tracePt t="9128" x="7929563" y="1258888"/>
          <p14:tracePt t="9144" x="7947025" y="1258888"/>
          <p14:tracePt t="9162" x="7974013" y="1250950"/>
          <p14:tracePt t="9179" x="7991475" y="1241425"/>
          <p14:tracePt t="9196" x="8045450" y="1231900"/>
          <p14:tracePt t="9212" x="8108950" y="1204913"/>
          <p14:tracePt t="9228" x="8143875" y="1204913"/>
          <p14:tracePt t="9244" x="8170863" y="1187450"/>
          <p14:tracePt t="9261" x="8180388" y="1187450"/>
          <p14:tracePt t="9280" x="8188325" y="1187450"/>
          <p14:tracePt t="9888" x="8170863" y="1187450"/>
          <p14:tracePt t="9896" x="8134350" y="1187450"/>
          <p14:tracePt t="9913" x="8018463" y="1241425"/>
          <p14:tracePt t="9930" x="7885113" y="1285875"/>
          <p14:tracePt t="9946" x="7697788" y="1330325"/>
          <p14:tracePt t="9963" x="7483475" y="1393825"/>
          <p14:tracePt t="9978" x="7224713" y="1465263"/>
          <p14:tracePt t="9994" x="6929438" y="1554163"/>
          <p14:tracePt t="10011" x="6599238" y="1625600"/>
          <p14:tracePt t="10027" x="6276975" y="1670050"/>
          <p14:tracePt t="10043" x="6045200" y="1697038"/>
          <p14:tracePt t="10059" x="5840413" y="1704975"/>
          <p14:tracePt t="10074" x="5688013" y="1704975"/>
          <p14:tracePt t="10087" x="5589588" y="1704975"/>
          <p14:tracePt t="10103" x="5537200" y="1704975"/>
          <p14:tracePt t="10120" x="5510213" y="1704975"/>
          <p14:tracePt t="10136" x="5483225" y="1704975"/>
          <p14:tracePt t="10155" x="5473700" y="1704975"/>
          <p14:tracePt t="10171" x="5456238" y="1704975"/>
          <p14:tracePt t="10187" x="5438775" y="1704975"/>
          <p14:tracePt t="10203" x="5429250" y="1704975"/>
          <p14:tracePt t="10216" x="5419725" y="1704975"/>
          <p14:tracePt t="10232" x="5411788" y="1714500"/>
          <p14:tracePt t="10249" x="5394325" y="1714500"/>
          <p14:tracePt t="10268" x="5375275" y="1714500"/>
          <p14:tracePt t="10284" x="5357813" y="1714500"/>
          <p14:tracePt t="10300" x="5322888" y="1724025"/>
          <p14:tracePt t="10316" x="5295900" y="1731963"/>
          <p14:tracePt t="10332" x="5224463" y="1741488"/>
          <p14:tracePt t="10347" x="5180013" y="1741488"/>
          <p14:tracePt t="10364" x="5126038" y="1758950"/>
          <p14:tracePt t="10381" x="5072063" y="1768475"/>
          <p14:tracePt t="10397" x="5018088" y="1776413"/>
          <p14:tracePt t="10413" x="4973638" y="1776413"/>
          <p14:tracePt t="10429" x="4946650" y="1785938"/>
          <p14:tracePt t="10445" x="4911725" y="1795463"/>
          <p14:tracePt t="10461" x="4894263" y="1795463"/>
          <p14:tracePt t="10477" x="4875213" y="1795463"/>
          <p14:tracePt t="10528" x="4867275" y="1795463"/>
          <p14:tracePt t="10536" x="4857750" y="1795463"/>
          <p14:tracePt t="10544" x="4848225" y="1795463"/>
          <p14:tracePt t="10556" x="4840288" y="1795463"/>
          <p14:tracePt t="10572" x="4795838" y="1795463"/>
          <p14:tracePt t="10588" x="4732338" y="1795463"/>
          <p14:tracePt t="10603" x="4660900" y="1812925"/>
          <p14:tracePt t="10617" x="4589463" y="1822450"/>
          <p14:tracePt t="10633" x="4483100" y="1839913"/>
          <p14:tracePt t="10651" x="4438650" y="1839913"/>
          <p14:tracePt t="10669" x="4411663" y="1839913"/>
          <p14:tracePt t="10685" x="4402138" y="1839913"/>
          <p14:tracePt t="11289" x="4384675" y="1839913"/>
          <p14:tracePt t="11296" x="4330700" y="1857375"/>
          <p14:tracePt t="11304" x="4241800" y="1874838"/>
          <p14:tracePt t="11315" x="4160838" y="1911350"/>
          <p14:tracePt t="11331" x="3965575" y="1955800"/>
          <p14:tracePt t="11348" x="3759200" y="2027238"/>
          <p14:tracePt t="11364" x="3571875" y="2081213"/>
          <p14:tracePt t="11379" x="3419475" y="2125663"/>
          <p14:tracePt t="11395" x="3340100" y="2152650"/>
          <p14:tracePt t="11412" x="3330575" y="2152650"/>
          <p14:tracePt t="11504" x="3367088" y="2143125"/>
          <p14:tracePt t="11512" x="3429000" y="2108200"/>
          <p14:tracePt t="11524" x="3490913" y="2089150"/>
          <p14:tracePt t="11541" x="3625850" y="2036763"/>
          <p14:tracePt t="11558" x="3786188" y="2009775"/>
          <p14:tracePt t="11574" x="3946525" y="1982788"/>
          <p14:tracePt t="11590" x="4089400" y="1965325"/>
          <p14:tracePt t="11606" x="4224338" y="1946275"/>
          <p14:tracePt t="11622" x="4357688" y="1946275"/>
          <p14:tracePt t="11638" x="4491038" y="1946275"/>
          <p14:tracePt t="11654" x="4608513" y="1946275"/>
          <p14:tracePt t="11670" x="4714875" y="1946275"/>
          <p14:tracePt t="11687" x="4813300" y="1946275"/>
          <p14:tracePt t="11704" x="4956175" y="1946275"/>
          <p14:tracePt t="11715" x="5000625" y="1946275"/>
          <p14:tracePt t="11731" x="5081588" y="1938338"/>
          <p14:tracePt t="11748" x="5153025" y="1928813"/>
          <p14:tracePt t="11764" x="5205413" y="1919288"/>
          <p14:tracePt t="11780" x="5224463" y="1911350"/>
          <p14:tracePt t="11798" x="5232400" y="1911350"/>
          <p14:tracePt t="12936" x="5241925" y="1911350"/>
          <p14:tracePt t="47176" x="5241925" y="2054225"/>
          <p14:tracePt t="47184" x="5241925" y="2393950"/>
          <p14:tracePt t="47192" x="5295900" y="2840038"/>
          <p14:tracePt t="47206" x="5357813" y="3268663"/>
          <p14:tracePt t="47223" x="5483225" y="3956050"/>
          <p14:tracePt t="47239" x="5643563" y="4313238"/>
          <p14:tracePt t="47255" x="5732463" y="4527550"/>
          <p14:tracePt t="47256" x="5768975" y="4625975"/>
          <p14:tracePt t="47271" x="5803900" y="4705350"/>
          <p14:tracePt t="47288" x="5902325" y="5187950"/>
          <p14:tracePt t="47319" x="5991225" y="5840413"/>
          <p14:tracePt t="47335" x="6000750" y="6303963"/>
          <p14:tracePt t="47351" x="6000750" y="6769100"/>
          <p14:tracePt t="47368" x="5946775" y="6848475"/>
          <p14:tracePt t="47383" x="5902325" y="6848475"/>
          <p14:tracePt t="47399" x="5724525" y="6848475"/>
          <p14:tracePt t="47415" x="5456238" y="6848475"/>
          <p14:tracePt t="47432" x="4919663" y="6848475"/>
          <p14:tracePt t="47447" x="4741863" y="6848475"/>
          <p14:tracePt t="47463" x="4241800" y="6848475"/>
          <p14:tracePt t="47479" x="3714750" y="6848475"/>
          <p14:tracePt t="47495" x="2938463" y="6848475"/>
          <p14:tracePt t="47512" x="1812925" y="6848475"/>
          <p14:tracePt t="47593" x="0" y="5822950"/>
          <p14:tracePt t="47608" x="0" y="5670550"/>
          <p14:tracePt t="47624" x="0" y="5572125"/>
          <p14:tracePt t="47640" x="0" y="5438775"/>
          <p14:tracePt t="47656" x="133350" y="4946650"/>
          <p14:tracePt t="47672" x="482600" y="4125913"/>
          <p14:tracePt t="47688" x="812800" y="3536950"/>
          <p14:tracePt t="47703" x="1000125" y="3286125"/>
          <p14:tracePt t="47719" x="1285875" y="2894013"/>
          <p14:tracePt t="47735" x="1517650" y="2643188"/>
          <p14:tracePt t="47751" x="1670050" y="2490788"/>
          <p14:tracePt t="47767" x="1785938" y="2384425"/>
          <p14:tracePt t="47784" x="1901825" y="2259013"/>
          <p14:tracePt t="47800" x="1946275" y="2197100"/>
          <p14:tracePt t="47815" x="1955800" y="2179638"/>
          <p14:tracePt t="48000" x="1919288" y="2205038"/>
          <p14:tracePt t="48008" x="1857375" y="2251075"/>
          <p14:tracePt t="48016" x="1803400" y="2286000"/>
          <p14:tracePt t="48024" x="1751013" y="2322513"/>
          <p14:tracePt t="48040" x="1687513" y="2347913"/>
          <p14:tracePt t="48056" x="1616075" y="2374900"/>
          <p14:tracePt t="48072" x="1562100" y="2393950"/>
          <p14:tracePt t="48089" x="1527175" y="2419350"/>
          <p14:tracePt t="48103" x="1500188" y="2428875"/>
          <p14:tracePt t="48119" x="1473200" y="2455863"/>
          <p14:tracePt t="48135" x="1411288" y="2482850"/>
          <p14:tracePt t="48151" x="1312863" y="2517775"/>
          <p14:tracePt t="48169" x="1089025" y="2544763"/>
          <p14:tracePt t="48184" x="973138" y="2544763"/>
          <p14:tracePt t="48201" x="884238" y="2544763"/>
          <p14:tracePt t="48216" x="812800" y="2536825"/>
          <p14:tracePt t="48233" x="776288" y="2509838"/>
          <p14:tracePt t="48249" x="741363" y="2482850"/>
          <p14:tracePt t="48264" x="714375" y="2465388"/>
          <p14:tracePt t="48281" x="696913" y="2446338"/>
          <p14:tracePt t="48298" x="679450" y="2438400"/>
          <p14:tracePt t="48315" x="669925" y="2428875"/>
          <p14:tracePt t="48347" x="669925" y="2419350"/>
          <p14:tracePt t="48608" x="731838" y="2419350"/>
          <p14:tracePt t="48616" x="803275" y="2419350"/>
          <p14:tracePt t="48627" x="874713" y="2419350"/>
          <p14:tracePt t="48644" x="1027113" y="2419350"/>
          <p14:tracePt t="48661" x="1169988" y="2419350"/>
          <p14:tracePt t="48677" x="1303338" y="2419350"/>
          <p14:tracePt t="48693" x="1411288" y="2419350"/>
          <p14:tracePt t="48709" x="1509713" y="2419350"/>
          <p14:tracePt t="48725" x="1598613" y="2411413"/>
          <p14:tracePt t="48741" x="1704975" y="2411413"/>
          <p14:tracePt t="48756" x="1785938" y="2401888"/>
          <p14:tracePt t="48773" x="1874838" y="2401888"/>
          <p14:tracePt t="48787" x="1965325" y="2401888"/>
          <p14:tracePt t="48803" x="2054225" y="2401888"/>
          <p14:tracePt t="48820" x="2179638" y="2401888"/>
          <p14:tracePt t="48836" x="2286000" y="2393950"/>
          <p14:tracePt t="48852" x="2384425" y="2384425"/>
          <p14:tracePt t="48868" x="2482850" y="2374900"/>
          <p14:tracePt t="48884" x="2581275" y="2366963"/>
          <p14:tracePt t="48899" x="2660650" y="2357438"/>
          <p14:tracePt t="48915" x="2724150" y="2347913"/>
          <p14:tracePt t="48932" x="2776538" y="2347913"/>
          <p14:tracePt t="48948" x="2830513" y="2339975"/>
          <p14:tracePt t="48964" x="2867025" y="2330450"/>
          <p14:tracePt t="48981" x="2901950" y="2322513"/>
          <p14:tracePt t="49001" x="2928938" y="2322513"/>
          <p14:tracePt t="49016" x="2965450" y="2322513"/>
          <p14:tracePt t="49031" x="2982913" y="2322513"/>
          <p14:tracePt t="49047" x="3054350" y="2303463"/>
          <p14:tracePt t="49064" x="3133725" y="2303463"/>
          <p14:tracePt t="49081" x="3268663" y="2303463"/>
          <p14:tracePt t="49097" x="3340100" y="2303463"/>
          <p14:tracePt t="49108" x="3357563" y="2303463"/>
          <p14:tracePt t="49125" x="3394075" y="2303463"/>
          <p14:tracePt t="49141" x="3419475" y="2303463"/>
          <p14:tracePt t="51706" x="3419475" y="2312988"/>
          <p14:tracePt t="51714" x="3402013" y="2330450"/>
          <p14:tracePt t="51731" x="3295650" y="2411413"/>
          <p14:tracePt t="51748" x="3170238" y="2562225"/>
          <p14:tracePt t="51764" x="3017838" y="2714625"/>
          <p14:tracePt t="51780" x="2857500" y="2884488"/>
          <p14:tracePt t="51797" x="2724150" y="3009900"/>
          <p14:tracePt t="51813" x="2598738" y="3098800"/>
          <p14:tracePt t="51829" x="2517775" y="3160713"/>
          <p14:tracePt t="51845" x="2455863" y="3187700"/>
          <p14:tracePt t="51861" x="2419350" y="3197225"/>
          <p14:tracePt t="51877" x="2401888" y="3197225"/>
          <p14:tracePt t="51893" x="2384425" y="3197225"/>
          <p14:tracePt t="51909" x="2357438" y="3197225"/>
          <p14:tracePt t="51925" x="2303463" y="3179763"/>
          <p14:tracePt t="51941" x="2241550" y="3143250"/>
          <p14:tracePt t="51957" x="2187575" y="3116263"/>
          <p14:tracePt t="51973" x="2116138" y="3108325"/>
          <p14:tracePt t="51986" x="2071688" y="3098800"/>
          <p14:tracePt t="52002" x="2044700" y="3089275"/>
          <p14:tracePt t="52018" x="2027238" y="3071813"/>
          <p14:tracePt t="52035" x="2017713" y="3062288"/>
          <p14:tracePt t="52054" x="2000250" y="3044825"/>
          <p14:tracePt t="52086" x="2000250" y="3027363"/>
          <p14:tracePt t="52102" x="2000250" y="3009900"/>
          <p14:tracePt t="52117" x="2009775" y="2982913"/>
          <p14:tracePt t="52132" x="2017713" y="2973388"/>
          <p14:tracePt t="52147" x="2044700" y="2946400"/>
          <p14:tracePt t="52163" x="2071688" y="2928938"/>
          <p14:tracePt t="52181" x="2108200" y="2911475"/>
          <p14:tracePt t="52197" x="2143125" y="2894013"/>
          <p14:tracePt t="52214" x="2197100" y="2884488"/>
          <p14:tracePt t="52245" x="2295525" y="2857500"/>
          <p14:tracePt t="52262" x="2347913" y="2857500"/>
          <p14:tracePt t="52278" x="2393950" y="2857500"/>
          <p14:tracePt t="52290" x="2446338" y="2857500"/>
          <p14:tracePt t="52307" x="2500313" y="2857500"/>
          <p14:tracePt t="52326" x="2554288" y="2857500"/>
          <p14:tracePt t="52342" x="2616200" y="2857500"/>
          <p14:tracePt t="52359" x="2670175" y="2857500"/>
          <p14:tracePt t="52375" x="2751138" y="2857500"/>
          <p14:tracePt t="52390" x="2822575" y="2857500"/>
          <p14:tracePt t="52406" x="2901950" y="2840038"/>
          <p14:tracePt t="52422" x="3000375" y="2822575"/>
          <p14:tracePt t="52438" x="3116263" y="2822575"/>
          <p14:tracePt t="52454" x="3241675" y="2813050"/>
          <p14:tracePt t="52470" x="3384550" y="2813050"/>
          <p14:tracePt t="52482" x="3544888" y="2813050"/>
          <p14:tracePt t="52498" x="3714750" y="2813050"/>
          <p14:tracePt t="52514" x="3884613" y="2813050"/>
          <p14:tracePt t="52530" x="4044950" y="2813050"/>
          <p14:tracePt t="52546" x="4187825" y="2813050"/>
          <p14:tracePt t="52562" x="4313238" y="2813050"/>
          <p14:tracePt t="52578" x="4394200" y="2813050"/>
          <p14:tracePt t="52595" x="4456113" y="2813050"/>
          <p14:tracePt t="52611" x="4518025" y="2813050"/>
          <p14:tracePt t="52627" x="4554538" y="2813050"/>
          <p14:tracePt t="52643" x="4589463" y="2813050"/>
          <p14:tracePt t="52659" x="4633913" y="2803525"/>
          <p14:tracePt t="52675" x="4660900" y="2803525"/>
          <p14:tracePt t="52691" x="4697413" y="2803525"/>
          <p14:tracePt t="52707" x="4724400" y="2803525"/>
          <p14:tracePt t="52724" x="4751388" y="2795588"/>
          <p14:tracePt t="52742" x="4768850" y="2786063"/>
          <p14:tracePt t="52758" x="4776788" y="2786063"/>
          <p14:tracePt t="54114" x="4822825" y="2786063"/>
          <p14:tracePt t="54121" x="4867275" y="2776538"/>
          <p14:tracePt t="54133" x="4919663" y="2776538"/>
          <p14:tracePt t="54151" x="5054600" y="2768600"/>
          <p14:tracePt t="54170" x="5322888" y="2768600"/>
          <p14:tracePt t="54186" x="5500688" y="2768600"/>
          <p14:tracePt t="54202" x="5680075" y="2768600"/>
          <p14:tracePt t="54218" x="5830888" y="2768600"/>
          <p14:tracePt t="54234" x="5965825" y="2768600"/>
          <p14:tracePt t="54250" x="6037263" y="2768600"/>
          <p14:tracePt t="54266" x="6089650" y="2768600"/>
          <p14:tracePt t="54282" x="6108700" y="2768600"/>
          <p14:tracePt t="54298" x="6116638" y="2768600"/>
          <p14:tracePt t="55618" x="6170613" y="2768600"/>
          <p14:tracePt t="55626" x="6205538" y="2768600"/>
          <p14:tracePt t="55638" x="6251575" y="2759075"/>
          <p14:tracePt t="55655" x="6367463" y="2751138"/>
          <p14:tracePt t="55675" x="6483350" y="2751138"/>
          <p14:tracePt t="55691" x="6527800" y="2751138"/>
          <p14:tracePt t="55707" x="6537325" y="2751138"/>
          <p14:tracePt t="55834" x="6545263" y="2751138"/>
          <p14:tracePt t="55843" x="6562725" y="2741613"/>
          <p14:tracePt t="55851" x="6589713" y="2732088"/>
          <p14:tracePt t="55868" x="6634163" y="2732088"/>
          <p14:tracePt t="55884" x="6697663" y="2724150"/>
          <p14:tracePt t="55900" x="6786563" y="2714625"/>
          <p14:tracePt t="55915" x="6867525" y="2697163"/>
          <p14:tracePt t="55931" x="6973888" y="2679700"/>
          <p14:tracePt t="55948" x="7062788" y="2660650"/>
          <p14:tracePt t="55964" x="7116763" y="2660650"/>
          <p14:tracePt t="55980" x="7170738" y="2660650"/>
          <p14:tracePt t="56008" x="7215188" y="2652713"/>
          <p14:tracePt t="56024" x="7232650" y="2652713"/>
          <p14:tracePt t="56040" x="7251700" y="2652713"/>
          <p14:tracePt t="56056" x="7286625" y="2643188"/>
          <p14:tracePt t="56072" x="7323138" y="2643188"/>
          <p14:tracePt t="56088" x="7348538" y="2633663"/>
          <p14:tracePt t="56105" x="7375525" y="2625725"/>
          <p14:tracePt t="56121" x="7385050" y="2625725"/>
          <p14:tracePt t="56137" x="7394575" y="2625725"/>
          <p14:tracePt t="56153" x="7402513" y="2625725"/>
          <p14:tracePt t="56173" x="7429500" y="2616200"/>
          <p14:tracePt t="56190" x="7446963" y="2608263"/>
          <p14:tracePt t="56205" x="7456488" y="2608263"/>
          <p14:tracePt t="56222" x="7473950" y="2608263"/>
          <p14:tracePt t="56237" x="7491413" y="2608263"/>
          <p14:tracePt t="56254" x="7518400" y="2608263"/>
          <p14:tracePt t="56270" x="7572375" y="2608263"/>
          <p14:tracePt t="56287" x="7732713" y="2581275"/>
          <p14:tracePt t="56303" x="7804150" y="2581275"/>
          <p14:tracePt t="56668" x="7813675" y="2581275"/>
          <p14:tracePt t="56675" x="7831138" y="2581275"/>
          <p14:tracePt t="56690" x="7858125" y="2581275"/>
          <p14:tracePt t="56707" x="7875588" y="2571750"/>
          <p14:tracePt t="56723" x="7902575" y="2562225"/>
          <p14:tracePt t="56742" x="7929563" y="2562225"/>
          <p14:tracePt t="56758" x="7939088" y="2554288"/>
          <p14:tracePt t="56774" x="7947025" y="2554288"/>
          <p14:tracePt t="56790" x="7956550" y="2554288"/>
          <p14:tracePt t="56806" x="7966075" y="2554288"/>
          <p14:tracePt t="56822" x="7983538" y="2536825"/>
          <p14:tracePt t="56838" x="7991475" y="2536825"/>
          <p14:tracePt t="56856" x="8018463" y="2517775"/>
          <p14:tracePt t="56867" x="8054975" y="2500313"/>
          <p14:tracePt t="56900" x="8062913" y="2490788"/>
          <p14:tracePt t="56918" x="8072438" y="2490788"/>
          <p14:tracePt t="56939" x="8081963" y="2490788"/>
          <p14:tracePt t="57146" x="8072438" y="2490788"/>
          <p14:tracePt t="57154" x="8045450" y="2500313"/>
          <p14:tracePt t="57163" x="8001000" y="2536825"/>
          <p14:tracePt t="57179" x="7894638" y="2598738"/>
          <p14:tracePt t="57195" x="7742238" y="2679700"/>
          <p14:tracePt t="57210" x="7608888" y="2741613"/>
          <p14:tracePt t="57226" x="7446963" y="2813050"/>
          <p14:tracePt t="57242" x="7340600" y="2857500"/>
          <p14:tracePt t="57259" x="6973888" y="3000375"/>
          <p14:tracePt t="57274" x="6751638" y="3098800"/>
          <p14:tracePt t="57291" x="5732463" y="3509963"/>
          <p14:tracePt t="57306" x="5295900" y="3670300"/>
          <p14:tracePt t="57318" x="4330700" y="4054475"/>
          <p14:tracePt t="57334" x="3268663" y="4402138"/>
          <p14:tracePt t="57351" x="2276475" y="4670425"/>
          <p14:tracePt t="57368" x="1384300" y="4938713"/>
          <p14:tracePt t="57386" x="0" y="5340350"/>
          <p14:tracePt t="57402" x="0" y="5680075"/>
          <p14:tracePt t="57420" x="0" y="6054725"/>
          <p14:tracePt t="57450" x="0" y="6465888"/>
          <p14:tracePt t="57467" x="0" y="6769100"/>
          <p14:tracePt t="57634" x="0" y="6456363"/>
          <p14:tracePt t="57642" x="0" y="6438900"/>
          <p14:tracePt t="57655" x="0" y="6419850"/>
          <p14:tracePt t="57673" x="0" y="6402388"/>
          <p14:tracePt t="57739" x="0" y="6394450"/>
          <p14:tracePt t="57819" x="9525" y="6394450"/>
          <p14:tracePt t="57835" x="26988" y="6394450"/>
          <p14:tracePt t="57851" x="36513" y="6394450"/>
          <p14:tracePt t="57867" x="44450" y="6394450"/>
          <p14:tracePt t="57883" x="61913" y="6394450"/>
          <p14:tracePt t="102606" x="71438" y="6394450"/>
          <p14:tracePt t="102613" x="98425" y="6394450"/>
          <p14:tracePt t="102625" x="125413" y="6402388"/>
          <p14:tracePt t="102641" x="160338" y="6581775"/>
          <p14:tracePt t="102965" x="0" y="6394450"/>
          <p14:tracePt t="102978" x="0" y="6303963"/>
          <p14:tracePt t="102994" x="0" y="5946775"/>
          <p14:tracePt t="103011" x="0" y="5465763"/>
          <p14:tracePt t="103027" x="17463" y="4946650"/>
          <p14:tracePt t="103043" x="152400" y="4500563"/>
          <p14:tracePt t="103060" x="322263" y="4197350"/>
          <p14:tracePt t="103076" x="517525" y="3956050"/>
          <p14:tracePt t="103092" x="687388" y="3776663"/>
          <p14:tracePt t="103108" x="857250" y="3598863"/>
          <p14:tracePt t="103124" x="990600" y="3482975"/>
          <p14:tracePt t="103140" x="1089025" y="3402013"/>
          <p14:tracePt t="103156" x="1125538" y="3384550"/>
          <p14:tracePt t="103172" x="1125538" y="3375025"/>
          <p14:tracePt t="103293" x="1098550" y="3367088"/>
          <p14:tracePt t="103301" x="1081088" y="3357563"/>
          <p14:tracePt t="103309" x="1071563" y="3357563"/>
          <p14:tracePt t="103319" x="1044575" y="3348038"/>
          <p14:tracePt t="103333" x="1017588" y="3348038"/>
          <p14:tracePt t="103349" x="965200" y="3340100"/>
          <p14:tracePt t="104998" x="1017588" y="3330575"/>
          <p14:tracePt t="105007" x="1098550" y="3322638"/>
          <p14:tracePt t="105019" x="1169988" y="3303588"/>
          <p14:tracePt t="105036" x="1330325" y="3303588"/>
          <p14:tracePt t="105055" x="1616075" y="3303588"/>
          <p14:tracePt t="105068" x="1687513" y="3303588"/>
          <p14:tracePt t="105085" x="1812925" y="3303588"/>
          <p14:tracePt t="105101" x="1901825" y="3303588"/>
          <p14:tracePt t="105118" x="1919288" y="3303588"/>
          <p14:tracePt t="106118" x="1928813" y="3303588"/>
          <p14:tracePt t="106126" x="1946275" y="3303588"/>
          <p14:tracePt t="106143" x="2027238" y="3276600"/>
          <p14:tracePt t="106160" x="2125663" y="3251200"/>
          <p14:tracePt t="106177" x="2232025" y="3241675"/>
          <p14:tracePt t="106193" x="2347913" y="3241675"/>
          <p14:tracePt t="106209" x="2419350" y="3241675"/>
          <p14:tracePt t="106225" x="2500313" y="3241675"/>
          <p14:tracePt t="106241" x="2598738" y="3241675"/>
          <p14:tracePt t="106257" x="2705100" y="3241675"/>
          <p14:tracePt t="106270" x="2786063" y="3241675"/>
          <p14:tracePt t="106286" x="2901950" y="3241675"/>
          <p14:tracePt t="106302" x="2973388" y="3241675"/>
          <p14:tracePt t="106320" x="3036888" y="3241675"/>
          <p14:tracePt t="106337" x="3081338" y="3241675"/>
          <p14:tracePt t="106354" x="3125788" y="3241675"/>
          <p14:tracePt t="106370" x="3179763" y="3241675"/>
          <p14:tracePt t="106387" x="3224213" y="3241675"/>
          <p14:tracePt t="106403" x="3276600" y="3241675"/>
          <p14:tracePt t="106419" x="3322638" y="3241675"/>
          <p14:tracePt t="106436" x="3367088" y="3241675"/>
          <p14:tracePt t="106452" x="3411538" y="3241675"/>
          <p14:tracePt t="106469" x="3465513" y="3241675"/>
          <p14:tracePt t="106485" x="3527425" y="3241675"/>
          <p14:tracePt t="106502" x="3697288" y="3241675"/>
          <p14:tracePt t="106518" x="3840163" y="3241675"/>
          <p14:tracePt t="106534" x="3990975" y="3241675"/>
          <p14:tracePt t="106550" x="4160838" y="3241675"/>
          <p14:tracePt t="106567" x="4313238" y="3241675"/>
          <p14:tracePt t="106582" x="4438650" y="3241675"/>
          <p14:tracePt t="106598" x="4545013" y="3241675"/>
          <p14:tracePt t="106616" x="4608513" y="3241675"/>
          <p14:tracePt t="106631" x="4633913" y="3241675"/>
          <p14:tracePt t="106647" x="4643438" y="3241675"/>
          <p14:tracePt t="107390" x="4616450" y="3268663"/>
          <p14:tracePt t="107398" x="4554538" y="3303588"/>
          <p14:tracePt t="107406" x="4465638" y="3340100"/>
          <p14:tracePt t="107414" x="4367213" y="3375025"/>
          <p14:tracePt t="107430" x="4160838" y="3438525"/>
          <p14:tracePt t="107446" x="3919538" y="3473450"/>
          <p14:tracePt t="107462" x="3633788" y="3500438"/>
          <p14:tracePt t="107478" x="3375025" y="3500438"/>
          <p14:tracePt t="107497" x="3179763" y="3500438"/>
          <p14:tracePt t="107513" x="3044825" y="3500438"/>
          <p14:tracePt t="107530" x="2919413" y="3500438"/>
          <p14:tracePt t="107546" x="2776538" y="3500438"/>
          <p14:tracePt t="107563" x="2625725" y="3500438"/>
          <p14:tracePt t="107575" x="2473325" y="3500438"/>
          <p14:tracePt t="107591" x="2339975" y="3500438"/>
          <p14:tracePt t="107607" x="2268538" y="3500438"/>
          <p14:tracePt t="107623" x="2214563" y="3500438"/>
          <p14:tracePt t="107639" x="2143125" y="3500438"/>
          <p14:tracePt t="107655" x="2081213" y="3500438"/>
          <p14:tracePt t="107671" x="1990725" y="3500438"/>
          <p14:tracePt t="107687" x="1901825" y="3500438"/>
          <p14:tracePt t="107703" x="1785938" y="3500438"/>
          <p14:tracePt t="107719" x="1679575" y="3500438"/>
          <p14:tracePt t="107735" x="1581150" y="3500438"/>
          <p14:tracePt t="107752" x="1554163" y="3509963"/>
          <p14:tracePt t="107768" x="1536700" y="3509963"/>
          <p14:tracePt t="107862" x="1517650" y="3517900"/>
          <p14:tracePt t="107870" x="1482725" y="3544888"/>
          <p14:tracePt t="107880" x="1438275" y="3581400"/>
          <p14:tracePt t="107896" x="1357313" y="3633788"/>
          <p14:tracePt t="107912" x="1276350" y="3670300"/>
          <p14:tracePt t="107928" x="1214438" y="3697288"/>
          <p14:tracePt t="107945" x="1196975" y="3697288"/>
          <p14:tracePt t="108310" x="1231900" y="3697288"/>
          <p14:tracePt t="108318" x="1312863" y="3687763"/>
          <p14:tracePt t="108326" x="1384300" y="3679825"/>
          <p14:tracePt t="108334" x="1482725" y="3670300"/>
          <p14:tracePt t="108350" x="1679575" y="3643313"/>
          <p14:tracePt t="108366" x="1866900" y="3616325"/>
          <p14:tracePt t="108382" x="2036763" y="3608388"/>
          <p14:tracePt t="108398" x="2125663" y="3608388"/>
          <p14:tracePt t="108415" x="2170113" y="3598863"/>
          <p14:tracePt t="108430" x="2187575" y="3598863"/>
          <p14:tracePt t="108447" x="2197100" y="3598863"/>
          <p14:tracePt t="108463" x="2205038" y="3598863"/>
          <p14:tracePt t="108687" x="2224088" y="3598863"/>
          <p14:tracePt t="108696" x="2276475" y="3598863"/>
          <p14:tracePt t="108705" x="2322513" y="3598863"/>
          <p14:tracePt t="108722" x="2393950" y="3598863"/>
          <p14:tracePt t="108738" x="2490788" y="3598863"/>
          <p14:tracePt t="108754" x="2589213" y="3598863"/>
          <p14:tracePt t="108770" x="2660650" y="3598863"/>
          <p14:tracePt t="108786" x="2705100" y="3598863"/>
          <p14:tracePt t="108803" x="2751138" y="3598863"/>
          <p14:tracePt t="108818" x="2776538" y="3598863"/>
          <p14:tracePt t="108834" x="2803525" y="3598863"/>
          <p14:tracePt t="108850" x="2813050" y="3598863"/>
          <p14:tracePt t="108867" x="2847975" y="3598863"/>
          <p14:tracePt t="108883" x="2884488" y="3598863"/>
          <p14:tracePt t="108900" x="2919413" y="3598863"/>
          <p14:tracePt t="108930" x="3044825" y="3598863"/>
          <p14:tracePt t="108947" x="3170238" y="3598863"/>
          <p14:tracePt t="108963" x="3286125" y="3598863"/>
          <p14:tracePt t="108980" x="3419475" y="3598863"/>
          <p14:tracePt t="108996" x="3527425" y="3598863"/>
          <p14:tracePt t="109011" x="3633788" y="3598863"/>
          <p14:tracePt t="109027" x="3724275" y="3598863"/>
          <p14:tracePt t="109043" x="3786188" y="3598863"/>
          <p14:tracePt t="109057" x="3840163" y="3598863"/>
          <p14:tracePt t="109071" x="3884613" y="3598863"/>
          <p14:tracePt t="109087" x="3919538" y="3598863"/>
          <p14:tracePt t="109103" x="3956050" y="3598863"/>
          <p14:tracePt t="109119" x="4000500" y="3598863"/>
          <p14:tracePt t="109135" x="4037013" y="3598863"/>
          <p14:tracePt t="109152" x="4089400" y="3598863"/>
          <p14:tracePt t="109168" x="4143375" y="3589338"/>
          <p14:tracePt t="109184" x="4187825" y="3589338"/>
          <p14:tracePt t="109200" x="4232275" y="3589338"/>
          <p14:tracePt t="109219" x="4286250" y="3589338"/>
          <p14:tracePt t="109233" x="4330700" y="3589338"/>
          <p14:tracePt t="109249" x="4357688" y="3589338"/>
          <p14:tracePt t="109265" x="4394200" y="3589338"/>
          <p14:tracePt t="109281" x="4411663" y="3589338"/>
          <p14:tracePt t="109299" x="4419600" y="3589338"/>
          <p14:tracePt t="109316" x="4429125" y="3589338"/>
          <p14:tracePt t="109623" x="4438650" y="3589338"/>
          <p14:tracePt t="109655" x="4446588" y="3589338"/>
          <p14:tracePt t="109663" x="4500563" y="3589338"/>
          <p14:tracePt t="109671" x="4572000" y="3589338"/>
          <p14:tracePt t="109683" x="4616450" y="3589338"/>
          <p14:tracePt t="109698" x="4741863" y="3589338"/>
          <p14:tracePt t="109710" x="4894263" y="3598863"/>
          <p14:tracePt t="109726" x="5027613" y="3616325"/>
          <p14:tracePt t="109743" x="5126038" y="3625850"/>
          <p14:tracePt t="109759" x="5187950" y="3625850"/>
          <p14:tracePt t="109775" x="5205413" y="3625850"/>
          <p14:tracePt t="109791" x="5214938" y="3625850"/>
          <p14:tracePt t="109823" x="5224463" y="3625850"/>
          <p14:tracePt t="109862" x="5241925" y="3625850"/>
          <p14:tracePt t="109870" x="5259388" y="3625850"/>
          <p14:tracePt t="109878" x="5268913" y="3625850"/>
          <p14:tracePt t="109888" x="5286375" y="3625850"/>
          <p14:tracePt t="109904" x="5322888" y="3625850"/>
          <p14:tracePt t="109920" x="5367338" y="3625850"/>
          <p14:tracePt t="109937" x="5402263" y="3625850"/>
          <p14:tracePt t="109952" x="5429250" y="3625850"/>
          <p14:tracePt t="109968" x="5446713" y="3625850"/>
          <p14:tracePt t="109984" x="5483225" y="3625850"/>
          <p14:tracePt t="110000" x="5527675" y="3625850"/>
          <p14:tracePt t="110017" x="5572125" y="3625850"/>
          <p14:tracePt t="110033" x="5634038" y="3625850"/>
          <p14:tracePt t="110049" x="5688013" y="3625850"/>
          <p14:tracePt t="110065" x="5759450" y="3625850"/>
          <p14:tracePt t="110081" x="5803900" y="3616325"/>
          <p14:tracePt t="110097" x="5830888" y="3608388"/>
          <p14:tracePt t="110113" x="5875338" y="3608388"/>
          <p14:tracePt t="110129" x="5902325" y="3608388"/>
          <p14:tracePt t="110146" x="5946775" y="3598863"/>
          <p14:tracePt t="110162" x="6018213" y="3589338"/>
          <p14:tracePt t="110179" x="6108700" y="3571875"/>
          <p14:tracePt t="110196" x="6205538" y="3562350"/>
          <p14:tracePt t="110210" x="6323013" y="3544888"/>
          <p14:tracePt t="110226" x="6429375" y="3527425"/>
          <p14:tracePt t="110242" x="6518275" y="3517900"/>
          <p14:tracePt t="110259" x="6572250" y="3509963"/>
          <p14:tracePt t="110275" x="6643688" y="3500438"/>
          <p14:tracePt t="110291" x="6751638" y="3473450"/>
          <p14:tracePt t="110307" x="6858000" y="3465513"/>
          <p14:tracePt t="110323" x="6983413" y="3446463"/>
          <p14:tracePt t="110339" x="7099300" y="3446463"/>
          <p14:tracePt t="110355" x="7197725" y="3446463"/>
          <p14:tracePt t="110371" x="7296150" y="3446463"/>
          <p14:tracePt t="110387" x="7385050" y="3446463"/>
          <p14:tracePt t="110403" x="7456488" y="3446463"/>
          <p14:tracePt t="110420" x="7510463" y="3446463"/>
          <p14:tracePt t="110437" x="7554913" y="3446463"/>
          <p14:tracePt t="110455" x="7599363" y="3446463"/>
          <p14:tracePt t="110487" x="7608888" y="3446463"/>
          <p14:tracePt t="111143" x="7643813" y="3446463"/>
          <p14:tracePt t="111151" x="7697788" y="3438525"/>
          <p14:tracePt t="111161" x="7751763" y="3438525"/>
          <p14:tracePt t="111177" x="7885113" y="3438525"/>
          <p14:tracePt t="111194" x="8045450" y="3438525"/>
          <p14:tracePt t="111210" x="8215313" y="3438525"/>
          <p14:tracePt t="111226" x="8296275" y="3438525"/>
          <p14:tracePt t="111244" x="8340725" y="3438525"/>
          <p14:tracePt t="125210" x="8340725" y="3429000"/>
          <p14:tracePt t="125218" x="8358188" y="3419475"/>
          <p14:tracePt t="125230" x="8385175" y="3402013"/>
          <p14:tracePt t="125246" x="8394700" y="3402013"/>
          <p14:tracePt t="126363" x="8402638" y="3394075"/>
          <p14:tracePt t="126380" x="8385175" y="3394075"/>
          <p14:tracePt t="126390" x="8340725" y="3394075"/>
          <p14:tracePt t="126405" x="8269288" y="3394075"/>
          <p14:tracePt t="126421" x="8205788" y="3375025"/>
          <p14:tracePt t="126437" x="8180388" y="3375025"/>
          <p14:tracePt t="134421" x="8180388" y="3367088"/>
          <p14:tracePt t="134437" x="8224838" y="3357563"/>
          <p14:tracePt t="134445" x="8259763" y="3348038"/>
          <p14:tracePt t="134456" x="8277225" y="3340100"/>
          <p14:tracePt t="134472" x="8313738" y="3330575"/>
          <p14:tracePt t="134488" x="8348663" y="3330575"/>
          <p14:tracePt t="134504" x="8358188" y="3322638"/>
          <p14:tracePt t="134557" x="8367713" y="3322638"/>
          <p14:tracePt t="180239" x="8375650" y="3322638"/>
          <p14:tracePt t="180647" x="8304213" y="3348038"/>
          <p14:tracePt t="180655" x="8188325" y="3375025"/>
          <p14:tracePt t="180666" x="8081963" y="3411538"/>
          <p14:tracePt t="180683" x="7786688" y="3455988"/>
          <p14:tracePt t="180700" x="7518400" y="3482975"/>
          <p14:tracePt t="180716" x="7143750" y="3490913"/>
          <p14:tracePt t="180732" x="6919913" y="3509963"/>
          <p14:tracePt t="180748" x="6804025" y="3509963"/>
          <p14:tracePt t="180765" x="6705600" y="3509963"/>
          <p14:tracePt t="180780" x="6608763" y="3509963"/>
          <p14:tracePt t="180797" x="6500813" y="3509963"/>
          <p14:tracePt t="180812" x="6357938" y="3509963"/>
          <p14:tracePt t="180829" x="6134100" y="3509963"/>
          <p14:tracePt t="180845" x="5813425" y="3509963"/>
          <p14:tracePt t="180860" x="5446713" y="3509963"/>
          <p14:tracePt t="180876" x="4965700" y="3509963"/>
          <p14:tracePt t="180892" x="4643438" y="3509963"/>
          <p14:tracePt t="180909" x="4367213" y="3509963"/>
          <p14:tracePt t="180925" x="4133850" y="3509963"/>
          <p14:tracePt t="180940" x="3946525" y="3509963"/>
          <p14:tracePt t="180956" x="3776663" y="3509963"/>
          <p14:tracePt t="180973" x="3625850" y="3509963"/>
          <p14:tracePt t="180989" x="3438525" y="3536950"/>
          <p14:tracePt t="181005" x="3276600" y="3581400"/>
          <p14:tracePt t="181021" x="3143250" y="3643313"/>
          <p14:tracePt t="181037" x="3000375" y="3714750"/>
          <p14:tracePt t="181053" x="2884488" y="3776663"/>
          <p14:tracePt t="181070" x="2786063" y="3822700"/>
          <p14:tracePt t="181086" x="2714625" y="3867150"/>
          <p14:tracePt t="181101" x="2679700" y="3894138"/>
          <p14:tracePt t="181117" x="2581275" y="3956050"/>
          <p14:tracePt t="181133" x="2438400" y="4017963"/>
          <p14:tracePt t="181150" x="2312988" y="4062413"/>
          <p14:tracePt t="181166" x="2187575" y="4089400"/>
          <p14:tracePt t="181182" x="2081213" y="4098925"/>
          <p14:tracePt t="181199" x="1911350" y="4098925"/>
          <p14:tracePt t="181214" x="1847850" y="4098925"/>
          <p14:tracePt t="181229" x="1731963" y="4098925"/>
          <p14:tracePt t="181245" x="1589088" y="4098925"/>
          <p14:tracePt t="181261" x="1428750" y="4098925"/>
          <p14:tracePt t="181277" x="1276350" y="4098925"/>
          <p14:tracePt t="181294" x="1125538" y="4098925"/>
          <p14:tracePt t="181309" x="1000125" y="4098925"/>
          <p14:tracePt t="181325" x="893763" y="4116388"/>
          <p14:tracePt t="181341" x="839788" y="4133850"/>
          <p14:tracePt t="181358" x="785813" y="4143375"/>
          <p14:tracePt t="181374" x="758825" y="4143375"/>
          <p14:tracePt t="181511" x="750888" y="4143375"/>
          <p14:tracePt t="181607" x="750888" y="4133850"/>
          <p14:tracePt t="181615" x="750888" y="4125913"/>
          <p14:tracePt t="181623" x="750888" y="4116388"/>
          <p14:tracePt t="181632" x="750888" y="4108450"/>
          <p14:tracePt t="181648" x="750888" y="4098925"/>
          <p14:tracePt t="181678" x="768350" y="4098925"/>
          <p14:tracePt t="181694" x="795338" y="4089400"/>
          <p14:tracePt t="181712" x="866775" y="4081463"/>
          <p14:tracePt t="181728" x="919163" y="4081463"/>
          <p14:tracePt t="181743" x="965200" y="4071938"/>
          <p14:tracePt t="181760" x="1009650" y="4062413"/>
          <p14:tracePt t="181778" x="1054100" y="4062413"/>
          <p14:tracePt t="181794" x="1098550" y="4062413"/>
          <p14:tracePt t="181809" x="1160463" y="4062413"/>
          <p14:tracePt t="181824" x="1214438" y="4062413"/>
          <p14:tracePt t="181840" x="1250950" y="4062413"/>
          <p14:tracePt t="181856" x="1285875" y="4062413"/>
          <p14:tracePt t="181872" x="1295400" y="4062413"/>
          <p14:tracePt t="181889" x="1312863" y="4062413"/>
          <p14:tracePt t="181906" x="1330325" y="4054475"/>
          <p14:tracePt t="181925" x="1347788" y="4054475"/>
          <p14:tracePt t="181941" x="1384300" y="4044950"/>
          <p14:tracePt t="181957" x="1438275" y="4037013"/>
          <p14:tracePt t="181973" x="1500188" y="4037013"/>
          <p14:tracePt t="181989" x="1562100" y="4027488"/>
          <p14:tracePt t="182005" x="1616075" y="4000500"/>
          <p14:tracePt t="182021" x="1687513" y="4000500"/>
          <p14:tracePt t="182037" x="1741488" y="3983038"/>
          <p14:tracePt t="182053" x="1812925" y="3973513"/>
          <p14:tracePt t="182069" x="1857375" y="3965575"/>
          <p14:tracePt t="182085" x="1911350" y="3965575"/>
          <p14:tracePt t="182102" x="1955800" y="3956050"/>
          <p14:tracePt t="182118" x="1973263" y="3946525"/>
          <p14:tracePt t="182135" x="2009775" y="3946525"/>
          <p14:tracePt t="182149" x="2036763" y="3946525"/>
          <p14:tracePt t="182165" x="2062163" y="3946525"/>
          <p14:tracePt t="182183" x="2089150" y="3946525"/>
          <p14:tracePt t="182212" x="2160588" y="3946525"/>
          <p14:tracePt t="182230" x="2187575" y="3946525"/>
          <p14:tracePt t="182245" x="2224088" y="3946525"/>
          <p14:tracePt t="182261" x="2259013" y="3946525"/>
          <p14:tracePt t="182277" x="2303463" y="3938588"/>
          <p14:tracePt t="182293" x="2366963" y="3929063"/>
          <p14:tracePt t="182309" x="2428875" y="3919538"/>
          <p14:tracePt t="182325" x="2500313" y="3911600"/>
          <p14:tracePt t="182342" x="2581275" y="3894138"/>
          <p14:tracePt t="182359" x="2660650" y="3884613"/>
          <p14:tracePt t="182374" x="2741613" y="3867150"/>
          <p14:tracePt t="182391" x="2803525" y="3857625"/>
          <p14:tracePt t="182406" x="2857500" y="3857625"/>
          <p14:tracePt t="182422" x="2894013" y="3848100"/>
          <p14:tracePt t="182438" x="2919413" y="3848100"/>
          <p14:tracePt t="182453" x="2919413" y="3840163"/>
          <p14:tracePt t="183921" x="2911475" y="3830638"/>
          <p14:tracePt t="183937" x="2901950" y="3830638"/>
          <p14:tracePt t="183946" x="2884488" y="3830638"/>
          <p14:tracePt t="183963" x="2867025" y="3830638"/>
          <p14:tracePt t="183978" x="2847975" y="3830638"/>
          <p14:tracePt t="183994" x="2840038" y="3840163"/>
          <p14:tracePt t="184011" x="2830513" y="3848100"/>
          <p14:tracePt t="184038" x="2813050" y="3867150"/>
          <p14:tracePt t="184054" x="2803525" y="3875088"/>
          <p14:tracePt t="184071" x="2803525" y="3884613"/>
          <p14:tracePt t="184087" x="2786063" y="3911600"/>
          <p14:tracePt t="184103" x="2776538" y="3929063"/>
          <p14:tracePt t="184119" x="2768600" y="3956050"/>
          <p14:tracePt t="184135" x="2724150" y="4000500"/>
          <p14:tracePt t="184151" x="2679700" y="4037013"/>
          <p14:tracePt t="184168" x="2562225" y="4089400"/>
          <p14:tracePt t="184184" x="2490788" y="4116388"/>
          <p14:tracePt t="184200" x="2411413" y="4133850"/>
          <p14:tracePt t="184216" x="2330450" y="4160838"/>
          <p14:tracePt t="184233" x="2251075" y="4187825"/>
          <p14:tracePt t="184250" x="2160588" y="4205288"/>
          <p14:tracePt t="184267" x="2071688" y="4232275"/>
          <p14:tracePt t="184285" x="1973263" y="4268788"/>
          <p14:tracePt t="184301" x="1874838" y="4303713"/>
          <p14:tracePt t="184318" x="1812925" y="4313238"/>
          <p14:tracePt t="184334" x="1768475" y="4330700"/>
          <p14:tracePt t="184350" x="1751013" y="4330700"/>
          <p14:tracePt t="184366" x="1731963" y="4340225"/>
          <p14:tracePt t="184394" x="1724025" y="4340225"/>
          <p14:tracePt t="184411" x="1697038" y="4348163"/>
          <p14:tracePt t="184428" x="1670050" y="4348163"/>
          <p14:tracePt t="184445" x="1625600" y="4357688"/>
          <p14:tracePt t="184463" x="1589088" y="4357688"/>
          <p14:tracePt t="184478" x="1562100" y="4357688"/>
          <p14:tracePt t="184494" x="1536700" y="4357688"/>
          <p14:tracePt t="184511" x="1517650" y="4357688"/>
          <p14:tracePt t="184527" x="1500188" y="4357688"/>
          <p14:tracePt t="184543" x="1490663" y="4357688"/>
          <p14:tracePt t="184560" x="1482725" y="4357688"/>
          <p14:tracePt t="184601" x="1473200" y="4357688"/>
          <p14:tracePt t="184625" x="1465263" y="4357688"/>
          <p14:tracePt t="184649" x="1455738" y="4367213"/>
          <p14:tracePt t="184657" x="1428750" y="4367213"/>
          <p14:tracePt t="184673" x="1411288" y="4367213"/>
          <p14:tracePt t="184690" x="1366838" y="4375150"/>
          <p14:tracePt t="184705" x="1330325" y="4375150"/>
          <p14:tracePt t="184722" x="1303338" y="4384675"/>
          <p14:tracePt t="184738" x="1285875" y="4384675"/>
          <p14:tracePt t="184753" x="1276350" y="4384675"/>
          <p14:tracePt t="185058" x="1276350" y="4394200"/>
          <p14:tracePt t="185065" x="1312863" y="4340225"/>
          <p14:tracePt t="185082" x="1446213" y="4187825"/>
          <p14:tracePt t="185095" x="1500188" y="4143375"/>
          <p14:tracePt t="185113" x="1660525" y="4054475"/>
          <p14:tracePt t="185129" x="1741488" y="4027488"/>
          <p14:tracePt t="185147" x="1785938" y="4017963"/>
          <p14:tracePt t="185164" x="1839913" y="4017963"/>
          <p14:tracePt t="185180" x="1893888" y="4017963"/>
          <p14:tracePt t="185192" x="1919288" y="4017963"/>
          <p14:tracePt t="185208" x="1990725" y="4017963"/>
          <p14:tracePt t="185224" x="2062163" y="4017963"/>
          <p14:tracePt t="185240" x="2170113" y="4027488"/>
          <p14:tracePt t="185256" x="2286000" y="4037013"/>
          <p14:tracePt t="185272" x="2482850" y="4037013"/>
          <p14:tracePt t="185288" x="2625725" y="4037013"/>
          <p14:tracePt t="185304" x="2741613" y="4037013"/>
          <p14:tracePt t="185320" x="2840038" y="4037013"/>
          <p14:tracePt t="185336" x="2911475" y="4037013"/>
          <p14:tracePt t="185352" x="2955925" y="4037013"/>
          <p14:tracePt t="185369" x="2990850" y="4037013"/>
          <p14:tracePt t="185385" x="3009900" y="4037013"/>
          <p14:tracePt t="185401" x="3027363" y="4037013"/>
          <p14:tracePt t="185418" x="3062288" y="4037013"/>
          <p14:tracePt t="185436" x="3098800" y="4037013"/>
          <p14:tracePt t="185454" x="3133725" y="4037013"/>
          <p14:tracePt t="185470" x="3170238" y="4027488"/>
          <p14:tracePt t="185486" x="3179763" y="4027488"/>
          <p14:tracePt t="185626" x="3152775" y="4037013"/>
          <p14:tracePt t="185633" x="3108325" y="4062413"/>
          <p14:tracePt t="185644" x="3054350" y="4081463"/>
          <p14:tracePt t="185661" x="2928938" y="4116388"/>
          <p14:tracePt t="185677" x="2803525" y="4152900"/>
          <p14:tracePt t="185693" x="2697163" y="4179888"/>
          <p14:tracePt t="185711" x="2598738" y="4205288"/>
          <p14:tracePt t="185729" x="2473325" y="4232275"/>
          <p14:tracePt t="185746" x="2401888" y="4259263"/>
          <p14:tracePt t="185776" x="2268538" y="4295775"/>
          <p14:tracePt t="185778" x="2224088" y="4303713"/>
          <p14:tracePt t="185789" x="2179638" y="4322763"/>
          <p14:tracePt t="185806" x="2116138" y="4348163"/>
          <p14:tracePt t="185822" x="2054225" y="4357688"/>
          <p14:tracePt t="185841" x="2009775" y="4375150"/>
          <p14:tracePt t="185858" x="1965325" y="4384675"/>
          <p14:tracePt t="185873" x="1946275" y="4384675"/>
          <p14:tracePt t="185890" x="1938338" y="4394200"/>
          <p14:tracePt t="185906" x="1928813" y="4394200"/>
          <p14:tracePt t="185921" x="1893888" y="4402138"/>
          <p14:tracePt t="185937" x="1884363" y="4402138"/>
          <p14:tracePt t="185954" x="1857375" y="4402138"/>
          <p14:tracePt t="185970" x="1847850" y="4402138"/>
          <p14:tracePt t="186002" x="1830388" y="4402138"/>
          <p14:tracePt t="186018" x="1812925" y="4402138"/>
          <p14:tracePt t="186034" x="1768475" y="4402138"/>
          <p14:tracePt t="186051" x="1731963" y="4402138"/>
          <p14:tracePt t="186066" x="1687513" y="4402138"/>
          <p14:tracePt t="186083" x="1679575" y="4402138"/>
          <p14:tracePt t="186099" x="1670050" y="4394200"/>
          <p14:tracePt t="186313" x="1652588" y="4394200"/>
          <p14:tracePt t="186329" x="1643063" y="4394200"/>
          <p14:tracePt t="186337" x="1643063" y="4384675"/>
          <p14:tracePt t="186345" x="1616075" y="4375150"/>
          <p14:tracePt t="186358" x="1598613" y="4367213"/>
          <p14:tracePt t="186370" x="1571625" y="4348163"/>
          <p14:tracePt t="186387" x="1527175" y="4330700"/>
          <p14:tracePt t="186403" x="1517650" y="4313238"/>
          <p14:tracePt t="186419" x="1500188" y="4303713"/>
          <p14:tracePt t="186688" x="1527175" y="4295775"/>
          <p14:tracePt t="186697" x="1581150" y="4286250"/>
          <p14:tracePt t="186708" x="1652588" y="4276725"/>
          <p14:tracePt t="186724" x="1812925" y="4268788"/>
          <p14:tracePt t="186741" x="1928813" y="4268788"/>
          <p14:tracePt t="186758" x="2009775" y="4268788"/>
          <p14:tracePt t="186779" x="2081213" y="4268788"/>
          <p14:tracePt t="186805" x="2108200" y="4259263"/>
          <p14:tracePt t="186823" x="2116138" y="4259263"/>
          <p14:tracePt t="186842" x="2133600" y="4259263"/>
          <p14:tracePt t="186858" x="2152650" y="4259263"/>
          <p14:tracePt t="186875" x="2160588" y="4259263"/>
          <p14:tracePt t="186890" x="2170113" y="4259263"/>
          <p14:tracePt t="186907" x="2187575" y="4259263"/>
          <p14:tracePt t="186923" x="2214563" y="4259263"/>
          <p14:tracePt t="186939" x="2241550" y="4259263"/>
          <p14:tracePt t="186955" x="2286000" y="4259263"/>
          <p14:tracePt t="186970" x="2322513" y="4259263"/>
          <p14:tracePt t="186986" x="2357438" y="4259263"/>
          <p14:tracePt t="187003" x="2384425" y="4259263"/>
          <p14:tracePt t="187019" x="2401888" y="4259263"/>
          <p14:tracePt t="187034" x="2438400" y="4259263"/>
          <p14:tracePt t="187051" x="2465388" y="4259263"/>
          <p14:tracePt t="187066" x="2490788" y="4259263"/>
          <p14:tracePt t="187082" x="2517775" y="4259263"/>
          <p14:tracePt t="187099" x="2536825" y="4259263"/>
          <p14:tracePt t="187115" x="2544763" y="4259263"/>
          <p14:tracePt t="187131" x="2554288" y="4259263"/>
          <p14:tracePt t="187169" x="2562225" y="4259263"/>
          <p14:tracePt t="187201" x="2581275" y="4259263"/>
          <p14:tracePt t="187210" x="2589213" y="4259263"/>
          <p14:tracePt t="187217" x="2608263" y="4259263"/>
          <p14:tracePt t="187228" x="2616200" y="4259263"/>
          <p14:tracePt t="187244" x="2652713" y="4251325"/>
          <p14:tracePt t="187260" x="2687638" y="4251325"/>
          <p14:tracePt t="187276" x="2714625" y="4241800"/>
          <p14:tracePt t="187305" x="2751138" y="4232275"/>
          <p14:tracePt t="187321" x="2759075" y="4232275"/>
          <p14:tracePt t="187339" x="2776538" y="4232275"/>
          <p14:tracePt t="187356" x="2813050" y="4232275"/>
          <p14:tracePt t="187372" x="2857500" y="4232275"/>
          <p14:tracePt t="187388" x="2911475" y="4232275"/>
          <p14:tracePt t="187404" x="2965450" y="4232275"/>
          <p14:tracePt t="187421" x="3000375" y="4232275"/>
          <p14:tracePt t="187438" x="3027363" y="4232275"/>
          <p14:tracePt t="187454" x="3044825" y="4232275"/>
          <p14:tracePt t="187470" x="3071813" y="4232275"/>
          <p14:tracePt t="187486" x="3098800" y="4232275"/>
          <p14:tracePt t="187502" x="3116263" y="4232275"/>
          <p14:tracePt t="187518" x="3160713" y="4224338"/>
          <p14:tracePt t="187533" x="3187700" y="4224338"/>
          <p14:tracePt t="187546" x="3214688" y="4224338"/>
          <p14:tracePt t="187562" x="3232150" y="4224338"/>
          <p14:tracePt t="187578" x="3241675" y="4224338"/>
          <p14:tracePt t="187594" x="3251200" y="4214813"/>
          <p14:tracePt t="187611" x="3276600" y="4214813"/>
          <p14:tracePt t="187627" x="3322638" y="4214813"/>
          <p14:tracePt t="187643" x="3375025" y="4214813"/>
          <p14:tracePt t="187659" x="3446463" y="4214813"/>
          <p14:tracePt t="187675" x="3509963" y="4214813"/>
          <p14:tracePt t="187691" x="3554413" y="4214813"/>
          <p14:tracePt t="187708" x="3581400" y="4214813"/>
          <p14:tracePt t="187724" x="3608388" y="4214813"/>
          <p14:tracePt t="187741" x="3625850" y="4214813"/>
          <p14:tracePt t="187762" x="3652838" y="4214813"/>
          <p14:tracePt t="187793" x="3687763" y="4214813"/>
          <p14:tracePt t="187810" x="3705225" y="4214813"/>
          <p14:tracePt t="187826" x="3714750" y="4214813"/>
          <p14:tracePt t="187858" x="3724275" y="4214813"/>
          <p14:tracePt t="187914" x="3732213" y="4214813"/>
          <p14:tracePt t="187921" x="3751263" y="4214813"/>
          <p14:tracePt t="187938" x="3776663" y="4205288"/>
          <p14:tracePt t="187956" x="3795713" y="4205288"/>
          <p14:tracePt t="187972" x="3813175" y="4205288"/>
          <p14:tracePt t="187988" x="3830638" y="4205288"/>
          <p14:tracePt t="188005" x="3848100" y="4205288"/>
          <p14:tracePt t="188021" x="3867150" y="4205288"/>
          <p14:tracePt t="188037" x="3875088" y="4205288"/>
          <p14:tracePt t="188053" x="3884613" y="4197350"/>
          <p14:tracePt t="188410" x="3894138" y="4197350"/>
          <p14:tracePt t="188418" x="3965575" y="4197350"/>
          <p14:tracePt t="188426" x="4037013" y="4197350"/>
          <p14:tracePt t="188437" x="4116388" y="4197350"/>
          <p14:tracePt t="188453" x="4303713" y="4197350"/>
          <p14:tracePt t="188469" x="4500563" y="4197350"/>
          <p14:tracePt t="188485" x="4687888" y="4197350"/>
          <p14:tracePt t="188500" x="4822825" y="4197350"/>
          <p14:tracePt t="188517" x="4894263" y="4197350"/>
          <p14:tracePt t="188533" x="4919663" y="4197350"/>
          <p14:tracePt t="188809" x="4929188" y="4197350"/>
          <p14:tracePt t="188825" x="4938713" y="4197350"/>
          <p14:tracePt t="188833" x="4965700" y="4197350"/>
          <p14:tracePt t="188844" x="5000625" y="4197350"/>
          <p14:tracePt t="188860" x="5116513" y="4197350"/>
          <p14:tracePt t="188876" x="5251450" y="4197350"/>
          <p14:tracePt t="188891" x="5367338" y="4197350"/>
          <p14:tracePt t="188907" x="5473700" y="4197350"/>
          <p14:tracePt t="188923" x="5537200" y="4197350"/>
          <p14:tracePt t="188939" x="5581650" y="4197350"/>
          <p14:tracePt t="188957" x="5608638" y="4197350"/>
          <p14:tracePt t="188975" x="5616575" y="4197350"/>
          <p14:tracePt t="188991" x="5634038" y="4197350"/>
          <p14:tracePt t="189007" x="5661025" y="4197350"/>
          <p14:tracePt t="189023" x="5697538" y="4197350"/>
          <p14:tracePt t="189040" x="5741988" y="4197350"/>
          <p14:tracePt t="189056" x="5786438" y="4197350"/>
          <p14:tracePt t="189072" x="5830888" y="4197350"/>
          <p14:tracePt t="189089" x="5884863" y="4197350"/>
          <p14:tracePt t="189105" x="5946775" y="4197350"/>
          <p14:tracePt t="189133" x="6027738" y="4197350"/>
          <p14:tracePt t="189150" x="6081713" y="4197350"/>
          <p14:tracePt t="189167" x="6126163" y="4197350"/>
          <p14:tracePt t="189182" x="6188075" y="4197350"/>
          <p14:tracePt t="189199" x="6232525" y="4205288"/>
          <p14:tracePt t="189217" x="6269038" y="4205288"/>
          <p14:tracePt t="189235" x="6296025" y="4205288"/>
          <p14:tracePt t="189251" x="6303963" y="4205288"/>
          <p14:tracePt t="189267" x="6313488" y="4205288"/>
          <p14:tracePt t="189283" x="6330950" y="4205288"/>
          <p14:tracePt t="189300" x="6348413" y="4205288"/>
          <p14:tracePt t="189315" x="6357938" y="4205288"/>
          <p14:tracePt t="189331" x="6384925" y="4205288"/>
          <p14:tracePt t="189348" x="6402388" y="4205288"/>
          <p14:tracePt t="189364" x="6446838" y="4205288"/>
          <p14:tracePt t="189380" x="6483350" y="4205288"/>
          <p14:tracePt t="189396" x="6510338" y="4205288"/>
          <p14:tracePt t="189413" x="6545263" y="4205288"/>
          <p14:tracePt t="189429" x="6572250" y="4205288"/>
          <p14:tracePt t="189445" x="6608763" y="4205288"/>
          <p14:tracePt t="189462" x="6643688" y="4205288"/>
          <p14:tracePt t="189478" x="6680200" y="4205288"/>
          <p14:tracePt t="189495" x="6715125" y="4205288"/>
          <p14:tracePt t="189511" x="6759575" y="4205288"/>
          <p14:tracePt t="189526" x="6796088" y="4214813"/>
          <p14:tracePt t="189543" x="6823075" y="4214813"/>
          <p14:tracePt t="189559" x="6831013" y="4214813"/>
          <p14:tracePt t="189576" x="6858000" y="4214813"/>
          <p14:tracePt t="189592" x="6884988" y="4214813"/>
          <p14:tracePt t="189608" x="6919913" y="4214813"/>
          <p14:tracePt t="189621" x="6956425" y="4214813"/>
          <p14:tracePt t="189637" x="6991350" y="4214813"/>
          <p14:tracePt t="189654" x="7027863" y="4214813"/>
          <p14:tracePt t="189671" x="7045325" y="4214813"/>
          <p14:tracePt t="189689" x="7062788" y="4214813"/>
          <p14:tracePt t="189705" x="7072313" y="4214813"/>
          <p14:tracePt t="189779" x="7081838" y="4214813"/>
          <p14:tracePt t="189794" x="7099300" y="4214813"/>
          <p14:tracePt t="189801" x="7116763" y="4214813"/>
          <p14:tracePt t="189815" x="7134225" y="4214813"/>
          <p14:tracePt t="189832" x="7188200" y="4214813"/>
          <p14:tracePt t="189848" x="7251700" y="4214813"/>
          <p14:tracePt t="189867" x="7313613" y="4214813"/>
          <p14:tracePt t="189883" x="7358063" y="4214813"/>
          <p14:tracePt t="189899" x="7385050" y="4214813"/>
          <p14:tracePt t="189916" x="7412038" y="4214813"/>
          <p14:tracePt t="189932" x="7456488" y="4214813"/>
          <p14:tracePt t="189948" x="7491413" y="4214813"/>
          <p14:tracePt t="189964" x="7545388" y="4214813"/>
          <p14:tracePt t="189979" x="7599363" y="4214813"/>
          <p14:tracePt t="189995" x="7643813" y="4214813"/>
          <p14:tracePt t="190012" x="7670800" y="4214813"/>
          <p14:tracePt t="190027" x="7705725" y="4214813"/>
          <p14:tracePt t="190060" x="7786688" y="4214813"/>
          <p14:tracePt t="190076" x="7831138" y="4214813"/>
          <p14:tracePt t="190092" x="7885113" y="4214813"/>
          <p14:tracePt t="190109" x="7929563" y="4214813"/>
          <p14:tracePt t="190124" x="7956550" y="4205288"/>
          <p14:tracePt t="190141" x="7974013" y="4205288"/>
          <p14:tracePt t="190155" x="7983538" y="4205288"/>
          <p14:tracePt t="190762" x="7991475" y="4205288"/>
          <p14:tracePt t="190780" x="8010525" y="4205288"/>
          <p14:tracePt t="190788" x="8054975" y="4197350"/>
          <p14:tracePt t="190803" x="8161338" y="4197350"/>
          <p14:tracePt t="190819" x="8304213" y="4197350"/>
          <p14:tracePt t="190835" x="8483600" y="4197350"/>
          <p14:tracePt t="190851" x="8643938" y="4197350"/>
          <p14:tracePt t="190867" x="8796338" y="4197350"/>
          <p14:tracePt t="190883" x="8875713" y="4197350"/>
          <p14:tracePt t="190900" x="8912225" y="4197350"/>
          <p14:tracePt t="191114" x="8920163" y="4197350"/>
          <p14:tracePt t="191139" x="8929688" y="4197350"/>
          <p14:tracePt t="191146" x="8939213" y="4197350"/>
          <p14:tracePt t="191157" x="8956675" y="4187825"/>
          <p14:tracePt t="191173" x="8991600" y="4179888"/>
          <p14:tracePt t="191189" x="9028113" y="4170363"/>
          <p14:tracePt t="191205" x="9055100" y="4160838"/>
          <p14:tracePt t="191221" x="9072563" y="4160838"/>
          <p14:tracePt t="191322" x="9063038" y="4170363"/>
          <p14:tracePt t="191330" x="9018588" y="4197350"/>
          <p14:tracePt t="191338" x="8956675" y="4251325"/>
          <p14:tracePt t="191351" x="8858250" y="4295775"/>
          <p14:tracePt t="191367" x="8599488" y="4402138"/>
          <p14:tracePt t="191383" x="8180388" y="4518025"/>
          <p14:tracePt t="191400" x="7589838" y="4660900"/>
          <p14:tracePt t="191419" x="6724650" y="4776788"/>
          <p14:tracePt t="191434" x="6259513" y="4848225"/>
          <p14:tracePt t="191451" x="5911850" y="4857750"/>
          <p14:tracePt t="191481" x="5545138" y="4857750"/>
          <p14:tracePt t="191499" x="5232400" y="4857750"/>
          <p14:tracePt t="191515" x="5010150" y="4857750"/>
          <p14:tracePt t="191532" x="4697413" y="4867275"/>
          <p14:tracePt t="191547" x="4348163" y="4867275"/>
          <p14:tracePt t="191563" x="4010025" y="4867275"/>
          <p14:tracePt t="191580" x="3660775" y="4867275"/>
          <p14:tracePt t="191596" x="3419475" y="4867275"/>
          <p14:tracePt t="191612" x="3179763" y="4867275"/>
          <p14:tracePt t="191628" x="2982913" y="4867275"/>
          <p14:tracePt t="191643" x="2803525" y="4867275"/>
          <p14:tracePt t="191659" x="2643188" y="4867275"/>
          <p14:tracePt t="191675" x="2490788" y="4867275"/>
          <p14:tracePt t="191692" x="2312988" y="4867275"/>
          <p14:tracePt t="191708" x="2160588" y="4867275"/>
          <p14:tracePt t="191724" x="2062163" y="4867275"/>
          <p14:tracePt t="191740" x="2017713" y="4867275"/>
          <p14:tracePt t="191756" x="2000250" y="4867275"/>
          <p14:tracePt t="191802" x="1990725" y="4867275"/>
          <p14:tracePt t="191819" x="1982788" y="4867275"/>
          <p14:tracePt t="191826" x="1973263" y="4867275"/>
          <p14:tracePt t="191838" x="1938338" y="4857750"/>
          <p14:tracePt t="191854" x="1893888" y="4822825"/>
          <p14:tracePt t="191870" x="1812925" y="4776788"/>
          <p14:tracePt t="191886" x="1751013" y="4751388"/>
          <p14:tracePt t="191900" x="1731963" y="4732338"/>
          <p14:tracePt t="191915" x="1714500" y="4714875"/>
          <p14:tracePt t="191987" x="1704975" y="4714875"/>
          <p14:tracePt t="191995" x="1704975" y="4705350"/>
          <p14:tracePt t="192002" x="1724025" y="4687888"/>
          <p14:tracePt t="192015" x="1731963" y="4679950"/>
          <p14:tracePt t="192030" x="1803400" y="4633913"/>
          <p14:tracePt t="192046" x="1919288" y="4608513"/>
          <p14:tracePt t="192063" x="2044700" y="4581525"/>
          <p14:tracePt t="192079" x="2197100" y="4554538"/>
          <p14:tracePt t="192095" x="2366963" y="4545013"/>
          <p14:tracePt t="192111" x="2509838" y="4545013"/>
          <p14:tracePt t="192127" x="2643188" y="4545013"/>
          <p14:tracePt t="192143" x="2705100" y="4545013"/>
          <p14:tracePt t="192157" x="2741613" y="4545013"/>
          <p14:tracePt t="192173" x="2751138" y="4545013"/>
          <p14:tracePt t="192242" x="2759075" y="4545013"/>
          <p14:tracePt t="192284" x="2768600" y="4545013"/>
          <p14:tracePt t="192290" x="2786063" y="4545013"/>
          <p14:tracePt t="192303" x="2813050" y="4545013"/>
          <p14:tracePt t="192320" x="2857500" y="4537075"/>
          <p14:tracePt t="192335" x="2938463" y="4537075"/>
          <p14:tracePt t="192351" x="3017838" y="4537075"/>
          <p14:tracePt t="192368" x="3089275" y="4537075"/>
          <p14:tracePt t="192384" x="3160713" y="4537075"/>
          <p14:tracePt t="192400" x="3224213" y="4537075"/>
          <p14:tracePt t="192415" x="3286125" y="4537075"/>
          <p14:tracePt t="192431" x="3348038" y="4537075"/>
          <p14:tracePt t="192447" x="3411538" y="4537075"/>
          <p14:tracePt t="192463" x="3482975" y="4527550"/>
          <p14:tracePt t="192478" x="3554413" y="4527550"/>
          <p14:tracePt t="192492" x="3625850" y="4527550"/>
          <p14:tracePt t="192508" x="3679825" y="4527550"/>
          <p14:tracePt t="192525" x="3732213" y="4527550"/>
          <p14:tracePt t="192543" x="3786188" y="4527550"/>
          <p14:tracePt t="192557" x="3813175" y="4527550"/>
          <p14:tracePt t="192574" x="3848100" y="4527550"/>
          <p14:tracePt t="192591" x="3884613" y="4527550"/>
          <p14:tracePt t="192609" x="3919538" y="4527550"/>
          <p14:tracePt t="192625" x="3946525" y="4527550"/>
          <p14:tracePt t="192641" x="3990975" y="4527550"/>
          <p14:tracePt t="192657" x="4027488" y="4527550"/>
          <p14:tracePt t="192673" x="4081463" y="4527550"/>
          <p14:tracePt t="192691" x="4152900" y="4518025"/>
          <p14:tracePt t="192707" x="4224338" y="4518025"/>
          <p14:tracePt t="192723" x="4322763" y="4518025"/>
          <p14:tracePt t="192739" x="4402138" y="4510088"/>
          <p14:tracePt t="192755" x="4465638" y="4510088"/>
          <p14:tracePt t="192772" x="4518025" y="4510088"/>
          <p14:tracePt t="192788" x="4562475" y="4500563"/>
          <p14:tracePt t="192803" x="4625975" y="4491038"/>
          <p14:tracePt t="192819" x="4660900" y="4491038"/>
          <p14:tracePt t="192836" x="4705350" y="4483100"/>
          <p14:tracePt t="192852" x="4741863" y="4473575"/>
          <p14:tracePt t="192868" x="4768850" y="4473575"/>
          <p14:tracePt t="192884" x="4795838" y="4473575"/>
          <p14:tracePt t="192900" x="4813300" y="4465638"/>
          <p14:tracePt t="192916" x="4830763" y="4465638"/>
          <p14:tracePt t="192932" x="4848225" y="4456113"/>
          <p14:tracePt t="248455" x="4857750" y="4456113"/>
          <p14:tracePt t="248488" x="4867275" y="4456113"/>
          <p14:tracePt t="248655" x="4867275" y="4473575"/>
          <p14:tracePt t="248663" x="4822825" y="4500563"/>
          <p14:tracePt t="248673" x="4759325" y="4518025"/>
          <p14:tracePt t="248690" x="4625975" y="4572000"/>
          <p14:tracePt t="248707" x="4402138" y="4625975"/>
          <p14:tracePt t="248723" x="4197350" y="4660900"/>
          <p14:tracePt t="248739" x="4010025" y="4679950"/>
          <p14:tracePt t="248755" x="3848100" y="4705350"/>
          <p14:tracePt t="248771" x="3724275" y="4724400"/>
          <p14:tracePt t="248787" x="3643313" y="4732338"/>
          <p14:tracePt t="248804" x="3562350" y="4751388"/>
          <p14:tracePt t="248818" x="3500438" y="4759325"/>
          <p14:tracePt t="248834" x="3446463" y="4759325"/>
          <p14:tracePt t="248850" x="3394075" y="4759325"/>
          <p14:tracePt t="248866" x="3313113" y="4759325"/>
          <p14:tracePt t="248883" x="3251200" y="4759325"/>
          <p14:tracePt t="248899" x="3179763" y="4751388"/>
          <p14:tracePt t="248915" x="3116263" y="4741863"/>
          <p14:tracePt t="248931" x="3044825" y="4741863"/>
          <p14:tracePt t="248947" x="2965450" y="4741863"/>
          <p14:tracePt t="248966" x="2874963" y="4759325"/>
          <p14:tracePt t="248978" x="2768600" y="4803775"/>
          <p14:tracePt t="248995" x="2687638" y="4848225"/>
          <p14:tracePt t="249011" x="2589213" y="4919663"/>
          <p14:tracePt t="249030" x="2517775" y="4983163"/>
          <p14:tracePt t="249047" x="2428875" y="5045075"/>
          <p14:tracePt t="249059" x="2347913" y="5108575"/>
          <p14:tracePt t="249075" x="2286000" y="5143500"/>
          <p14:tracePt t="249091" x="2224088" y="5170488"/>
          <p14:tracePt t="249108" x="2108200" y="5197475"/>
          <p14:tracePt t="249124" x="1973263" y="5224463"/>
          <p14:tracePt t="249143" x="1741488" y="5276850"/>
          <p14:tracePt t="249160" x="1544638" y="5303838"/>
          <p14:tracePt t="249176" x="1357313" y="5322888"/>
          <p14:tracePt t="249192" x="1179513" y="5322888"/>
          <p14:tracePt t="249208" x="1017588" y="5322888"/>
          <p14:tracePt t="249225" x="938213" y="5322888"/>
          <p14:tracePt t="249241" x="866775" y="5295900"/>
          <p14:tracePt t="249257" x="822325" y="5276850"/>
          <p14:tracePt t="249272" x="785813" y="5251450"/>
          <p14:tracePt t="249288" x="741363" y="5214938"/>
          <p14:tracePt t="249304" x="714375" y="5187950"/>
          <p14:tracePt t="249317" x="696913" y="5180013"/>
          <p14:tracePt t="249333" x="679450" y="5160963"/>
          <p14:tracePt t="249349" x="652463" y="5133975"/>
          <p14:tracePt t="249367" x="615950" y="5099050"/>
          <p14:tracePt t="249386" x="588963" y="5062538"/>
          <p14:tracePt t="249402" x="571500" y="5018088"/>
          <p14:tracePt t="249418" x="561975" y="4991100"/>
          <p14:tracePt t="249434" x="554038" y="4965700"/>
          <p14:tracePt t="249449" x="554038" y="4946650"/>
          <p14:tracePt t="249465" x="554038" y="4938713"/>
          <p14:tracePt t="249655" x="554038" y="4919663"/>
          <p14:tracePt t="249663" x="581025" y="4911725"/>
          <p14:tracePt t="249671" x="615950" y="4902200"/>
          <p14:tracePt t="249687" x="660400" y="4884738"/>
          <p14:tracePt t="249703" x="741363" y="4867275"/>
          <p14:tracePt t="249722" x="857250" y="4857750"/>
          <p14:tracePt t="249738" x="901700" y="4848225"/>
          <p14:tracePt t="249755" x="919163" y="4848225"/>
          <p14:tracePt t="249787" x="928688" y="4848225"/>
          <p14:tracePt t="249803" x="938213" y="4848225"/>
          <p14:tracePt t="249820" x="973138" y="4848225"/>
          <p14:tracePt t="249836" x="1009650" y="4848225"/>
          <p14:tracePt t="249852" x="1062038" y="4848225"/>
          <p14:tracePt t="249868" x="1081088" y="4848225"/>
          <p14:tracePt t="249885" x="1089025" y="4848225"/>
          <p14:tracePt t="249900" x="1098550" y="4848225"/>
          <p14:tracePt t="250471" x="1108075" y="4848225"/>
          <p14:tracePt t="250479" x="1133475" y="4848225"/>
          <p14:tracePt t="250487" x="1179513" y="4848225"/>
          <p14:tracePt t="250496" x="1223963" y="4848225"/>
          <p14:tracePt t="250512" x="1357313" y="4848225"/>
          <p14:tracePt t="250528" x="1527175" y="4848225"/>
          <p14:tracePt t="250544" x="1670050" y="4848225"/>
          <p14:tracePt t="250561" x="1822450" y="4848225"/>
          <p14:tracePt t="250576" x="1928813" y="4848225"/>
          <p14:tracePt t="250593" x="2027238" y="4848225"/>
          <p14:tracePt t="250610" x="2116138" y="4848225"/>
          <p14:tracePt t="250629" x="2170113" y="4848225"/>
          <p14:tracePt t="250645" x="2224088" y="4848225"/>
          <p14:tracePt t="250658" x="2268538" y="4848225"/>
          <p14:tracePt t="250673" x="2330450" y="4840288"/>
          <p14:tracePt t="250689" x="2411413" y="4830763"/>
          <p14:tracePt t="250706" x="2473325" y="4822825"/>
          <p14:tracePt t="250723" x="2536825" y="4813300"/>
          <p14:tracePt t="250741" x="2562225" y="4813300"/>
          <p14:tracePt t="250757" x="2589213" y="4803775"/>
          <p14:tracePt t="250773" x="2616200" y="4803775"/>
          <p14:tracePt t="250790" x="2625725" y="4803775"/>
          <p14:tracePt t="250792" x="2633663" y="4803775"/>
          <p14:tracePt t="250805" x="2643188" y="4803775"/>
          <p14:tracePt t="250823" x="2660650" y="4803775"/>
          <p14:tracePt t="250834" x="2670175" y="4803775"/>
          <p14:tracePt t="250850" x="2687638" y="4803775"/>
          <p14:tracePt t="250867" x="2714625" y="4803775"/>
          <p14:tracePt t="250885" x="2751138" y="4803775"/>
          <p14:tracePt t="250903" x="2776538" y="4803775"/>
          <p14:tracePt t="250916" x="2822575" y="4803775"/>
          <p14:tracePt t="250932" x="2840038" y="4803775"/>
          <p14:tracePt t="250949" x="2874963" y="4803775"/>
          <p14:tracePt t="250966" x="2884488" y="4803775"/>
          <p14:tracePt t="250984" x="2901950" y="4803775"/>
          <p14:tracePt t="251064" x="2911475" y="4803775"/>
          <p14:tracePt t="251481" x="2919413" y="4803775"/>
          <p14:tracePt t="251496" x="2938463" y="4803775"/>
          <p14:tracePt t="251504" x="2955925" y="4803775"/>
          <p14:tracePt t="251513" x="2973388" y="4803775"/>
          <p14:tracePt t="251529" x="3000375" y="4803775"/>
          <p14:tracePt t="251545" x="3044825" y="4803775"/>
          <p14:tracePt t="251561" x="3071813" y="4803775"/>
          <p14:tracePt t="251577" x="3081338" y="4795838"/>
          <p14:tracePt t="252184" x="3089275" y="4795838"/>
          <p14:tracePt t="252208" x="3098800" y="4795838"/>
          <p14:tracePt t="252225" x="3108325" y="4795838"/>
          <p14:tracePt t="252241" x="3116263" y="4795838"/>
          <p14:tracePt t="252249" x="3125788" y="4795838"/>
          <p14:tracePt t="252272" x="3133725" y="4795838"/>
          <p14:tracePt t="252289" x="3143250" y="4795838"/>
          <p14:tracePt t="252297" x="3152775" y="4795838"/>
          <p14:tracePt t="252313" x="3160713" y="4795838"/>
          <p14:tracePt t="252792" x="3160713" y="4786313"/>
          <p14:tracePt t="254089" x="3152775" y="4786313"/>
          <p14:tracePt t="254096" x="3143250" y="4776788"/>
          <p14:tracePt t="254113" x="3133725" y="4776788"/>
          <p14:tracePt t="254193" x="3125788" y="4776788"/>
          <p14:tracePt t="254866" x="3108325" y="4768850"/>
          <p14:tracePt t="254994" x="3108325" y="4776788"/>
          <p14:tracePt t="255009" x="3125788" y="4786313"/>
          <p14:tracePt t="255019" x="3133725" y="4795838"/>
          <p14:tracePt t="255032" x="3143250" y="4795838"/>
          <p14:tracePt t="255048" x="3152775" y="4803775"/>
          <p14:tracePt t="255063" x="3170238" y="4813300"/>
          <p14:tracePt t="255096" x="3170238" y="4822825"/>
          <p14:tracePt t="255112" x="3170238" y="4830763"/>
          <p14:tracePt t="255128" x="3108325" y="4894263"/>
          <p14:tracePt t="255144" x="3000375" y="4929188"/>
          <p14:tracePt t="255160" x="2867025" y="4983163"/>
          <p14:tracePt t="255176" x="2741613" y="5018088"/>
          <p14:tracePt t="255193" x="2625725" y="5045075"/>
          <p14:tracePt t="255209" x="2500313" y="5089525"/>
          <p14:tracePt t="255225" x="2393950" y="5116513"/>
          <p14:tracePt t="255241" x="2312988" y="5160963"/>
          <p14:tracePt t="255258" x="2259013" y="5187950"/>
          <p14:tracePt t="255274" x="2214563" y="5214938"/>
          <p14:tracePt t="255290" x="2179638" y="5241925"/>
          <p14:tracePt t="255308" x="2152650" y="5259388"/>
          <p14:tracePt t="255326" x="2143125" y="5276850"/>
          <p14:tracePt t="255342" x="2133600" y="5276850"/>
          <p14:tracePt t="255394" x="2125663" y="5286375"/>
          <p14:tracePt t="255419" x="2116138" y="5286375"/>
          <p14:tracePt t="255441" x="2116138" y="5295900"/>
          <p14:tracePt t="255489" x="2125663" y="5295900"/>
          <p14:tracePt t="255498" x="2170113" y="5295900"/>
          <p14:tracePt t="255505" x="2251075" y="5286375"/>
          <p14:tracePt t="255518" x="2347913" y="5259388"/>
          <p14:tracePt t="255534" x="2679700" y="5214938"/>
          <p14:tracePt t="255550" x="3089275" y="5160963"/>
          <p14:tracePt t="255566" x="3455988" y="5160963"/>
          <p14:tracePt t="255582" x="3714750" y="5160963"/>
          <p14:tracePt t="255598" x="3919538" y="5160963"/>
          <p14:tracePt t="255614" x="4054475" y="5160963"/>
          <p14:tracePt t="255631" x="4108450" y="5160963"/>
          <p14:tracePt t="255647" x="4125913" y="5160963"/>
          <p14:tracePt t="255663" x="4152900" y="5160963"/>
          <p14:tracePt t="255679" x="4170363" y="5170488"/>
          <p14:tracePt t="255695" x="4205288" y="5170488"/>
          <p14:tracePt t="255711" x="4251325" y="5170488"/>
          <p14:tracePt t="255727" x="4303713" y="5170488"/>
          <p14:tracePt t="255742" x="4367213" y="5170488"/>
          <p14:tracePt t="255759" x="4419600" y="5170488"/>
          <p14:tracePt t="255774" x="4465638" y="5170488"/>
          <p14:tracePt t="255790" x="4510088" y="5170488"/>
          <p14:tracePt t="255807" x="4562475" y="5170488"/>
          <p14:tracePt t="255823" x="4616450" y="5170488"/>
          <p14:tracePt t="255839" x="4687888" y="5170488"/>
          <p14:tracePt t="255856" x="4776788" y="5170488"/>
          <p14:tracePt t="255872" x="4857750" y="5170488"/>
          <p14:tracePt t="255888" x="4956175" y="5170488"/>
          <p14:tracePt t="255901" x="5062538" y="5170488"/>
          <p14:tracePt t="255917" x="5160963" y="5170488"/>
          <p14:tracePt t="255934" x="5286375" y="5170488"/>
          <p14:tracePt t="255951" x="5394325" y="5170488"/>
          <p14:tracePt t="255970" x="5545138" y="5170488"/>
          <p14:tracePt t="255986" x="5634038" y="5170488"/>
          <p14:tracePt t="256003" x="5697538" y="5170488"/>
          <p14:tracePt t="256019" x="5776913" y="5160963"/>
          <p14:tracePt t="256034" x="5803900" y="5153025"/>
          <p14:tracePt t="256050" x="5830888" y="5153025"/>
          <p14:tracePt t="256067" x="5857875" y="5153025"/>
          <p14:tracePt t="256082" x="5894388" y="5143500"/>
          <p14:tracePt t="256099" x="5929313" y="5143500"/>
          <p14:tracePt t="256114" x="5965825" y="5143500"/>
          <p14:tracePt t="256131" x="6000750" y="5133975"/>
          <p14:tracePt t="256147" x="6045200" y="5126038"/>
          <p14:tracePt t="256162" x="6081713" y="5126038"/>
          <p14:tracePt t="256176" x="6108700" y="5126038"/>
          <p14:tracePt t="256192" x="6161088" y="5108575"/>
          <p14:tracePt t="256209" x="6276975" y="5089525"/>
          <p14:tracePt t="256227" x="6367463" y="5072063"/>
          <p14:tracePt t="256243" x="6456363" y="5062538"/>
          <p14:tracePt t="256259" x="6537325" y="5054600"/>
          <p14:tracePt t="256275" x="6599238" y="5054600"/>
          <p14:tracePt t="256291" x="6661150" y="5045075"/>
          <p14:tracePt t="256308" x="6724650" y="5045075"/>
          <p14:tracePt t="256320" x="6759575" y="5045075"/>
          <p14:tracePt t="256336" x="6813550" y="5045075"/>
          <p14:tracePt t="256354" x="6875463" y="5045075"/>
          <p14:tracePt t="256373" x="6902450" y="5037138"/>
          <p14:tracePt t="256389" x="6929438" y="5027613"/>
          <p14:tracePt t="256406" x="6965950" y="5027613"/>
          <p14:tracePt t="256422" x="6991350" y="5027613"/>
          <p14:tracePt t="256438" x="7000875" y="5027613"/>
          <p14:tracePt t="256562" x="7027863" y="5027613"/>
          <p14:tracePt t="256570" x="7089775" y="5027613"/>
          <p14:tracePt t="256583" x="7170738" y="5027613"/>
          <p14:tracePt t="256600" x="7340600" y="5027613"/>
          <p14:tracePt t="256616" x="7491413" y="5027613"/>
          <p14:tracePt t="256633" x="7688263" y="5027613"/>
          <p14:tracePt t="256649" x="7759700" y="5027613"/>
          <p14:tracePt t="256664" x="7777163" y="5027613"/>
          <p14:tracePt t="256680" x="7804150" y="5027613"/>
          <p14:tracePt t="256695" x="7813675" y="5037138"/>
          <p14:tracePt t="256711" x="7823200" y="5037138"/>
          <p14:tracePt t="256727" x="7840663" y="5037138"/>
          <p14:tracePt t="256744" x="7858125" y="5037138"/>
          <p14:tracePt t="256762" x="7912100" y="5037138"/>
          <p14:tracePt t="256778" x="7947025" y="5037138"/>
          <p14:tracePt t="256793" x="7991475" y="5037138"/>
          <p14:tracePt t="256821" x="8072438" y="5037138"/>
          <p14:tracePt t="256839" x="8143875" y="5037138"/>
          <p14:tracePt t="256858" x="8215313" y="5037138"/>
          <p14:tracePt t="256875" x="8251825" y="5037138"/>
          <p14:tracePt t="256891" x="8277225" y="5037138"/>
          <p14:tracePt t="256907" x="8313738" y="5027613"/>
          <p14:tracePt t="256923" x="8331200" y="5027613"/>
          <p14:tracePt t="256940" x="8358188" y="5027613"/>
          <p14:tracePt t="256956" x="8375650" y="5018088"/>
          <p14:tracePt t="256972" x="8385175" y="5018088"/>
          <p14:tracePt t="256988" x="8394700" y="5018088"/>
          <p14:tracePt t="257005" x="8402638" y="5018088"/>
          <p14:tracePt t="257021" x="8439150" y="5010150"/>
          <p14:tracePt t="257037" x="8483600" y="5010150"/>
          <p14:tracePt t="257346" x="8491538" y="5010150"/>
          <p14:tracePt t="257355" x="8537575" y="5000625"/>
          <p14:tracePt t="257362" x="8643938" y="4983163"/>
          <p14:tracePt t="257373" x="8742363" y="4973638"/>
          <p14:tracePt t="257389" x="8947150" y="4956175"/>
          <p14:tracePt t="257405" x="9045575" y="4956175"/>
          <p14:tracePt t="257422" x="9063038" y="4956175"/>
          <p14:tracePt t="257834" x="9055100" y="4956175"/>
          <p14:tracePt t="257842" x="8947150" y="4983163"/>
          <p14:tracePt t="257859" x="8447088" y="5108575"/>
          <p14:tracePt t="257876" x="7813675" y="5187950"/>
          <p14:tracePt t="257892" x="7188200" y="5276850"/>
          <p14:tracePt t="257908" x="6537325" y="5340350"/>
          <p14:tracePt t="257924" x="5956300" y="5340350"/>
          <p14:tracePt t="257939" x="5491163" y="5340350"/>
          <p14:tracePt t="257955" x="5099050" y="5340350"/>
          <p14:tracePt t="257971" x="4732338" y="5340350"/>
          <p14:tracePt t="257987" x="4394200" y="5340350"/>
          <p14:tracePt t="258003" x="4116388" y="5340350"/>
          <p14:tracePt t="258019" x="3867150" y="5340350"/>
          <p14:tracePt t="258035" x="3643313" y="5340350"/>
          <p14:tracePt t="258052" x="3429000" y="5340350"/>
          <p14:tracePt t="258067" x="3224213" y="5340350"/>
          <p14:tracePt t="258083" x="3098800" y="5340350"/>
          <p14:tracePt t="258099" x="3017838" y="5348288"/>
          <p14:tracePt t="258115" x="2973388" y="5357813"/>
          <p14:tracePt t="258131" x="2946400" y="5357813"/>
          <p14:tracePt t="258148" x="2911475" y="5357813"/>
          <p14:tracePt t="258164" x="2840038" y="5375275"/>
          <p14:tracePt t="258180" x="2759075" y="5384800"/>
          <p14:tracePt t="258196" x="2660650" y="5419725"/>
          <p14:tracePt t="258212" x="2598738" y="5429250"/>
          <p14:tracePt t="258229" x="2562225" y="5446713"/>
          <p14:tracePt t="258245" x="2536825" y="5446713"/>
          <p14:tracePt t="258261" x="2517775" y="5446713"/>
          <p14:tracePt t="258278" x="2490788" y="5446713"/>
          <p14:tracePt t="258309" x="2401888" y="5446713"/>
          <p14:tracePt t="258327" x="2374900" y="5446713"/>
          <p14:tracePt t="258342" x="2339975" y="5446713"/>
          <p14:tracePt t="258358" x="2286000" y="5446713"/>
          <p14:tracePt t="258373" x="2251075" y="5446713"/>
          <p14:tracePt t="258390" x="2214563" y="5438775"/>
          <p14:tracePt t="258406" x="2179638" y="5438775"/>
          <p14:tracePt t="258422" x="2152650" y="5429250"/>
          <p14:tracePt t="258438" x="2143125" y="5429250"/>
          <p14:tracePt t="258455" x="2133600" y="5429250"/>
          <p14:tracePt t="258471" x="2133600" y="5419725"/>
          <p14:tracePt t="258722" x="2187575" y="5419725"/>
          <p14:tracePt t="258731" x="2259013" y="5419725"/>
          <p14:tracePt t="258748" x="2374900" y="5419725"/>
          <p14:tracePt t="258765" x="2509838" y="5419725"/>
          <p14:tracePt t="258780" x="2616200" y="5419725"/>
          <p14:tracePt t="258796" x="2697163" y="5419725"/>
          <p14:tracePt t="258812" x="2724150" y="5419725"/>
          <p14:tracePt t="258828" x="2732088" y="5419725"/>
          <p14:tracePt t="258955" x="2751138" y="5419725"/>
          <p14:tracePt t="258962" x="2786063" y="5419725"/>
          <p14:tracePt t="258973" x="2840038" y="5419725"/>
          <p14:tracePt t="258990" x="2928938" y="5419725"/>
          <p14:tracePt t="259006" x="3009900" y="5419725"/>
          <p14:tracePt t="259022" x="3071813" y="5419725"/>
          <p14:tracePt t="259038" x="3098800" y="5419725"/>
          <p14:tracePt t="259387" x="3152775" y="5411788"/>
          <p14:tracePt t="259394" x="3251200" y="5411788"/>
          <p14:tracePt t="259405" x="3357563" y="5402263"/>
          <p14:tracePt t="259420" x="3562350" y="5402263"/>
          <p14:tracePt t="259434" x="3786188" y="5402263"/>
          <p14:tracePt t="259451" x="3965575" y="5402263"/>
          <p14:tracePt t="259469" x="4062413" y="5402263"/>
          <p14:tracePt t="259485" x="4071938" y="5402263"/>
          <p14:tracePt t="263611" x="4081463" y="5402263"/>
          <p14:tracePt t="264067" x="4089400" y="5402263"/>
          <p14:tracePt t="264091" x="4098925" y="5402263"/>
          <p14:tracePt t="264115" x="4108450" y="5402263"/>
          <p14:tracePt t="264123" x="4116388" y="5402263"/>
          <p14:tracePt t="264131" x="4133850" y="5402263"/>
          <p14:tracePt t="264140" x="4160838" y="5394325"/>
          <p14:tracePt t="264158" x="4214813" y="5375275"/>
          <p14:tracePt t="264170" x="4268788" y="5357813"/>
          <p14:tracePt t="264186" x="4340225" y="5357813"/>
          <p14:tracePt t="264202" x="4456113" y="5348288"/>
          <p14:tracePt t="264218" x="4572000" y="5340350"/>
          <p14:tracePt t="264234" x="4732338" y="5340350"/>
          <p14:tracePt t="264251" x="5018088" y="5340350"/>
          <p14:tracePt t="264269" x="5197475" y="5340350"/>
          <p14:tracePt t="264287" x="5322888" y="5340350"/>
          <p14:tracePt t="264303" x="5411788" y="5340350"/>
          <p14:tracePt t="264319" x="5456238" y="5340350"/>
          <p14:tracePt t="264336" x="5465763" y="5340350"/>
          <p14:tracePt t="307781" x="5465763" y="5330825"/>
          <p14:tracePt t="307805" x="5456238" y="5322888"/>
          <p14:tracePt t="307813" x="5438775" y="5322888"/>
          <p14:tracePt t="307821" x="5419725" y="5322888"/>
          <p14:tracePt t="307832" x="5394325" y="5313363"/>
          <p14:tracePt t="307851" x="5313363" y="5276850"/>
          <p14:tracePt t="307881" x="5143500" y="5108575"/>
          <p14:tracePt t="307898" x="5116513" y="5081588"/>
          <p14:tracePt t="307928" x="5108575" y="5081588"/>
          <p14:tracePt t="308382" x="5099050" y="5089525"/>
          <p14:tracePt t="308390" x="5054600" y="5153025"/>
          <p14:tracePt t="308401" x="4991100" y="5268913"/>
          <p14:tracePt t="308418" x="4848225" y="5500688"/>
          <p14:tracePt t="308434" x="4589463" y="5894388"/>
          <p14:tracePt t="308451" x="4160838" y="6483350"/>
          <p14:tracePt t="308468" x="3571875" y="6848475"/>
          <p14:tracePt t="308483" x="2894013" y="6848475"/>
          <p14:tracePt t="308499" x="2054225" y="6848475"/>
          <p14:tracePt t="308510" x="1009650" y="6848475"/>
          <p14:tracePt t="308701" x="0" y="6313488"/>
          <p14:tracePt t="308710" x="0" y="6197600"/>
          <p14:tracePt t="308724" x="0" y="6037263"/>
          <p14:tracePt t="308742" x="0" y="5732463"/>
          <p14:tracePt t="308753" x="0" y="5688013"/>
          <p14:tracePt t="308769" x="26988" y="5643563"/>
          <p14:tracePt t="308785" x="53975" y="5626100"/>
          <p14:tracePt t="308801" x="133350" y="5581650"/>
          <p14:tracePt t="308817" x="366713" y="5491163"/>
          <p14:tracePt t="308834" x="884238" y="5313363"/>
          <p14:tracePt t="308850" x="1608138" y="5099050"/>
          <p14:tracePt t="308866" x="2259013" y="4919663"/>
          <p14:tracePt t="308882" x="2724150" y="4848225"/>
          <p14:tracePt t="308898" x="2938463" y="4840288"/>
          <p14:tracePt t="308914" x="3054350" y="4840288"/>
          <p14:tracePt t="308930" x="3081338" y="4840288"/>
          <p14:tracePt t="308981" x="3089275" y="4840288"/>
          <p14:tracePt t="308989" x="3089275" y="4848225"/>
          <p14:tracePt t="308999" x="3071813" y="4884738"/>
          <p14:tracePt t="309015" x="2965450" y="5027613"/>
          <p14:tracePt t="309031" x="2803525" y="5205413"/>
          <p14:tracePt t="309047" x="2616200" y="5384800"/>
          <p14:tracePt t="309063" x="2428875" y="5518150"/>
          <p14:tracePt t="309079" x="2339975" y="5554663"/>
          <p14:tracePt t="309090" x="2303463" y="5554663"/>
          <p14:tracePt t="309106" x="2268538" y="5554663"/>
          <p14:tracePt t="309122" x="2259013" y="5554663"/>
          <p14:tracePt t="309139" x="2251075" y="5554663"/>
          <p14:tracePt t="309155" x="2232025" y="5554663"/>
          <p14:tracePt t="309171" x="2187575" y="5554663"/>
          <p14:tracePt t="309187" x="2143125" y="5554663"/>
          <p14:tracePt t="309203" x="2098675" y="5545138"/>
          <p14:tracePt t="309219" x="2036763" y="5545138"/>
          <p14:tracePt t="309236" x="1982788" y="5554663"/>
          <p14:tracePt t="309252" x="1938338" y="5562600"/>
          <p14:tracePt t="309268" x="1884363" y="5589588"/>
          <p14:tracePt t="309284" x="1857375" y="5589588"/>
          <p14:tracePt t="309301" x="1812925" y="5608638"/>
          <p14:tracePt t="309317" x="1768475" y="5616575"/>
          <p14:tracePt t="309334" x="1697038" y="5626100"/>
          <p14:tracePt t="309351" x="1643063" y="5634038"/>
          <p14:tracePt t="309369" x="1581150" y="5643563"/>
          <p14:tracePt t="309385" x="1500188" y="5653088"/>
          <p14:tracePt t="309401" x="1428750" y="5661025"/>
          <p14:tracePt t="309417" x="1366838" y="5670550"/>
          <p14:tracePt t="309433" x="1295400" y="5680075"/>
          <p14:tracePt t="309450" x="1258888" y="5680075"/>
          <p14:tracePt t="309466" x="1241425" y="5680075"/>
          <p14:tracePt t="309478" x="1231900" y="5680075"/>
          <p14:tracePt t="309494" x="1223963" y="5688013"/>
          <p14:tracePt t="309550" x="1214438" y="5688013"/>
          <p14:tracePt t="309582" x="1204913" y="5697538"/>
          <p14:tracePt t="309743" x="1196975" y="5697538"/>
          <p14:tracePt t="309766" x="1214438" y="5697538"/>
          <p14:tracePt t="309775" x="1250950" y="5697538"/>
          <p14:tracePt t="309787" x="1285875" y="5697538"/>
          <p14:tracePt t="309803" x="1428750" y="5697538"/>
          <p14:tracePt t="309816" x="1598613" y="5697538"/>
          <p14:tracePt t="309835" x="1768475" y="5697538"/>
          <p14:tracePt t="309851" x="1911350" y="5697538"/>
          <p14:tracePt t="309867" x="2027238" y="5697538"/>
          <p14:tracePt t="309883" x="2081213" y="5697538"/>
          <p14:tracePt t="309915" x="2108200" y="5697538"/>
          <p14:tracePt t="309990" x="2116138" y="5697538"/>
          <p14:tracePt t="309998" x="2133600" y="5697538"/>
          <p14:tracePt t="310010" x="2179638" y="5697538"/>
          <p14:tracePt t="310027" x="2276475" y="5697538"/>
          <p14:tracePt t="310044" x="2411413" y="5697538"/>
          <p14:tracePt t="310062" x="2652713" y="5697538"/>
          <p14:tracePt t="310078" x="2795588" y="5697538"/>
          <p14:tracePt t="310093" x="2857500" y="5697538"/>
          <p14:tracePt t="310110" x="2965450" y="5697538"/>
          <p14:tracePt t="310126" x="3009900" y="5697538"/>
          <p14:tracePt t="310142" x="3036888" y="5697538"/>
          <p14:tracePt t="310157" x="3044825" y="5697538"/>
          <p14:tracePt t="310170" x="3054350" y="5697538"/>
          <p14:tracePt t="310185" x="3062288" y="5697538"/>
          <p14:tracePt t="310358" x="3071813" y="5697538"/>
          <p14:tracePt t="310367" x="3098800" y="5705475"/>
          <p14:tracePt t="310382" x="3125788" y="5715000"/>
          <p14:tracePt t="310399" x="3160713" y="5724525"/>
          <p14:tracePt t="310416" x="3179763" y="5732463"/>
          <p14:tracePt t="310431" x="3224213" y="5732463"/>
          <p14:tracePt t="310464" x="3259138" y="5759450"/>
          <p14:tracePt t="310475" x="3268663" y="5768975"/>
          <p14:tracePt t="310492" x="3286125" y="5776913"/>
          <p14:tracePt t="310510" x="3303588" y="5813425"/>
          <p14:tracePt t="310528" x="3303588" y="5840413"/>
          <p14:tracePt t="310543" x="3303588" y="5894388"/>
          <p14:tracePt t="310559" x="3303588" y="5946775"/>
          <p14:tracePt t="310575" x="3276600" y="5991225"/>
          <p14:tracePt t="310591" x="3232150" y="6037263"/>
          <p14:tracePt t="310607" x="3179763" y="6072188"/>
          <p14:tracePt t="310624" x="3081338" y="6108700"/>
          <p14:tracePt t="310640" x="2919413" y="6134100"/>
          <p14:tracePt t="310656" x="2732088" y="6143625"/>
          <p14:tracePt t="310671" x="2517775" y="6143625"/>
          <p14:tracePt t="310687" x="2339975" y="6143625"/>
          <p14:tracePt t="310703" x="2197100" y="6143625"/>
          <p14:tracePt t="310720" x="2098675" y="6153150"/>
          <p14:tracePt t="310736" x="2027238" y="6161088"/>
          <p14:tracePt t="310753" x="2000250" y="6170613"/>
          <p14:tracePt t="310768" x="1990725" y="6170613"/>
          <p14:tracePt t="312831" x="2017713" y="6170613"/>
          <p14:tracePt t="312840" x="2044700" y="6170613"/>
          <p14:tracePt t="312853" x="2081213" y="6170613"/>
          <p14:tracePt t="312870" x="2160588" y="6170613"/>
          <p14:tracePt t="312888" x="2312988" y="6170613"/>
          <p14:tracePt t="312905" x="2384425" y="6170613"/>
          <p14:tracePt t="312921" x="2446338" y="6170613"/>
          <p14:tracePt t="312936" x="2490788" y="6170613"/>
          <p14:tracePt t="312952" x="2509838" y="6170613"/>
          <p14:tracePt t="312968" x="2527300" y="6170613"/>
          <p14:tracePt t="313007" x="2536825" y="6170613"/>
          <p14:tracePt t="313031" x="2544763" y="6170613"/>
          <p14:tracePt t="313047" x="2554288" y="6170613"/>
          <p14:tracePt t="313056" x="2562225" y="6170613"/>
          <p14:tracePt t="313071" x="2571750" y="6170613"/>
          <p14:tracePt t="313081" x="2581275" y="6170613"/>
          <p14:tracePt t="313098" x="2598738" y="6170613"/>
          <p14:tracePt t="313130" x="2608263" y="6170613"/>
          <p14:tracePt t="313147" x="2625725" y="6170613"/>
          <p14:tracePt t="313163" x="2643188" y="6170613"/>
          <p14:tracePt t="313177" x="2670175" y="6170613"/>
          <p14:tracePt t="313193" x="2724150" y="6170613"/>
          <p14:tracePt t="313209" x="2768600" y="6170613"/>
          <p14:tracePt t="313226" x="2830513" y="6170613"/>
          <p14:tracePt t="313244" x="2911475" y="6170613"/>
          <p14:tracePt t="313276" x="3062288" y="6170613"/>
          <p14:tracePt t="313292" x="3143250" y="6170613"/>
          <p14:tracePt t="313307" x="3205163" y="6170613"/>
          <p14:tracePt t="313324" x="3259138" y="6170613"/>
          <p14:tracePt t="313340" x="3313113" y="6170613"/>
          <p14:tracePt t="313356" x="3357563" y="6170613"/>
          <p14:tracePt t="313372" x="3394075" y="6170613"/>
          <p14:tracePt t="313388" x="3438525" y="6170613"/>
          <p14:tracePt t="313404" x="3473450" y="6170613"/>
          <p14:tracePt t="313420" x="3517900" y="6170613"/>
          <p14:tracePt t="313436" x="3554413" y="6170613"/>
          <p14:tracePt t="313452" x="3589338" y="6170613"/>
          <p14:tracePt t="313468" x="3643313" y="6170613"/>
          <p14:tracePt t="313484" x="3697288" y="6170613"/>
          <p14:tracePt t="313501" x="3759200" y="6170613"/>
          <p14:tracePt t="313517" x="3830638" y="6170613"/>
          <p14:tracePt t="313534" x="3911600" y="6170613"/>
          <p14:tracePt t="313546" x="3973513" y="6170613"/>
          <p14:tracePt t="313562" x="4027488" y="6170613"/>
          <p14:tracePt t="313578" x="4081463" y="6170613"/>
          <p14:tracePt t="313594" x="4133850" y="6170613"/>
          <p14:tracePt t="313613" x="4187825" y="6170613"/>
          <p14:tracePt t="313629" x="4241800" y="6170613"/>
          <p14:tracePt t="313645" x="4286250" y="6170613"/>
          <p14:tracePt t="313661" x="4313238" y="6170613"/>
          <p14:tracePt t="313677" x="4322763" y="6170613"/>
          <p14:tracePt t="313693" x="4348163" y="6170613"/>
          <p14:tracePt t="313724" x="4367213" y="6170613"/>
          <p14:tracePt t="313740" x="4402138" y="6170613"/>
          <p14:tracePt t="313757" x="4429125" y="6170613"/>
          <p14:tracePt t="313772" x="4465638" y="6170613"/>
          <p14:tracePt t="313788" x="4500563" y="6170613"/>
          <p14:tracePt t="313804" x="4545013" y="6170613"/>
          <p14:tracePt t="313806" x="4572000" y="6170613"/>
          <p14:tracePt t="313820" x="4589463" y="6170613"/>
          <p14:tracePt t="313836" x="4643438" y="6170613"/>
          <p14:tracePt t="313852" x="4679950" y="6170613"/>
          <p14:tracePt t="313868" x="4714875" y="6170613"/>
          <p14:tracePt t="313885" x="4724400" y="6170613"/>
          <p14:tracePt t="314496" x="4732338" y="6170613"/>
          <p14:tracePt t="316008" x="4724400" y="6170613"/>
          <p14:tracePt t="316128" x="4714875" y="6170613"/>
          <p14:tracePt t="417392" x="4714875" y="6081713"/>
          <p14:tracePt t="417399" x="4633913" y="5776913"/>
          <p14:tracePt t="417410" x="4491038" y="5322888"/>
          <p14:tracePt t="417425" x="4276725" y="4545013"/>
          <p14:tracePt t="417441" x="4098925" y="4071938"/>
          <p14:tracePt t="417456" x="4017963" y="3919538"/>
          <p14:tracePt t="417472" x="3990975" y="3884613"/>
          <p14:tracePt t="417488" x="4000500" y="3884613"/>
          <p14:tracePt t="417504" x="4160838" y="3894138"/>
          <p14:tracePt t="417521" x="4545013" y="4017963"/>
          <p14:tracePt t="417537" x="4956175" y="4276725"/>
          <p14:tracePt t="417551" x="5303838" y="4625975"/>
          <p14:tracePt t="417567" x="5562600" y="5054600"/>
          <p14:tracePt t="417583" x="5705475" y="5411788"/>
          <p14:tracePt t="417599" x="5732463" y="5680075"/>
          <p14:tracePt t="417615" x="5715000" y="5884863"/>
          <p14:tracePt t="417631" x="5572125" y="6045200"/>
          <p14:tracePt t="417648" x="5322888" y="6197600"/>
          <p14:tracePt t="417664" x="4857750" y="6340475"/>
          <p14:tracePt t="417680" x="4241800" y="6367463"/>
          <p14:tracePt t="417696" x="3394075" y="6367463"/>
          <p14:tracePt t="417712" x="2536825" y="6188075"/>
          <p14:tracePt t="417729" x="1670050" y="5643563"/>
          <p14:tracePt t="417745" x="847725" y="4572000"/>
          <p14:tracePt t="417761" x="0" y="3384550"/>
          <p14:tracePt t="417777" x="0" y="2322513"/>
          <p14:tracePt t="417794" x="0" y="1616075"/>
          <p14:tracePt t="417810" x="0" y="1312863"/>
          <p14:tracePt t="417826" x="0" y="1169988"/>
          <p14:tracePt t="417842" x="0" y="1081088"/>
          <p14:tracePt t="417858" x="44450" y="1027113"/>
          <p14:tracePt t="417874" x="61913" y="1000125"/>
          <p14:tracePt t="417890" x="71438" y="1000125"/>
          <p14:tracePt t="417907" x="80963" y="1000125"/>
          <p14:tracePt t="417923" x="88900" y="1000125"/>
          <p14:tracePt t="421536" x="107950" y="1000125"/>
          <p14:tracePt t="421544" x="142875" y="1027113"/>
          <p14:tracePt t="421554" x="187325" y="1054100"/>
          <p14:tracePt t="421571" x="339725" y="1143000"/>
          <p14:tracePt t="421588" x="490538" y="1250950"/>
          <p14:tracePt t="421604" x="660400" y="1339850"/>
          <p14:tracePt t="421620" x="776288" y="1419225"/>
          <p14:tracePt t="421636" x="830263" y="1465263"/>
          <p14:tracePt t="421652" x="847725" y="1482725"/>
          <p14:tracePt t="421668" x="857250" y="1490663"/>
          <p14:tracePt t="421834" x="866775" y="1490663"/>
          <p14:tracePt t="422017" x="874713" y="1490663"/>
          <p14:tracePt t="422081" x="884238" y="1500188"/>
          <p14:tracePt t="422113" x="893763" y="1500188"/>
          <p14:tracePt t="422120" x="893763" y="1509713"/>
          <p14:tracePt t="422177" x="901700" y="1509713"/>
          <p14:tracePt t="423065" x="911225" y="1509713"/>
          <p14:tracePt t="423136" x="919163" y="1509713"/>
          <p14:tracePt t="423833" x="938213" y="1500188"/>
          <p14:tracePt t="423856" x="946150" y="1500188"/>
          <p14:tracePt t="423880" x="955675" y="1500188"/>
          <p14:tracePt t="424233" x="965200" y="1500188"/>
          <p14:tracePt t="424257" x="982663" y="1500188"/>
          <p14:tracePt t="424265" x="1009650" y="1500188"/>
          <p14:tracePt t="424274" x="1027113" y="1500188"/>
          <p14:tracePt t="424289" x="1108075" y="1544638"/>
          <p14:tracePt t="424306" x="1231900" y="1589088"/>
          <p14:tracePt t="424322" x="1419225" y="1633538"/>
          <p14:tracePt t="424338" x="1670050" y="1687513"/>
          <p14:tracePt t="424350" x="1785938" y="1704975"/>
          <p14:tracePt t="424366" x="1965325" y="1758950"/>
          <p14:tracePt t="424383" x="2098675" y="1803400"/>
          <p14:tracePt t="424401" x="2224088" y="1822450"/>
          <p14:tracePt t="424419" x="2251075" y="1830388"/>
          <p14:tracePt t="424435" x="2259013" y="1839913"/>
          <p14:tracePt t="424451" x="2268538" y="1884363"/>
          <p14:tracePt t="424467" x="2295525" y="1955800"/>
          <p14:tracePt t="424483" x="2312988" y="2062163"/>
          <p14:tracePt t="424500" x="2312988" y="2224088"/>
          <p14:tracePt t="424516" x="2312988" y="2401888"/>
          <p14:tracePt t="424532" x="2286000" y="2616200"/>
          <p14:tracePt t="424548" x="2214563" y="2830513"/>
          <p14:tracePt t="424564" x="2133600" y="3108325"/>
          <p14:tracePt t="424580" x="2009775" y="3375025"/>
          <p14:tracePt t="424593" x="1874838" y="3581400"/>
          <p14:tracePt t="424609" x="1731963" y="3776663"/>
          <p14:tracePt t="424625" x="1527175" y="3983038"/>
          <p14:tracePt t="424643" x="1204913" y="4214813"/>
          <p14:tracePt t="424676" x="704850" y="4581525"/>
          <p14:tracePt t="424691" x="490538" y="4697413"/>
          <p14:tracePt t="424705" x="339725" y="4741863"/>
          <p14:tracePt t="424722" x="241300" y="4759325"/>
          <p14:tracePt t="424738" x="196850" y="4759325"/>
          <p14:tracePt t="424755" x="160338" y="4751388"/>
          <p14:tracePt t="424773" x="125413" y="4687888"/>
          <p14:tracePt t="424790" x="107950" y="4510088"/>
          <p14:tracePt t="424806" x="107950" y="4241800"/>
          <p14:tracePt t="424822" x="107950" y="3822700"/>
          <p14:tracePt t="424838" x="196850" y="3330575"/>
          <p14:tracePt t="424854" x="411163" y="2759075"/>
          <p14:tracePt t="424870" x="714375" y="2276475"/>
          <p14:tracePt t="424886" x="990600" y="1938338"/>
          <p14:tracePt t="424901" x="1312863" y="1643063"/>
          <p14:tracePt t="424917" x="1581150" y="1473200"/>
          <p14:tracePt t="424933" x="1911350" y="1347788"/>
          <p14:tracePt t="424949" x="2312988" y="1250950"/>
          <p14:tracePt t="424965" x="2714625" y="1241425"/>
          <p14:tracePt t="424981" x="3081338" y="1241425"/>
          <p14:tracePt t="424998" x="3446463" y="1241425"/>
          <p14:tracePt t="425014" x="3786188" y="1268413"/>
          <p14:tracePt t="425030" x="4089400" y="1339850"/>
          <p14:tracePt t="425046" x="4313238" y="1411288"/>
          <p14:tracePt t="425063" x="4510088" y="1509713"/>
          <p14:tracePt t="425079" x="4670425" y="1616075"/>
          <p14:tracePt t="425096" x="4768850" y="1741488"/>
          <p14:tracePt t="425111" x="4857750" y="1965325"/>
          <p14:tracePt t="425127" x="4902200" y="2205038"/>
          <p14:tracePt t="425145" x="4911725" y="2652713"/>
          <p14:tracePt t="425156" x="4911725" y="2795588"/>
          <p14:tracePt t="425173" x="4894263" y="3036888"/>
          <p14:tracePt t="425190" x="4822825" y="3251200"/>
          <p14:tracePt t="425209" x="4687888" y="3509963"/>
          <p14:tracePt t="425226" x="4429125" y="3840163"/>
          <p14:tracePt t="425242" x="4259263" y="4017963"/>
          <p14:tracePt t="425258" x="4125913" y="4143375"/>
          <p14:tracePt t="425274" x="4010025" y="4214813"/>
          <p14:tracePt t="425291" x="3911600" y="4268788"/>
          <p14:tracePt t="425307" x="3848100" y="4295775"/>
          <p14:tracePt t="425323" x="3776663" y="4303713"/>
          <p14:tracePt t="425339" x="3679825" y="4313238"/>
          <p14:tracePt t="425355" x="3581400" y="4313238"/>
          <p14:tracePt t="425371" x="3482975" y="4313238"/>
          <p14:tracePt t="425387" x="3402013" y="4313238"/>
          <p14:tracePt t="425403" x="3340100" y="4303713"/>
          <p14:tracePt t="425419" x="3322638" y="4295775"/>
          <p14:tracePt t="425435" x="3303588" y="4276725"/>
          <p14:tracePt t="425497" x="3295650" y="4268788"/>
          <p14:tracePt t="425505" x="3295650" y="4259263"/>
          <p14:tracePt t="425517" x="3286125" y="4251325"/>
          <p14:tracePt t="425532" x="3286125" y="4241800"/>
          <p14:tracePt t="425549" x="3286125" y="4214813"/>
          <p14:tracePt t="425565" x="3286125" y="4197350"/>
          <p14:tracePt t="425578" x="3286125" y="4179888"/>
          <p14:tracePt t="425594" x="3276600" y="4160838"/>
          <p14:tracePt t="425610" x="3268663" y="4116388"/>
          <p14:tracePt t="425629" x="3268663" y="4089400"/>
          <p14:tracePt t="425646" x="3259138" y="4054475"/>
          <p14:tracePt t="425663" x="3241675" y="4000500"/>
          <p14:tracePt t="425679" x="3232150" y="3929063"/>
          <p14:tracePt t="425695" x="3205163" y="3840163"/>
          <p14:tracePt t="425707" x="3187700" y="3751263"/>
          <p14:tracePt t="425723" x="3160713" y="3652838"/>
          <p14:tracePt t="425739" x="3125788" y="3527425"/>
          <p14:tracePt t="425756" x="3081338" y="3367088"/>
          <p14:tracePt t="425774" x="3027363" y="3160713"/>
          <p14:tracePt t="425791" x="2973388" y="2884488"/>
          <p14:tracePt t="425807" x="2955925" y="2643188"/>
          <p14:tracePt t="425824" x="2955925" y="2438400"/>
          <p14:tracePt t="425839" x="2955925" y="2268538"/>
          <p14:tracePt t="425842" x="2982913" y="2187575"/>
          <p14:tracePt t="425855" x="3027363" y="2098675"/>
          <p14:tracePt t="425872" x="3160713" y="1928813"/>
          <p14:tracePt t="425888" x="3330575" y="1758950"/>
          <p14:tracePt t="425903" x="3544888" y="1625600"/>
          <p14:tracePt t="425919" x="3813175" y="1500188"/>
          <p14:tracePt t="425935" x="4160838" y="1374775"/>
          <p14:tracePt t="425952" x="4510088" y="1312863"/>
          <p14:tracePt t="425968" x="4830763" y="1268413"/>
          <p14:tracePt t="425985" x="5241925" y="1268413"/>
          <p14:tracePt t="425999" x="5375275" y="1268413"/>
          <p14:tracePt t="426014" x="5608638" y="1268413"/>
          <p14:tracePt t="426030" x="5786438" y="1330325"/>
          <p14:tracePt t="426047" x="5902325" y="1401763"/>
          <p14:tracePt t="426064" x="5991225" y="1473200"/>
          <p14:tracePt t="426080" x="6054725" y="1536700"/>
          <p14:tracePt t="426097" x="6126163" y="1687513"/>
          <p14:tracePt t="426113" x="6170613" y="1830388"/>
          <p14:tracePt t="426130" x="6197600" y="2036763"/>
          <p14:tracePt t="426145" x="6205538" y="2295525"/>
          <p14:tracePt t="426178" x="6205538" y="3224213"/>
          <p14:tracePt t="426190" x="6161088" y="3465513"/>
          <p14:tracePt t="426206" x="6027738" y="3884613"/>
          <p14:tracePt t="426223" x="5884863" y="4259263"/>
          <p14:tracePt t="426242" x="5608638" y="4643438"/>
          <p14:tracePt t="426258" x="5402263" y="4795838"/>
          <p14:tracePt t="426274" x="5180013" y="4911725"/>
          <p14:tracePt t="426291" x="4884738" y="5000625"/>
          <p14:tracePt t="426307" x="4429125" y="5108575"/>
          <p14:tracePt t="426324" x="3848100" y="5187950"/>
          <p14:tracePt t="426340" x="3197225" y="5259388"/>
          <p14:tracePt t="426355" x="2616200" y="5259388"/>
          <p14:tracePt t="426372" x="2108200" y="5259388"/>
          <p14:tracePt t="426388" x="1687513" y="5259388"/>
          <p14:tracePt t="426405" x="1401763" y="5251450"/>
          <p14:tracePt t="426421" x="1187450" y="5197475"/>
          <p14:tracePt t="426437" x="1054100" y="5143500"/>
          <p14:tracePt t="426454" x="955675" y="5062538"/>
          <p14:tracePt t="426470" x="874713" y="4956175"/>
          <p14:tracePt t="426486" x="803275" y="4786313"/>
          <p14:tracePt t="426502" x="776288" y="4527550"/>
          <p14:tracePt t="426519" x="741363" y="4170363"/>
          <p14:tracePt t="426535" x="741363" y="3875088"/>
          <p14:tracePt t="426550" x="741363" y="3633788"/>
          <p14:tracePt t="426566" x="776288" y="3411538"/>
          <p14:tracePt t="426583" x="839788" y="3224213"/>
          <p14:tracePt t="426600" x="901700" y="3054350"/>
          <p14:tracePt t="426615" x="1000125" y="2857500"/>
          <p14:tracePt t="426631" x="1098550" y="2670175"/>
          <p14:tracePt t="426647" x="1204913" y="2490788"/>
          <p14:tracePt t="426663" x="1312863" y="2322513"/>
          <p14:tracePt t="426680" x="1401763" y="2214563"/>
          <p14:tracePt t="426697" x="1517650" y="2116138"/>
          <p14:tracePt t="426714" x="1544638" y="2089150"/>
          <p14:tracePt t="426729" x="1562100" y="2089150"/>
          <p14:tracePt t="428162" x="1571625" y="2089150"/>
          <p14:tracePt t="429370" x="1589088" y="2089150"/>
          <p14:tracePt t="429387" x="1608138" y="2089150"/>
          <p14:tracePt t="429394" x="1643063" y="2133600"/>
          <p14:tracePt t="429411" x="1751013" y="2224088"/>
          <p14:tracePt t="429422" x="1830388" y="2303463"/>
          <p14:tracePt t="429438" x="2036763" y="2500313"/>
          <p14:tracePt t="429455" x="2312988" y="2894013"/>
          <p14:tracePt t="429473" x="2544763" y="3446463"/>
          <p14:tracePt t="429506" x="2759075" y="5126038"/>
          <p14:tracePt t="429524" x="2759075" y="5759450"/>
          <p14:tracePt t="429535" x="2759075" y="6000750"/>
          <p14:tracePt t="429552" x="2751138" y="6384925"/>
          <p14:tracePt t="429568" x="2633663" y="6670675"/>
          <p14:tracePt t="429587" x="2438400" y="6848475"/>
          <p14:tracePt t="429603" x="2322513" y="6848475"/>
          <p14:tracePt t="429618" x="2205038" y="6848475"/>
          <p14:tracePt t="429634" x="2098675" y="6848475"/>
          <p14:tracePt t="429651" x="1973263" y="6848475"/>
          <p14:tracePt t="429797" x="465138" y="6340475"/>
          <p14:tracePt t="429812" x="446088" y="6323013"/>
          <p14:tracePt t="429828" x="446088" y="6303963"/>
          <p14:tracePt t="429844" x="446088" y="6276975"/>
          <p14:tracePt t="429860" x="446088" y="6259513"/>
          <p14:tracePt t="429875" x="446088" y="6242050"/>
          <p14:tracePt t="429892" x="446088" y="6205538"/>
          <p14:tracePt t="429908" x="473075" y="6153150"/>
          <p14:tracePt t="429925" x="500063" y="6126163"/>
          <p14:tracePt t="429940" x="509588" y="6108700"/>
          <p14:tracePt t="429956" x="517525" y="6108700"/>
          <p14:tracePt t="429974" x="527050" y="6089650"/>
          <p14:tracePt t="430194" x="536575" y="6081713"/>
          <p14:tracePt t="430202" x="544513" y="6072188"/>
          <p14:tracePt t="430213" x="544513" y="6062663"/>
          <p14:tracePt t="430230" x="554038" y="6054725"/>
          <p14:tracePt t="430247" x="571500" y="6037263"/>
          <p14:tracePt t="430265" x="581025" y="6027738"/>
          <p14:tracePt t="430277" x="581025" y="6018213"/>
          <p14:tracePt t="430293" x="588963" y="6010275"/>
          <p14:tracePt t="430340" x="598488" y="6010275"/>
          <p14:tracePt t="430482" x="615950" y="6000750"/>
          <p14:tracePt t="430507" x="625475" y="6000750"/>
          <p14:tracePt t="430515" x="625475" y="5991225"/>
          <p14:tracePt t="430531" x="633413" y="5991225"/>
          <p14:tracePt t="430554" x="642938" y="5991225"/>
          <p14:tracePt t="430562" x="652463" y="5983288"/>
          <p14:tracePt t="430603" x="660400" y="5973763"/>
          <p14:tracePt t="430651" x="679450" y="5965825"/>
          <p14:tracePt t="430666" x="679450" y="5956300"/>
          <p14:tracePt t="430682" x="687388" y="5956300"/>
          <p14:tracePt t="430699" x="696913" y="5946775"/>
          <p14:tracePt t="430738" x="714375" y="5938838"/>
          <p14:tracePt t="430763" x="714375" y="5929313"/>
          <p14:tracePt t="430779" x="723900" y="5929313"/>
          <p14:tracePt t="430787" x="723900" y="5919788"/>
          <p14:tracePt t="430922" x="731838" y="5919788"/>
          <p14:tracePt t="430947" x="741363" y="5919788"/>
          <p14:tracePt t="431178" x="750888" y="5919788"/>
          <p14:tracePt t="431226" x="758825" y="5911850"/>
          <p14:tracePt t="432619" x="768350" y="5911850"/>
          <p14:tracePt t="432627" x="785813" y="5911850"/>
          <p14:tracePt t="432644" x="830263" y="5902325"/>
          <p14:tracePt t="432661" x="911225" y="5894388"/>
          <p14:tracePt t="432677" x="1027113" y="5884863"/>
          <p14:tracePt t="432694" x="1250950" y="5848350"/>
          <p14:tracePt t="432721" x="1830388" y="5697538"/>
          <p14:tracePt t="432739" x="2697163" y="5581650"/>
          <p14:tracePt t="432755" x="3251200" y="5500688"/>
          <p14:tracePt t="432771" x="3875088" y="5456238"/>
          <p14:tracePt t="432789" x="4483100" y="5456238"/>
          <p14:tracePt t="432806" x="4965700" y="5456238"/>
          <p14:tracePt t="432822" x="5224463" y="5483225"/>
          <p14:tracePt t="432839" x="5348288" y="5500688"/>
          <p14:tracePt t="432851" x="5411788" y="5510213"/>
          <p14:tracePt t="432867" x="5429250" y="5510213"/>
          <p14:tracePt t="432883" x="5438775" y="5510213"/>
          <p14:tracePt t="432899" x="5446713" y="5518150"/>
          <p14:tracePt t="432915" x="5483225" y="5527675"/>
          <p14:tracePt t="432932" x="5527675" y="5554663"/>
          <p14:tracePt t="432950" x="5581650" y="5608638"/>
          <p14:tracePt t="432966" x="5634038" y="5670550"/>
          <p14:tracePt t="432982" x="5670550" y="5759450"/>
          <p14:tracePt t="432998" x="5705475" y="5857875"/>
          <p14:tracePt t="433014" x="5732463" y="5965825"/>
          <p14:tracePt t="433030" x="5741988" y="6062663"/>
          <p14:tracePt t="433047" x="5741988" y="6180138"/>
          <p14:tracePt t="433063" x="5688013" y="6313488"/>
          <p14:tracePt t="433079" x="5554663" y="6491288"/>
          <p14:tracePt t="433095" x="5375275" y="6634163"/>
          <p14:tracePt t="433111" x="5126038" y="6724650"/>
          <p14:tracePt t="433128" x="4848225" y="6777038"/>
          <p14:tracePt t="433144" x="4375150" y="6823075"/>
          <p14:tracePt t="433160" x="3786188" y="6823075"/>
          <p14:tracePt t="433176" x="3160713" y="6823075"/>
          <p14:tracePt t="433192" x="2571750" y="6724650"/>
          <p14:tracePt t="433204" x="2027238" y="6616700"/>
          <p14:tracePt t="433288" x="1054100" y="6411913"/>
          <p14:tracePt t="433304" x="1017588" y="6384925"/>
          <p14:tracePt t="433355" x="1017588" y="6367463"/>
          <p14:tracePt t="433363" x="1017588" y="6348413"/>
          <p14:tracePt t="433371" x="1036638" y="6303963"/>
          <p14:tracePt t="433384" x="1062038" y="6259513"/>
          <p14:tracePt t="433400" x="1133475" y="6126163"/>
          <p14:tracePt t="433417" x="1250950" y="5983288"/>
          <p14:tracePt t="433433" x="1384300" y="5840413"/>
          <p14:tracePt t="433449" x="1517650" y="5705475"/>
          <p14:tracePt t="433465" x="1652588" y="5589588"/>
          <p14:tracePt t="433481" x="1768475" y="5510213"/>
          <p14:tracePt t="433497" x="1874838" y="5438775"/>
          <p14:tracePt t="433513" x="1973263" y="5375275"/>
          <p14:tracePt t="433529" x="2027238" y="5330825"/>
          <p14:tracePt t="433545" x="2125663" y="5259388"/>
          <p14:tracePt t="433561" x="2232025" y="5180013"/>
          <p14:tracePt t="433577" x="2357438" y="5099050"/>
          <p14:tracePt t="433594" x="2544763" y="4983163"/>
          <p14:tracePt t="433610" x="2768600" y="4875213"/>
          <p14:tracePt t="433626" x="3036888" y="4751388"/>
          <p14:tracePt t="433638" x="3438525" y="4598988"/>
          <p14:tracePt t="433655" x="3848100" y="4483100"/>
          <p14:tracePt t="433671" x="4384675" y="4429125"/>
          <p14:tracePt t="433689" x="4965700" y="4348163"/>
          <p14:tracePt t="433707" x="5902325" y="4286250"/>
          <p14:tracePt t="433725" x="6438900" y="4286250"/>
          <p14:tracePt t="433736" x="6643688" y="4268788"/>
          <p14:tracePt t="433752" x="6965950" y="4268788"/>
          <p14:tracePt t="433769" x="7242175" y="4268788"/>
          <p14:tracePt t="433788" x="7439025" y="4241800"/>
          <p14:tracePt t="433806" x="7456488" y="4241800"/>
          <p14:tracePt t="433939" x="7466013" y="4232275"/>
          <p14:tracePt t="433987" x="7456488" y="4224338"/>
          <p14:tracePt t="437955" x="7446963" y="4224338"/>
          <p14:tracePt t="437987" x="7439025" y="4224338"/>
          <p14:tracePt t="438003" x="7429500" y="4214813"/>
          <p14:tracePt t="438044" x="7419975" y="4214813"/>
          <p14:tracePt t="438677" x="7412038" y="4197350"/>
          <p14:tracePt t="438684" x="7412038" y="4098925"/>
          <p14:tracePt t="438699" x="7412038" y="3965575"/>
          <p14:tracePt t="438715" x="7412038" y="3214688"/>
          <p14:tracePt t="438731" x="7412038" y="2465388"/>
          <p14:tracePt t="438747" x="7412038" y="1857375"/>
          <p14:tracePt t="438763" x="7394575" y="1500188"/>
          <p14:tracePt t="438779" x="7367588" y="1312863"/>
          <p14:tracePt t="438796" x="7331075" y="1179513"/>
          <p14:tracePt t="438812" x="7323138" y="1098550"/>
          <p14:tracePt t="438828" x="7304088" y="1044575"/>
          <p14:tracePt t="438844" x="7277100" y="1017588"/>
          <p14:tracePt t="438861" x="7259638" y="1000125"/>
          <p14:tracePt t="438876" x="7251700" y="990600"/>
          <p14:tracePt t="440236" x="7251700" y="982663"/>
          <p14:tracePt t="440244" x="7251700" y="973138"/>
          <p14:tracePt t="440254" x="7259638" y="965200"/>
          <p14:tracePt t="440271" x="7340600" y="928688"/>
          <p14:tracePt t="440287" x="7394575" y="893763"/>
          <p14:tracePt t="440303" x="7446963" y="857250"/>
          <p14:tracePt t="440319" x="7491413" y="812800"/>
          <p14:tracePt t="440335" x="7527925" y="723900"/>
          <p14:tracePt t="440351" x="7545388" y="598488"/>
          <p14:tracePt t="440368" x="7545388" y="517525"/>
          <p14:tracePt t="440384" x="7527925" y="473075"/>
          <p14:tracePt t="440400" x="7429500" y="455613"/>
          <p14:tracePt t="440418" x="7134225" y="455613"/>
          <p14:tracePt t="440432" x="6473825" y="455613"/>
          <p14:tracePt t="440448" x="5608638" y="455613"/>
          <p14:tracePt t="440464" x="4518025" y="455613"/>
          <p14:tracePt t="440480" x="3411538" y="455613"/>
          <p14:tracePt t="440497" x="2384425" y="500063"/>
          <p14:tracePt t="440513" x="1517650" y="608013"/>
          <p14:tracePt t="440528" x="1000125" y="687388"/>
          <p14:tracePt t="440545" x="723900" y="731838"/>
          <p14:tracePt t="440561" x="588963" y="768350"/>
          <p14:tracePt t="440577" x="554038" y="785813"/>
          <p14:tracePt t="440594" x="544513" y="795338"/>
          <p14:tracePt t="440611" x="517525" y="822325"/>
          <p14:tracePt t="440629" x="473075" y="866775"/>
          <p14:tracePt t="440646" x="411163" y="911225"/>
          <p14:tracePt t="440662" x="374650" y="946150"/>
          <p14:tracePt t="440673" x="366713" y="955675"/>
          <p14:tracePt t="440689" x="357188" y="973138"/>
          <p14:tracePt t="440705" x="347663" y="982663"/>
          <p14:tracePt t="441102" x="339725" y="982663"/>
          <p14:tracePt t="441109" x="339725" y="973138"/>
          <p14:tracePt t="441127" x="339725" y="812800"/>
          <p14:tracePt t="441144" x="295275" y="652463"/>
          <p14:tracePt t="441160" x="258763" y="544513"/>
          <p14:tracePt t="441177" x="231775" y="500063"/>
          <p14:tracePt t="441192" x="231775" y="465138"/>
          <p14:tracePt t="441204" x="223838" y="446088"/>
          <p14:tracePt t="441221" x="223838" y="438150"/>
          <p14:tracePt t="441277" x="223838" y="428625"/>
          <p14:tracePt t="441381" x="223838" y="419100"/>
          <p14:tracePt t="441797" x="231775" y="428625"/>
          <p14:tracePt t="441806" x="250825" y="438150"/>
          <p14:tracePt t="441822" x="268288" y="455613"/>
          <p14:tracePt t="441839" x="303213" y="465138"/>
          <p14:tracePt t="441981" x="322263" y="465138"/>
          <p14:tracePt t="441989" x="330200" y="446088"/>
          <p14:tracePt t="441999" x="339725" y="428625"/>
          <p14:tracePt t="442017" x="339725" y="411163"/>
          <p14:tracePt t="442032" x="347663" y="384175"/>
          <p14:tracePt t="444846" x="6276975" y="3751263"/>
          <p14:tracePt t="444854" x="6242050" y="3741738"/>
          <p14:tracePt t="444863" x="6170613" y="3714750"/>
          <p14:tracePt t="444880" x="5965825" y="3652838"/>
          <p14:tracePt t="444895" x="5643563" y="3500438"/>
          <p14:tracePt t="444912" x="5276850" y="3348038"/>
          <p14:tracePt t="444928" x="4848225" y="3108325"/>
          <p14:tracePt t="444944" x="4518025" y="2919413"/>
          <p14:tracePt t="444960" x="4241800" y="2714625"/>
          <p14:tracePt t="444976" x="4062413" y="2571750"/>
          <p14:tracePt t="444993" x="3919538" y="2438400"/>
          <p14:tracePt t="445009" x="3776663" y="2322513"/>
          <p14:tracePt t="445024" x="3608388" y="2170113"/>
          <p14:tracePt t="445040" x="3465513" y="2009775"/>
          <p14:tracePt t="445057" x="3303588" y="1830388"/>
          <p14:tracePt t="445073" x="3152775" y="1670050"/>
          <p14:tracePt t="445104" x="2955925" y="1500188"/>
          <p14:tracePt t="445121" x="2894013" y="1438275"/>
          <p14:tracePt t="445136" x="2840038" y="1384300"/>
          <p14:tracePt t="445153" x="2776538" y="1295400"/>
          <p14:tracePt t="445169" x="2741613" y="1214438"/>
          <p14:tracePt t="445184" x="2724150" y="1143000"/>
          <p14:tracePt t="445201" x="2714625" y="1062038"/>
          <p14:tracePt t="445217" x="2714625" y="973138"/>
          <p14:tracePt t="445233" x="2714625" y="893763"/>
          <p14:tracePt t="445249" x="2697163" y="812800"/>
          <p14:tracePt t="445265" x="2697163" y="758825"/>
          <p14:tracePt t="445281" x="2670175" y="714375"/>
          <p14:tracePt t="445296" x="2652713" y="679450"/>
          <p14:tracePt t="445312" x="2625725" y="642938"/>
          <p14:tracePt t="445328" x="2589213" y="588963"/>
          <p14:tracePt t="445344" x="2544763" y="527050"/>
          <p14:tracePt t="445360" x="2446338" y="455613"/>
          <p14:tracePt t="445376" x="2366963" y="411163"/>
          <p14:tracePt t="445393" x="2251075" y="357188"/>
          <p14:tracePt t="445408" x="2143125" y="322263"/>
          <p14:tracePt t="445425" x="2081213" y="285750"/>
          <p14:tracePt t="445441" x="2044700" y="276225"/>
          <p14:tracePt t="445457" x="2009775" y="268288"/>
          <p14:tracePt t="445474" x="1982788" y="241300"/>
          <p14:tracePt t="445491" x="1965325" y="223838"/>
          <p14:tracePt t="445507" x="1938338" y="204788"/>
          <p14:tracePt t="445523" x="1928813" y="196850"/>
          <p14:tracePt t="445539" x="1911350" y="187325"/>
          <p14:tracePt t="445556" x="1901825" y="179388"/>
          <p14:tracePt t="445573" x="1893888" y="169863"/>
          <p14:tracePt t="445601" x="1847850" y="125413"/>
          <p14:tracePt t="445617" x="1803400" y="88900"/>
          <p14:tracePt t="445634" x="1795463" y="80963"/>
          <p14:tracePt t="445652" x="1776413" y="71438"/>
          <p14:tracePt t="445668" x="1741488" y="61913"/>
          <p14:tracePt t="445684" x="1714500" y="53975"/>
          <p14:tracePt t="445699" x="1697038" y="53975"/>
          <p14:tracePt t="445715" x="1679575" y="53975"/>
          <p14:tracePt t="445731" x="1660525" y="53975"/>
          <p14:tracePt t="445747" x="1643063" y="53975"/>
          <p14:tracePt t="445764" x="1633538" y="53975"/>
          <p14:tracePt t="445780" x="1625600" y="53975"/>
          <p14:tracePt t="445791" x="1608138" y="53975"/>
          <p14:tracePt t="445807" x="1589088" y="61913"/>
          <p14:tracePt t="445824" x="1571625" y="61913"/>
          <p14:tracePt t="445841" x="1562100" y="71438"/>
          <p14:tracePt t="445860" x="1544638" y="71438"/>
          <p14:tracePt t="445877" x="1536700" y="71438"/>
          <p14:tracePt t="445892" x="1527175" y="71438"/>
          <p14:tracePt t="445908" x="1527175" y="80963"/>
          <p14:tracePt t="445924" x="1517650" y="80963"/>
          <p14:tracePt t="447104" x="1401763" y="133350"/>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9070"/>
          </a:xfrm>
        </p:spPr>
        <p:txBody>
          <a:bodyPr/>
          <a:lstStyle/>
          <a:p>
            <a:r>
              <a:rPr lang="en-US" dirty="0"/>
              <a:t>MULTI USER DBMS ARCHITECTURES</a:t>
            </a:r>
          </a:p>
        </p:txBody>
      </p:sp>
      <p:sp>
        <p:nvSpPr>
          <p:cNvPr id="3" name="Content Placeholder 2"/>
          <p:cNvSpPr>
            <a:spLocks noGrp="1"/>
          </p:cNvSpPr>
          <p:nvPr>
            <p:ph idx="1"/>
          </p:nvPr>
        </p:nvSpPr>
        <p:spPr>
          <a:xfrm>
            <a:off x="677334" y="1297460"/>
            <a:ext cx="8596668" cy="4793330"/>
          </a:xfrm>
        </p:spPr>
        <p:txBody>
          <a:bodyPr>
            <a:normAutofit/>
          </a:bodyPr>
          <a:lstStyle/>
          <a:p>
            <a:pPr algn="just"/>
            <a:r>
              <a:rPr lang="en-US" sz="2800" dirty="0"/>
              <a:t>Common architectures that are used to implement multi-user database management systems are as follows:</a:t>
            </a:r>
          </a:p>
          <a:p>
            <a:pPr lvl="1"/>
            <a:r>
              <a:rPr lang="en-US" sz="2800" dirty="0"/>
              <a:t>Teleprocessing </a:t>
            </a:r>
          </a:p>
          <a:p>
            <a:pPr lvl="1"/>
            <a:r>
              <a:rPr lang="en-US" sz="2800" dirty="0"/>
              <a:t>File-server </a:t>
            </a:r>
          </a:p>
          <a:p>
            <a:pPr lvl="1"/>
            <a:r>
              <a:rPr lang="en-US" sz="2800" dirty="0"/>
              <a:t>Client–server</a:t>
            </a:r>
          </a:p>
        </p:txBody>
      </p:sp>
      <p:pic>
        <p:nvPicPr>
          <p:cNvPr id="4" name="Picture 3"/>
          <p:cNvPicPr>
            <a:picLocks noChangeAspect="1"/>
          </p:cNvPicPr>
          <p:nvPr/>
        </p:nvPicPr>
        <p:blipFill>
          <a:blip r:embed="rId2"/>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2912251231"/>
      </p:ext>
    </p:extLst>
  </p:cSld>
  <p:clrMapOvr>
    <a:masterClrMapping/>
  </p:clrMapOvr>
  <mc:AlternateContent xmlns:mc="http://schemas.openxmlformats.org/markup-compatibility/2006" xmlns:p14="http://schemas.microsoft.com/office/powerpoint/2010/main">
    <mc:Choice Requires="p14">
      <p:transition spd="slow" p14:dur="2000" advTm="93481"/>
    </mc:Choice>
    <mc:Fallback xmlns="">
      <p:transition spd="slow" advTm="9348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930"/>
          </a:xfrm>
        </p:spPr>
        <p:txBody>
          <a:bodyPr>
            <a:normAutofit fontScale="90000"/>
          </a:bodyPr>
          <a:lstStyle/>
          <a:p>
            <a:r>
              <a:rPr lang="en-US" dirty="0"/>
              <a:t>Teleprocessing </a:t>
            </a:r>
            <a:br>
              <a:rPr lang="en-US" dirty="0"/>
            </a:br>
            <a:endParaRPr lang="en-US" dirty="0"/>
          </a:p>
        </p:txBody>
      </p:sp>
      <p:sp>
        <p:nvSpPr>
          <p:cNvPr id="3" name="Content Placeholder 2"/>
          <p:cNvSpPr>
            <a:spLocks noGrp="1"/>
          </p:cNvSpPr>
          <p:nvPr>
            <p:ph idx="1"/>
          </p:nvPr>
        </p:nvSpPr>
        <p:spPr>
          <a:xfrm>
            <a:off x="677334" y="1519881"/>
            <a:ext cx="8596668" cy="4794422"/>
          </a:xfrm>
        </p:spPr>
        <p:txBody>
          <a:bodyPr/>
          <a:lstStyle/>
          <a:p>
            <a:r>
              <a:rPr lang="en-US" dirty="0"/>
              <a:t>Traditional architecture.</a:t>
            </a:r>
          </a:p>
          <a:p>
            <a:r>
              <a:rPr lang="en-US" dirty="0"/>
              <a:t>Single mainframe with a number of terminals attached.</a:t>
            </a:r>
          </a:p>
          <a:p>
            <a:r>
              <a:rPr lang="en-US" dirty="0"/>
              <a:t>Trend is now downsizing.</a:t>
            </a:r>
          </a:p>
          <a:p>
            <a:endParaRPr lang="en-US" dirty="0"/>
          </a:p>
          <a:p>
            <a:endParaRPr lang="en-US" dirty="0"/>
          </a:p>
        </p:txBody>
      </p:sp>
      <p:pic>
        <p:nvPicPr>
          <p:cNvPr id="4" name="Picture 3"/>
          <p:cNvPicPr>
            <a:picLocks noChangeAspect="1"/>
          </p:cNvPicPr>
          <p:nvPr/>
        </p:nvPicPr>
        <p:blipFill>
          <a:blip r:embed="rId2"/>
          <a:stretch>
            <a:fillRect/>
          </a:stretch>
        </p:blipFill>
        <p:spPr>
          <a:xfrm>
            <a:off x="1724410" y="2786962"/>
            <a:ext cx="4874098" cy="2699437"/>
          </a:xfrm>
          <a:prstGeom prst="rect">
            <a:avLst/>
          </a:prstGeom>
        </p:spPr>
      </p:pic>
      <p:sp>
        <p:nvSpPr>
          <p:cNvPr id="7" name="TextBox 6"/>
          <p:cNvSpPr txBox="1"/>
          <p:nvPr/>
        </p:nvSpPr>
        <p:spPr>
          <a:xfrm>
            <a:off x="1915298" y="5395032"/>
            <a:ext cx="4485502" cy="369332"/>
          </a:xfrm>
          <a:prstGeom prst="rect">
            <a:avLst/>
          </a:prstGeom>
          <a:noFill/>
        </p:spPr>
        <p:txBody>
          <a:bodyPr wrap="square" rtlCol="0">
            <a:spAutoFit/>
          </a:bodyPr>
          <a:lstStyle/>
          <a:p>
            <a:r>
              <a:rPr lang="en-US" dirty="0"/>
              <a:t>Figure 5.1: Teleprocessing Topology</a:t>
            </a:r>
          </a:p>
        </p:txBody>
      </p:sp>
      <p:pic>
        <p:nvPicPr>
          <p:cNvPr id="5" name="Picture 4"/>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480866341"/>
      </p:ext>
    </p:extLst>
  </p:cSld>
  <p:clrMapOvr>
    <a:masterClrMapping/>
  </p:clrMapOvr>
  <mc:AlternateContent xmlns:mc="http://schemas.openxmlformats.org/markup-compatibility/2006" xmlns:p14="http://schemas.microsoft.com/office/powerpoint/2010/main">
    <mc:Choice Requires="p14">
      <p:transition spd="slow" p14:dur="2000" advTm="110105"/>
    </mc:Choice>
    <mc:Fallback xmlns="">
      <p:transition spd="slow" advTm="110105"/>
    </mc:Fallback>
  </mc:AlternateContent>
  <p:extLst>
    <p:ext uri="{3A86A75C-4F4B-4683-9AE1-C65F6400EC91}">
      <p14:laserTraceLst xmlns:p14="http://schemas.microsoft.com/office/powerpoint/2010/main">
        <p14:tracePtLst>
          <p14:tracePt t="17480" x="785813" y="5054600"/>
          <p14:tracePt t="17536" x="803275" y="5062538"/>
          <p14:tracePt t="17544" x="803275" y="5072063"/>
          <p14:tracePt t="17552" x="822325" y="5081588"/>
          <p14:tracePt t="17562" x="830263" y="5099050"/>
          <p14:tracePt t="17579" x="884238" y="5133975"/>
          <p14:tracePt t="17596" x="955675" y="5187950"/>
          <p14:tracePt t="17612" x="1054100" y="5241925"/>
          <p14:tracePt t="17629" x="1169988" y="5295900"/>
          <p14:tracePt t="17646" x="1312863" y="5348288"/>
          <p14:tracePt t="17663" x="1465263" y="5419725"/>
          <p14:tracePt t="17680" x="1652588" y="5483225"/>
          <p14:tracePt t="17696" x="1973263" y="5608638"/>
          <p14:tracePt t="17713" x="2232025" y="5670550"/>
          <p14:tracePt t="17730" x="2455863" y="5697538"/>
          <p14:tracePt t="17746" x="2633663" y="5697538"/>
          <p14:tracePt t="17763" x="2847975" y="5697538"/>
          <p14:tracePt t="17780" x="3054350" y="5715000"/>
          <p14:tracePt t="17796" x="3251200" y="5751513"/>
          <p14:tracePt t="17813" x="3473450" y="5795963"/>
          <p14:tracePt t="17830" x="3660775" y="5830888"/>
          <p14:tracePt t="17846" x="3848100" y="5867400"/>
          <p14:tracePt t="17863" x="3973513" y="5902325"/>
          <p14:tracePt t="17880" x="4160838" y="5973763"/>
          <p14:tracePt t="17897" x="4241800" y="6010275"/>
          <p14:tracePt t="17913" x="4295775" y="6027738"/>
          <p14:tracePt t="17930" x="4303713" y="6027738"/>
          <p14:tracePt t="18064" x="4295775" y="6018213"/>
          <p14:tracePt t="18072" x="4276725" y="6010275"/>
          <p14:tracePt t="18080" x="4259263" y="5991225"/>
          <p14:tracePt t="18097" x="4232275" y="5983288"/>
          <p14:tracePt t="18113" x="4187825" y="5956300"/>
          <p14:tracePt t="18130" x="4152900" y="5919788"/>
          <p14:tracePt t="18147" x="4108450" y="5902325"/>
          <p14:tracePt t="18164" x="4062413" y="5884863"/>
          <p14:tracePt t="18181" x="4027488" y="5884863"/>
          <p14:tracePt t="18197" x="4000500" y="5884863"/>
          <p14:tracePt t="18214" x="3973513" y="5884863"/>
          <p14:tracePt t="18231" x="3902075" y="5884863"/>
          <p14:tracePt t="18247" x="3848100" y="5884863"/>
          <p14:tracePt t="18264" x="3768725" y="5902325"/>
          <p14:tracePt t="18281" x="3741738" y="5902325"/>
          <p14:tracePt t="18298" x="3697288" y="5911850"/>
          <p14:tracePt t="18314" x="3660775" y="5911850"/>
          <p14:tracePt t="18331" x="3589338" y="5884863"/>
          <p14:tracePt t="18348" x="3465513" y="5813425"/>
          <p14:tracePt t="18364" x="3303588" y="5697538"/>
          <p14:tracePt t="18381" x="3170238" y="5572125"/>
          <p14:tracePt t="18398" x="3054350" y="5419725"/>
          <p14:tracePt t="18414" x="2990850" y="5251450"/>
          <p14:tracePt t="18431" x="2965450" y="5062538"/>
          <p14:tracePt t="18448" x="2946400" y="4822825"/>
          <p14:tracePt t="18465" x="2919413" y="4670425"/>
          <p14:tracePt t="18481" x="2901950" y="4616450"/>
          <p14:tracePt t="18498" x="2894013" y="4589463"/>
          <p14:tracePt t="18515" x="2884488" y="4581525"/>
          <p14:tracePt t="18531" x="2874963" y="4581525"/>
          <p14:tracePt t="18548" x="2867025" y="4572000"/>
          <p14:tracePt t="18565" x="2840038" y="4562475"/>
          <p14:tracePt t="18582" x="2803525" y="4527550"/>
          <p14:tracePt t="18598" x="2714625" y="4438650"/>
          <p14:tracePt t="18615" x="2625725" y="4313238"/>
          <p14:tracePt t="18632" x="2527300" y="4108450"/>
          <p14:tracePt t="18648" x="2393950" y="3768725"/>
          <p14:tracePt t="18665" x="2357438" y="3527425"/>
          <p14:tracePt t="18682" x="2330450" y="3313113"/>
          <p14:tracePt t="18698" x="2330450" y="3187700"/>
          <p14:tracePt t="18715" x="2330450" y="3098800"/>
          <p14:tracePt t="18732" x="2330450" y="3071813"/>
          <p14:tracePt t="18749" x="2330450" y="3062288"/>
          <p14:tracePt t="18785" x="2330450" y="3054350"/>
          <p14:tracePt t="18801" x="2339975" y="3054350"/>
          <p14:tracePt t="18815" x="2366963" y="3054350"/>
          <p14:tracePt t="18832" x="2509838" y="3054350"/>
          <p14:tracePt t="18849" x="2670175" y="3054350"/>
          <p14:tracePt t="18865" x="2857500" y="3054350"/>
          <p14:tracePt t="18882" x="3054350" y="3054350"/>
          <p14:tracePt t="18899" x="3241675" y="3027363"/>
          <p14:tracePt t="18916" x="3384550" y="2990850"/>
          <p14:tracePt t="18932" x="3465513" y="2955925"/>
          <p14:tracePt t="18949" x="3509963" y="2946400"/>
          <p14:tracePt t="18966" x="3517900" y="2946400"/>
          <p14:tracePt t="18982" x="3536950" y="2946400"/>
          <p14:tracePt t="18999" x="3571875" y="2955925"/>
          <p14:tracePt t="19016" x="3616325" y="3027363"/>
          <p14:tracePt t="19032" x="3724275" y="3214688"/>
          <p14:tracePt t="19049" x="3803650" y="3348038"/>
          <p14:tracePt t="19066" x="3884613" y="3473450"/>
          <p14:tracePt t="19082" x="3929063" y="3536950"/>
          <p14:tracePt t="19099" x="3956050" y="3562350"/>
          <p14:tracePt t="19201" x="3965575" y="3562350"/>
          <p14:tracePt t="19217" x="3973513" y="3562350"/>
          <p14:tracePt t="19225" x="3983038" y="3562350"/>
          <p14:tracePt t="19233" x="4010025" y="3562350"/>
          <p14:tracePt t="19250" x="4054475" y="3527425"/>
          <p14:tracePt t="19266" x="4133850" y="3482975"/>
          <p14:tracePt t="19283" x="4224338" y="3446463"/>
          <p14:tracePt t="19300" x="4313238" y="3438525"/>
          <p14:tracePt t="19316" x="4367213" y="3429000"/>
          <p14:tracePt t="19333" x="4394200" y="3429000"/>
          <p14:tracePt t="19350" x="4411663" y="3429000"/>
          <p14:tracePt t="19489" x="4402138" y="3429000"/>
          <p14:tracePt t="19497" x="4384675" y="3419475"/>
          <p14:tracePt t="19505" x="4367213" y="3402013"/>
          <p14:tracePt t="19517" x="4348163" y="3394075"/>
          <p14:tracePt t="19534" x="4303713" y="3348038"/>
          <p14:tracePt t="19550" x="4268788" y="3330575"/>
          <p14:tracePt t="19567" x="4251325" y="3322638"/>
          <p14:tracePt t="19601" x="4232275" y="3330575"/>
          <p14:tracePt t="19617" x="4197350" y="3419475"/>
          <p14:tracePt t="19634" x="4143375" y="3554413"/>
          <p14:tracePt t="19650" x="4089400" y="3687763"/>
          <p14:tracePt t="19667" x="4037013" y="3830638"/>
          <p14:tracePt t="19684" x="3990975" y="3946525"/>
          <p14:tracePt t="19701" x="3965575" y="4044950"/>
          <p14:tracePt t="19717" x="3946525" y="4133850"/>
          <p14:tracePt t="19734" x="3946525" y="4241800"/>
          <p14:tracePt t="19751" x="3946525" y="4375150"/>
          <p14:tracePt t="19767" x="3946525" y="4510088"/>
          <p14:tracePt t="19784" x="3956050" y="4714875"/>
          <p14:tracePt t="19801" x="3983038" y="4786313"/>
          <p14:tracePt t="19817" x="4010025" y="4840288"/>
          <p14:tracePt t="19834" x="4017963" y="4848225"/>
          <p14:tracePt t="19851" x="4017963" y="4857750"/>
          <p14:tracePt t="19867" x="4037013" y="4857750"/>
          <p14:tracePt t="19884" x="4089400" y="4857750"/>
          <p14:tracePt t="19901" x="4170363" y="4822825"/>
          <p14:tracePt t="19918" x="4286250" y="4776788"/>
          <p14:tracePt t="19934" x="4429125" y="4724400"/>
          <p14:tracePt t="19951" x="4562475" y="4670425"/>
          <p14:tracePt t="19968" x="4687888" y="4608513"/>
          <p14:tracePt t="19984" x="4768850" y="4545013"/>
          <p14:tracePt t="20001" x="4786313" y="4510088"/>
          <p14:tracePt t="20018" x="4803775" y="4456113"/>
          <p14:tracePt t="20034" x="4803775" y="4330700"/>
          <p14:tracePt t="20051" x="4803775" y="4197350"/>
          <p14:tracePt t="20068" x="4786313" y="4062413"/>
          <p14:tracePt t="20084" x="4741863" y="3956050"/>
          <p14:tracePt t="20101" x="4660900" y="3875088"/>
          <p14:tracePt t="20118" x="4572000" y="3803650"/>
          <p14:tracePt t="20135" x="4456113" y="3724275"/>
          <p14:tracePt t="20151" x="4340225" y="3660775"/>
          <p14:tracePt t="20168" x="4133850" y="3589338"/>
          <p14:tracePt t="20185" x="4027488" y="3581400"/>
          <p14:tracePt t="20201" x="3938588" y="3581400"/>
          <p14:tracePt t="20218" x="3840163" y="3589338"/>
          <p14:tracePt t="20235" x="3768725" y="3616325"/>
          <p14:tracePt t="20252" x="3724275" y="3643313"/>
          <p14:tracePt t="20269" x="3697288" y="3660775"/>
          <p14:tracePt t="20285" x="3670300" y="3679825"/>
          <p14:tracePt t="20302" x="3652838" y="3741738"/>
          <p14:tracePt t="20319" x="3608388" y="3857625"/>
          <p14:tracePt t="20335" x="3581400" y="4027488"/>
          <p14:tracePt t="20352" x="3544888" y="4251325"/>
          <p14:tracePt t="20353" x="3544888" y="4348163"/>
          <p14:tracePt t="20369" x="3544888" y="4527550"/>
          <p14:tracePt t="20385" x="3544888" y="4633913"/>
          <p14:tracePt t="20402" x="3571875" y="4679950"/>
          <p14:tracePt t="20419" x="3598863" y="4687888"/>
          <p14:tracePt t="20436" x="3616325" y="4687888"/>
          <p14:tracePt t="20452" x="3643313" y="4687888"/>
          <p14:tracePt t="20469" x="3714750" y="4670425"/>
          <p14:tracePt t="20486" x="3795713" y="4608513"/>
          <p14:tracePt t="20502" x="3857625" y="4510088"/>
          <p14:tracePt t="20519" x="3894138" y="4384675"/>
          <p14:tracePt t="20536" x="3902075" y="4268788"/>
          <p14:tracePt t="20553" x="3803650" y="4027488"/>
          <p14:tracePt t="20569" x="3679825" y="3875088"/>
          <p14:tracePt t="20586" x="3473450" y="3714750"/>
          <p14:tracePt t="20603" x="3179763" y="3527425"/>
          <p14:tracePt t="20619" x="2776538" y="3286125"/>
          <p14:tracePt t="20636" x="2393950" y="3054350"/>
          <p14:tracePt t="20653" x="2187575" y="2938463"/>
          <p14:tracePt t="20669" x="2098675" y="2901950"/>
          <p14:tracePt t="20686" x="2062163" y="2884488"/>
          <p14:tracePt t="20703" x="2044700" y="2867025"/>
          <p14:tracePt t="20785" x="2036763" y="2867025"/>
          <p14:tracePt t="20793" x="2017713" y="2884488"/>
          <p14:tracePt t="20803" x="1990725" y="2919413"/>
          <p14:tracePt t="20820" x="1955800" y="3009900"/>
          <p14:tracePt t="20836" x="1911350" y="3108325"/>
          <p14:tracePt t="20853" x="1874838" y="3214688"/>
          <p14:tracePt t="20870" x="1830388" y="3340100"/>
          <p14:tracePt t="20887" x="1795463" y="3473450"/>
          <p14:tracePt t="20903" x="1768475" y="3633788"/>
          <p14:tracePt t="20920" x="1751013" y="3848100"/>
          <p14:tracePt t="20937" x="1751013" y="4143375"/>
          <p14:tracePt t="20953" x="1741488" y="4313238"/>
          <p14:tracePt t="20970" x="1741488" y="4446588"/>
          <p14:tracePt t="20987" x="1751013" y="4554538"/>
          <p14:tracePt t="21003" x="1785938" y="4660900"/>
          <p14:tracePt t="21020" x="1839913" y="4768850"/>
          <p14:tracePt t="21037" x="1901825" y="4848225"/>
          <p14:tracePt t="21054" x="1955800" y="4938713"/>
          <p14:tracePt t="21070" x="2017713" y="4973638"/>
          <p14:tracePt t="21087" x="2071688" y="5010150"/>
          <p14:tracePt t="21104" x="2116138" y="5037138"/>
          <p14:tracePt t="21121" x="2197100" y="5081588"/>
          <p14:tracePt t="21137" x="2276475" y="5108575"/>
          <p14:tracePt t="21154" x="2366963" y="5143500"/>
          <p14:tracePt t="21171" x="2509838" y="5187950"/>
          <p14:tracePt t="21187" x="2660650" y="5251450"/>
          <p14:tracePt t="21204" x="2822575" y="5303838"/>
          <p14:tracePt t="21221" x="3000375" y="5357813"/>
          <p14:tracePt t="21237" x="3197225" y="5394325"/>
          <p14:tracePt t="21254" x="3375025" y="5429250"/>
          <p14:tracePt t="21271" x="3446463" y="5446713"/>
          <p14:tracePt t="21287" x="3473450" y="5483225"/>
          <p14:tracePt t="21304" x="3598863" y="5518150"/>
          <p14:tracePt t="21321" x="3786188" y="5527675"/>
          <p14:tracePt t="21338" x="3919538" y="5527675"/>
          <p14:tracePt t="21354" x="4054475" y="5527675"/>
          <p14:tracePt t="21371" x="4197350" y="5527675"/>
          <p14:tracePt t="21388" x="4348163" y="5527675"/>
          <p14:tracePt t="21404" x="4473575" y="5527675"/>
          <p14:tracePt t="21421" x="4598988" y="5527675"/>
          <p14:tracePt t="21438" x="4724400" y="5518150"/>
          <p14:tracePt t="21454" x="4830763" y="5500688"/>
          <p14:tracePt t="21471" x="4983163" y="5465763"/>
          <p14:tracePt t="21488" x="5126038" y="5402263"/>
          <p14:tracePt t="21505" x="5357813" y="5313363"/>
          <p14:tracePt t="21521" x="5465763" y="5268913"/>
          <p14:tracePt t="21538" x="5518150" y="5241925"/>
          <p14:tracePt t="21555" x="5572125" y="5214938"/>
          <p14:tracePt t="21571" x="5599113" y="5205413"/>
          <p14:tracePt t="21588" x="5634038" y="5187950"/>
          <p14:tracePt t="21605" x="5680075" y="5180013"/>
          <p14:tracePt t="21622" x="5759450" y="5153025"/>
          <p14:tracePt t="21638" x="5830888" y="5126038"/>
          <p14:tracePt t="21655" x="5884863" y="5099050"/>
          <p14:tracePt t="21672" x="5946775" y="5072063"/>
          <p14:tracePt t="21689" x="5973763" y="5054600"/>
          <p14:tracePt t="107865" x="5973763" y="5045075"/>
          <p14:tracePt t="107874" x="5956300" y="5037138"/>
          <p14:tracePt t="107881" x="5919788" y="5018088"/>
          <p14:tracePt t="107895" x="5875338" y="5000625"/>
          <p14:tracePt t="107912" x="5813425" y="4973638"/>
          <p14:tracePt t="107928" x="5786438" y="4946650"/>
          <p14:tracePt t="107945" x="5795963" y="4848225"/>
          <p14:tracePt t="107962" x="5813425" y="4741863"/>
          <p14:tracePt t="107979" x="5822950" y="4687888"/>
          <p14:tracePt t="107995" x="5803900" y="4643438"/>
          <p14:tracePt t="108012" x="5776913" y="4625975"/>
          <p14:tracePt t="108029" x="5705475" y="4598988"/>
          <p14:tracePt t="108045" x="5634038" y="4598988"/>
          <p14:tracePt t="108062" x="5545138" y="4598988"/>
          <p14:tracePt t="108079" x="5438775" y="4581525"/>
          <p14:tracePt t="108096" x="5295900" y="4527550"/>
          <p14:tracePt t="108112" x="5010150" y="4419600"/>
          <p14:tracePt t="108129" x="4840288" y="4357688"/>
          <p14:tracePt t="108146" x="4732338" y="4313238"/>
          <p14:tracePt t="108162" x="4714875" y="4303713"/>
          <p14:tracePt t="108179" x="4705350" y="4303713"/>
          <p14:tracePt t="108217" x="4697413" y="4303713"/>
          <p14:tracePt t="108229" x="4687888" y="4303713"/>
          <p14:tracePt t="108246" x="4633913" y="4295775"/>
          <p14:tracePt t="108263" x="4483100" y="4224338"/>
          <p14:tracePt t="108279" x="4241800" y="4010025"/>
          <p14:tracePt t="108296" x="3562350" y="3108325"/>
          <p14:tracePt t="108313" x="2822575" y="2197100"/>
          <p14:tracePt t="108329" x="1893888" y="1250950"/>
          <p14:tracePt t="108346" x="973138" y="428625"/>
          <p14:tracePt t="108363" x="204788" y="0"/>
          <p14:tracePt t="108865" x="527050" y="411163"/>
          <p14:tracePt t="108873" x="571500" y="428625"/>
          <p14:tracePt t="108881" x="598488" y="446088"/>
          <p14:tracePt t="108897" x="642938" y="465138"/>
          <p14:tracePt t="108914" x="660400" y="473075"/>
          <p14:tracePt t="108993" x="660400" y="482600"/>
          <p14:tracePt t="109017" x="642938" y="482600"/>
          <p14:tracePt t="109025" x="633413" y="482600"/>
          <p14:tracePt t="109033" x="625475" y="482600"/>
          <p14:tracePt t="109048" x="615950" y="482600"/>
          <p14:tracePt t="109065" x="571500" y="473075"/>
          <p14:tracePt t="109081" x="544513" y="446088"/>
          <p14:tracePt t="109098" x="527050" y="411163"/>
          <p14:tracePt t="109114" x="509588" y="401638"/>
          <p14:tracePt t="109131" x="465138" y="384175"/>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8432"/>
          </a:xfrm>
        </p:spPr>
        <p:txBody>
          <a:bodyPr>
            <a:normAutofit fontScale="90000"/>
          </a:bodyPr>
          <a:lstStyle/>
          <a:p>
            <a:r>
              <a:rPr lang="en-US" dirty="0"/>
              <a:t>File-Server Architecture</a:t>
            </a:r>
          </a:p>
        </p:txBody>
      </p:sp>
      <p:sp>
        <p:nvSpPr>
          <p:cNvPr id="3" name="Content Placeholder 2"/>
          <p:cNvSpPr>
            <a:spLocks noGrp="1"/>
          </p:cNvSpPr>
          <p:nvPr>
            <p:ph idx="1"/>
          </p:nvPr>
        </p:nvSpPr>
        <p:spPr>
          <a:xfrm>
            <a:off x="677334" y="1248033"/>
            <a:ext cx="8596668" cy="4793330"/>
          </a:xfrm>
        </p:spPr>
        <p:txBody>
          <a:bodyPr/>
          <a:lstStyle/>
          <a:p>
            <a:r>
              <a:rPr lang="en-US" dirty="0"/>
              <a:t>File-server is connected to several workstations across a network.</a:t>
            </a:r>
          </a:p>
          <a:p>
            <a:r>
              <a:rPr lang="en-US" dirty="0"/>
              <a:t>Database resides on file-server.</a:t>
            </a:r>
          </a:p>
          <a:p>
            <a:r>
              <a:rPr lang="en-US" dirty="0"/>
              <a:t>DBMS and applications run on each workstation.</a:t>
            </a:r>
          </a:p>
          <a:p>
            <a:endParaRPr lang="en-US" dirty="0"/>
          </a:p>
        </p:txBody>
      </p:sp>
      <p:pic>
        <p:nvPicPr>
          <p:cNvPr id="4" name="Picture 3"/>
          <p:cNvPicPr>
            <a:picLocks noChangeAspect="1"/>
          </p:cNvPicPr>
          <p:nvPr/>
        </p:nvPicPr>
        <p:blipFill>
          <a:blip r:embed="rId2"/>
          <a:stretch>
            <a:fillRect/>
          </a:stretch>
        </p:blipFill>
        <p:spPr>
          <a:xfrm>
            <a:off x="2564670" y="2527432"/>
            <a:ext cx="4324864" cy="3483177"/>
          </a:xfrm>
          <a:prstGeom prst="rect">
            <a:avLst/>
          </a:prstGeom>
        </p:spPr>
      </p:pic>
      <p:sp>
        <p:nvSpPr>
          <p:cNvPr id="5" name="TextBox 4"/>
          <p:cNvSpPr txBox="1"/>
          <p:nvPr/>
        </p:nvSpPr>
        <p:spPr>
          <a:xfrm>
            <a:off x="2719773" y="6010611"/>
            <a:ext cx="4014659" cy="369332"/>
          </a:xfrm>
          <a:prstGeom prst="rect">
            <a:avLst/>
          </a:prstGeom>
          <a:noFill/>
        </p:spPr>
        <p:txBody>
          <a:bodyPr wrap="square" rtlCol="0">
            <a:spAutoFit/>
          </a:bodyPr>
          <a:lstStyle/>
          <a:p>
            <a:r>
              <a:rPr lang="en-US" dirty="0"/>
              <a:t>Figure 5.2: File-sever architecture</a:t>
            </a:r>
          </a:p>
        </p:txBody>
      </p:sp>
      <p:pic>
        <p:nvPicPr>
          <p:cNvPr id="7" name="Picture 6"/>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4081854660"/>
      </p:ext>
    </p:extLst>
  </p:cSld>
  <p:clrMapOvr>
    <a:masterClrMapping/>
  </p:clrMapOvr>
  <mc:AlternateContent xmlns:mc="http://schemas.openxmlformats.org/markup-compatibility/2006" xmlns:p14="http://schemas.microsoft.com/office/powerpoint/2010/main">
    <mc:Choice Requires="p14">
      <p:transition spd="slow" p14:dur="2000" advTm="86729"/>
    </mc:Choice>
    <mc:Fallback xmlns="">
      <p:transition spd="slow" advTm="86729"/>
    </mc:Fallback>
  </mc:AlternateContent>
  <p:extLst>
    <p:ext uri="{3A86A75C-4F4B-4683-9AE1-C65F6400EC91}">
      <p14:laserTraceLst xmlns:p14="http://schemas.microsoft.com/office/powerpoint/2010/main">
        <p14:tracePtLst>
          <p14:tracePt t="231" x="204788" y="401638"/>
          <p14:tracePt t="247" x="214313" y="401638"/>
          <p14:tracePt t="255" x="231775" y="411163"/>
          <p14:tracePt t="263" x="241300" y="411163"/>
          <p14:tracePt t="278" x="258763" y="419100"/>
          <p14:tracePt t="295" x="295275" y="428625"/>
          <p14:tracePt t="311" x="303213" y="428625"/>
          <p14:tracePt t="328" x="339725" y="428625"/>
          <p14:tracePt t="345" x="374650" y="428625"/>
          <p14:tracePt t="361" x="401638" y="428625"/>
          <p14:tracePt t="378" x="411163" y="428625"/>
          <p14:tracePt t="415" x="419100" y="428625"/>
          <p14:tracePt t="447" x="419100" y="419100"/>
          <p14:tracePt t="471" x="411163" y="411163"/>
          <p14:tracePt t="487" x="401638" y="401638"/>
          <p14:tracePt t="1437" x="6197600" y="3990975"/>
          <p14:tracePt t="1446" x="6197600" y="4010025"/>
          <p14:tracePt t="1457" x="6197600" y="4027488"/>
          <p14:tracePt t="1474" x="6197600" y="4054475"/>
          <p14:tracePt t="1491" x="6197600" y="4071938"/>
          <p14:tracePt t="1507" x="6197600" y="4081463"/>
          <p14:tracePt t="2918" x="6188075" y="4054475"/>
          <p14:tracePt t="2926" x="6180138" y="3938588"/>
          <p14:tracePt t="2934" x="6180138" y="3751263"/>
          <p14:tracePt t="2944" x="6170613" y="3438525"/>
          <p14:tracePt t="2960" x="6134100" y="2768600"/>
          <p14:tracePt t="2977" x="6116638" y="2205038"/>
          <p14:tracePt t="2994" x="6108700" y="1965325"/>
          <p14:tracePt t="3011" x="6108700" y="1884363"/>
          <p14:tracePt t="3027" x="6108700" y="1866900"/>
          <p14:tracePt t="3262" x="6108700" y="1857375"/>
          <p14:tracePt t="3270" x="6099175" y="1847850"/>
          <p14:tracePt t="3278" x="6054725" y="1830388"/>
          <p14:tracePt t="3295" x="5732463" y="1741488"/>
          <p14:tracePt t="3311" x="4776788" y="1527175"/>
          <p14:tracePt t="3328" x="3322638" y="1276350"/>
          <p14:tracePt t="3345" x="2017713" y="1108075"/>
          <p14:tracePt t="3361" x="1223963" y="1009650"/>
          <p14:tracePt t="3378" x="822325" y="982663"/>
          <p14:tracePt t="3395" x="554038" y="982663"/>
          <p14:tracePt t="3412" x="44450" y="928688"/>
          <p14:tracePt t="3428" x="0" y="839788"/>
          <p14:tracePt t="3445" x="0" y="758825"/>
          <p14:tracePt t="3462" x="0" y="750888"/>
          <p14:tracePt t="3638" x="0" y="758825"/>
          <p14:tracePt t="3662" x="0" y="768350"/>
          <p14:tracePt t="3670" x="9525" y="768350"/>
          <p14:tracePt t="3679" x="9525" y="776288"/>
          <p14:tracePt t="3695" x="61913" y="812800"/>
          <p14:tracePt t="3712" x="169863" y="874713"/>
          <p14:tracePt t="3729" x="339725" y="946150"/>
          <p14:tracePt t="3745" x="536575" y="1027113"/>
          <p14:tracePt t="3762" x="723900" y="1098550"/>
          <p14:tracePt t="3779" x="884238" y="1133475"/>
          <p14:tracePt t="3795" x="990600" y="1152525"/>
          <p14:tracePt t="3812" x="1044575" y="1160463"/>
          <p14:tracePt t="3829" x="1089025" y="1160463"/>
          <p14:tracePt t="3846" x="1098550" y="1160463"/>
          <p14:tracePt t="3862" x="1108075" y="1160463"/>
          <p14:tracePt t="3879" x="1133475" y="1160463"/>
          <p14:tracePt t="3896" x="1179513" y="1160463"/>
          <p14:tracePt t="3912" x="1241425" y="1160463"/>
          <p14:tracePt t="3929" x="1295400" y="1160463"/>
          <p14:tracePt t="3946" x="1347788" y="1160463"/>
          <p14:tracePt t="3963" x="1411288" y="1160463"/>
          <p14:tracePt t="3980" x="1500188" y="1169988"/>
          <p14:tracePt t="3996" x="1581150" y="1187450"/>
          <p14:tracePt t="4013" x="1697038" y="1214438"/>
          <p14:tracePt t="4030" x="1866900" y="1231900"/>
          <p14:tracePt t="4046" x="2000250" y="1231900"/>
          <p14:tracePt t="4063" x="2133600" y="1231900"/>
          <p14:tracePt t="4080" x="2268538" y="1231900"/>
          <p14:tracePt t="4096" x="2374900" y="1231900"/>
          <p14:tracePt t="4113" x="2482850" y="1231900"/>
          <p14:tracePt t="4130" x="2589213" y="1231900"/>
          <p14:tracePt t="4147" x="2660650" y="1231900"/>
          <p14:tracePt t="4163" x="2751138" y="1231900"/>
          <p14:tracePt t="4180" x="2830513" y="1231900"/>
          <p14:tracePt t="4197" x="2928938" y="1231900"/>
          <p14:tracePt t="4214" x="3089275" y="1231900"/>
          <p14:tracePt t="4230" x="3224213" y="1231900"/>
          <p14:tracePt t="4247" x="3367088" y="1231900"/>
          <p14:tracePt t="4263" x="3544888" y="1231900"/>
          <p14:tracePt t="4280" x="3732213" y="1231900"/>
          <p14:tracePt t="4297" x="3919538" y="1231900"/>
          <p14:tracePt t="4314" x="4133850" y="1231900"/>
          <p14:tracePt t="4330" x="4348163" y="1231900"/>
          <p14:tracePt t="4347" x="4572000" y="1231900"/>
          <p14:tracePt t="4364" x="4795838" y="1231900"/>
          <p14:tracePt t="4380" x="5027613" y="1231900"/>
          <p14:tracePt t="4397" x="5276850" y="1231900"/>
          <p14:tracePt t="4414" x="5589588" y="1231900"/>
          <p14:tracePt t="4430" x="5715000" y="1231900"/>
          <p14:tracePt t="4447" x="5795963" y="1231900"/>
          <p14:tracePt t="4464" x="5822950" y="1223963"/>
          <p14:tracePt t="4646" x="5830888" y="1223963"/>
          <p14:tracePt t="4654" x="5840413" y="1241425"/>
          <p14:tracePt t="4664" x="5840413" y="1258888"/>
          <p14:tracePt t="4681" x="5840413" y="1303338"/>
          <p14:tracePt t="4698" x="5840413" y="1312863"/>
          <p14:tracePt t="7750" x="5840413" y="1322388"/>
          <p14:tracePt t="8023" x="5830888" y="1322388"/>
          <p14:tracePt t="8031" x="5813425" y="1322388"/>
          <p14:tracePt t="8039" x="5786438" y="1322388"/>
          <p14:tracePt t="8055" x="5768975" y="1322388"/>
          <p14:tracePt t="8231" x="5768975" y="1312863"/>
          <p14:tracePt t="8239" x="5759450" y="1312863"/>
          <p14:tracePt t="8247" x="5751513" y="1295400"/>
          <p14:tracePt t="8256" x="5732463" y="1285875"/>
          <p14:tracePt t="8272" x="5697538" y="1268413"/>
          <p14:tracePt t="8289" x="5670550" y="1250950"/>
          <p14:tracePt t="8306" x="5626100" y="1241425"/>
          <p14:tracePt t="8322" x="5599113" y="1223963"/>
          <p14:tracePt t="8339" x="5554663" y="1214438"/>
          <p14:tracePt t="8356" x="5527675" y="1196975"/>
          <p14:tracePt t="8639" x="5537200" y="1196975"/>
          <p14:tracePt t="8647" x="5554663" y="1196975"/>
          <p14:tracePt t="8663" x="5562600" y="1196975"/>
          <p14:tracePt t="8673" x="5572125" y="1196975"/>
          <p14:tracePt t="8690" x="5581650" y="1204913"/>
          <p14:tracePt t="8758" x="5589588" y="1204913"/>
          <p14:tracePt t="8879" x="5599113" y="1204913"/>
          <p14:tracePt t="8887" x="5608638" y="1204913"/>
          <p14:tracePt t="8903" x="5616575" y="1204913"/>
          <p14:tracePt t="8911" x="5634038" y="1204913"/>
          <p14:tracePt t="8924" x="5653088" y="1196975"/>
          <p14:tracePt t="8940" x="5688013" y="1187450"/>
          <p14:tracePt t="8957" x="5732463" y="1179513"/>
          <p14:tracePt t="8974" x="5813425" y="1160463"/>
          <p14:tracePt t="8991" x="5938838" y="1160463"/>
          <p14:tracePt t="9007" x="6054725" y="1160463"/>
          <p14:tracePt t="9024" x="6180138" y="1160463"/>
          <p14:tracePt t="9041" x="6296025" y="1160463"/>
          <p14:tracePt t="9057" x="6438900" y="1160463"/>
          <p14:tracePt t="9074" x="6562725" y="1160463"/>
          <p14:tracePt t="9091" x="6643688" y="1160463"/>
          <p14:tracePt t="9108" x="6697663" y="1160463"/>
          <p14:tracePt t="9124" x="6732588" y="1160463"/>
          <p14:tracePt t="9141" x="6742113" y="1160463"/>
          <p14:tracePt t="9823" x="6724650" y="1179513"/>
          <p14:tracePt t="9831" x="6715125" y="1187450"/>
          <p14:tracePt t="9842" x="6705600" y="1204913"/>
          <p14:tracePt t="9859" x="6670675" y="1223963"/>
          <p14:tracePt t="9876" x="6634163" y="1250950"/>
          <p14:tracePt t="9893" x="6599238" y="1276350"/>
          <p14:tracePt t="9909" x="6554788" y="1303338"/>
          <p14:tracePt t="9926" x="6500813" y="1330325"/>
          <p14:tracePt t="9943" x="6367463" y="1384300"/>
          <p14:tracePt t="9959" x="6251575" y="1428750"/>
          <p14:tracePt t="9976" x="6099175" y="1500188"/>
          <p14:tracePt t="9993" x="5911850" y="1562100"/>
          <p14:tracePt t="10009" x="5715000" y="1643063"/>
          <p14:tracePt t="10026" x="5545138" y="1714500"/>
          <p14:tracePt t="10043" x="5394325" y="1776413"/>
          <p14:tracePt t="10060" x="5286375" y="1822450"/>
          <p14:tracePt t="10076" x="5232400" y="1839913"/>
          <p14:tracePt t="10093" x="5205413" y="1857375"/>
          <p14:tracePt t="10110" x="5197475" y="1857375"/>
          <p14:tracePt t="11208" x="5197475" y="1847850"/>
          <p14:tracePt t="11215" x="5251450" y="1839913"/>
          <p14:tracePt t="11229" x="5322888" y="1839913"/>
          <p14:tracePt t="11246" x="5500688" y="1866900"/>
          <p14:tracePt t="11262" x="5473700" y="1901825"/>
          <p14:tracePt t="11279" x="5429250" y="1928813"/>
          <p14:tracePt t="23786" x="5429250" y="1938338"/>
          <p14:tracePt t="23794" x="5429250" y="1946275"/>
          <p14:tracePt t="23801" x="5429250" y="1965325"/>
          <p14:tracePt t="23810" x="5429250" y="1982788"/>
          <p14:tracePt t="23823" x="5438775" y="2000250"/>
          <p14:tracePt t="23840" x="5438775" y="2009775"/>
          <p14:tracePt t="23866" x="5438775" y="2017713"/>
          <p14:tracePt t="23986" x="5446713" y="2027238"/>
          <p14:tracePt t="24002" x="5456238" y="2036763"/>
          <p14:tracePt t="24010" x="5473700" y="2036763"/>
          <p14:tracePt t="24018" x="5491163" y="2044700"/>
          <p14:tracePt t="24026" x="5510213" y="2054225"/>
          <p14:tracePt t="24040" x="5537200" y="2062163"/>
          <p14:tracePt t="24057" x="5608638" y="2062163"/>
          <p14:tracePt t="24074" x="5661025" y="2062163"/>
          <p14:tracePt t="24090" x="5670550" y="2062163"/>
          <p14:tracePt t="24107" x="5680075" y="2062163"/>
          <p14:tracePt t="24314" x="5688013" y="2062163"/>
          <p14:tracePt t="24346" x="5697538" y="2071688"/>
          <p14:tracePt t="24370" x="5705475" y="2081213"/>
          <p14:tracePt t="24386" x="5715000" y="2089150"/>
          <p14:tracePt t="24402" x="5724525" y="2098675"/>
          <p14:tracePt t="24418" x="5741988" y="2108200"/>
          <p14:tracePt t="24426" x="5751513" y="2116138"/>
          <p14:tracePt t="24434" x="5759450" y="2116138"/>
          <p14:tracePt t="24442" x="5776913" y="2133600"/>
          <p14:tracePt t="24458" x="5795963" y="2152650"/>
          <p14:tracePt t="24475" x="5822950" y="2179638"/>
          <p14:tracePt t="24491" x="5830888" y="2205038"/>
          <p14:tracePt t="24508" x="5840413" y="2214563"/>
          <p14:tracePt t="24525" x="5848350" y="2224088"/>
          <p14:tracePt t="24542" x="5848350" y="2232025"/>
          <p14:tracePt t="24558" x="5857875" y="2241550"/>
          <p14:tracePt t="24575" x="5857875" y="2251075"/>
          <p14:tracePt t="24592" x="5867400" y="2268538"/>
          <p14:tracePt t="24608" x="5875338" y="2286000"/>
          <p14:tracePt t="24625" x="5894388" y="2303463"/>
          <p14:tracePt t="24745" x="5902325" y="2312988"/>
          <p14:tracePt t="24793" x="5902325" y="2322513"/>
          <p14:tracePt t="24866" x="5919788" y="2330450"/>
          <p14:tracePt t="25954" x="5929313" y="2330450"/>
          <p14:tracePt t="25962" x="5938838" y="2339975"/>
          <p14:tracePt t="25978" x="5946775" y="2339975"/>
          <p14:tracePt t="25994" x="5965825" y="2347913"/>
          <p14:tracePt t="26010" x="5973763" y="2347913"/>
          <p14:tracePt t="26018" x="5991225" y="2357438"/>
          <p14:tracePt t="26028" x="5991225" y="2366963"/>
          <p14:tracePt t="26045" x="6010275" y="2374900"/>
          <p14:tracePt t="26062" x="6037263" y="2401888"/>
          <p14:tracePt t="26078" x="6062663" y="2419350"/>
          <p14:tracePt t="26095" x="6089650" y="2438400"/>
          <p14:tracePt t="26112" x="6099175" y="2446338"/>
          <p14:tracePt t="26128" x="6108700" y="2455863"/>
          <p14:tracePt t="26145" x="6116638" y="2465388"/>
          <p14:tracePt t="26162" x="6116638" y="2473325"/>
          <p14:tracePt t="26202" x="6126163" y="2473325"/>
          <p14:tracePt t="26298" x="6126163" y="2482850"/>
          <p14:tracePt t="26314" x="6134100" y="2490788"/>
          <p14:tracePt t="26330" x="6143625" y="2500313"/>
          <p14:tracePt t="26338" x="6153150" y="2500313"/>
          <p14:tracePt t="26346" x="6153150" y="2509838"/>
          <p14:tracePt t="26362" x="6170613" y="2536825"/>
          <p14:tracePt t="26379" x="6188075" y="2554288"/>
          <p14:tracePt t="26396" x="6215063" y="2589213"/>
          <p14:tracePt t="26412" x="6242050" y="2633663"/>
          <p14:tracePt t="26429" x="6259513" y="2670175"/>
          <p14:tracePt t="26446" x="6286500" y="2705100"/>
          <p14:tracePt t="26462" x="6303963" y="2741613"/>
          <p14:tracePt t="26479" x="6313488" y="2759075"/>
          <p14:tracePt t="26496" x="6330950" y="2786063"/>
          <p14:tracePt t="26513" x="6348413" y="2830513"/>
          <p14:tracePt t="26530" x="6384925" y="2901950"/>
          <p14:tracePt t="26546" x="6429375" y="2955925"/>
          <p14:tracePt t="26563" x="6446838" y="3009900"/>
          <p14:tracePt t="26579" x="6465888" y="3054350"/>
          <p14:tracePt t="26596" x="6483350" y="3098800"/>
          <p14:tracePt t="26613" x="6483350" y="3125788"/>
          <p14:tracePt t="26630" x="6483350" y="3160713"/>
          <p14:tracePt t="26646" x="6500813" y="3197225"/>
          <p14:tracePt t="26663" x="6510338" y="3224213"/>
          <p14:tracePt t="26680" x="6510338" y="3313113"/>
          <p14:tracePt t="26696" x="6510338" y="3402013"/>
          <p14:tracePt t="26713" x="6510338" y="3500438"/>
          <p14:tracePt t="26729" x="6510338" y="3625850"/>
          <p14:tracePt t="26746" x="6510338" y="3705225"/>
          <p14:tracePt t="26763" x="6510338" y="3830638"/>
          <p14:tracePt t="26780" x="6510338" y="3973513"/>
          <p14:tracePt t="26796" x="6510338" y="4125913"/>
          <p14:tracePt t="26813" x="6500813" y="4295775"/>
          <p14:tracePt t="26830" x="6483350" y="4429125"/>
          <p14:tracePt t="26847" x="6483350" y="4554538"/>
          <p14:tracePt t="26863" x="6483350" y="4679950"/>
          <p14:tracePt t="26880" x="6473825" y="4813300"/>
          <p14:tracePt t="26897" x="6465888" y="4973638"/>
          <p14:tracePt t="26914" x="6446838" y="5214938"/>
          <p14:tracePt t="26930" x="6419850" y="5367338"/>
          <p14:tracePt t="26947" x="6402388" y="5518150"/>
          <p14:tracePt t="26964" x="6367463" y="5653088"/>
          <p14:tracePt t="26980" x="6313488" y="5795963"/>
          <p14:tracePt t="26997" x="6259513" y="5911850"/>
          <p14:tracePt t="27014" x="6197600" y="6027738"/>
          <p14:tracePt t="27030" x="6143625" y="6143625"/>
          <p14:tracePt t="27047" x="6081713" y="6215063"/>
          <p14:tracePt t="27064" x="5991225" y="6296025"/>
          <p14:tracePt t="27080" x="5911850" y="6375400"/>
          <p14:tracePt t="27097" x="5751513" y="6456363"/>
          <p14:tracePt t="27114" x="5670550" y="6483350"/>
          <p14:tracePt t="27131" x="5581650" y="6518275"/>
          <p14:tracePt t="27147" x="5473700" y="6545263"/>
          <p14:tracePt t="27164" x="5348288" y="6572250"/>
          <p14:tracePt t="27181" x="5224463" y="6581775"/>
          <p14:tracePt t="27197" x="5045075" y="6581775"/>
          <p14:tracePt t="27214" x="4848225" y="6581775"/>
          <p14:tracePt t="27231" x="4616450" y="6581775"/>
          <p14:tracePt t="27248" x="4384675" y="6537325"/>
          <p14:tracePt t="27264" x="4179888" y="6500813"/>
          <p14:tracePt t="27281" x="4010025" y="6465888"/>
          <p14:tracePt t="27298" x="3848100" y="6429375"/>
          <p14:tracePt t="27314" x="3776663" y="6402388"/>
          <p14:tracePt t="27331" x="3724275" y="6384925"/>
          <p14:tracePt t="27348" x="3660775" y="6348413"/>
          <p14:tracePt t="27364" x="3608388" y="6313488"/>
          <p14:tracePt t="27381" x="3536950" y="6259513"/>
          <p14:tracePt t="27397" x="3490913" y="6197600"/>
          <p14:tracePt t="27415" x="3465513" y="6153150"/>
          <p14:tracePt t="27431" x="3446463" y="6081713"/>
          <p14:tracePt t="27448" x="3419475" y="6010275"/>
          <p14:tracePt t="27465" x="3402013" y="5946775"/>
          <p14:tracePt t="27481" x="3384550" y="5867400"/>
          <p14:tracePt t="27498" x="3357563" y="5715000"/>
          <p14:tracePt t="27515" x="3330575" y="5616575"/>
          <p14:tracePt t="27531" x="3313113" y="5527675"/>
          <p14:tracePt t="27548" x="3295650" y="5446713"/>
          <p14:tracePt t="27565" x="3286125" y="5384800"/>
          <p14:tracePt t="27582" x="3268663" y="5330825"/>
          <p14:tracePt t="27598" x="3259138" y="5286375"/>
          <p14:tracePt t="27615" x="3241675" y="5241925"/>
          <p14:tracePt t="27632" x="3241675" y="5205413"/>
          <p14:tracePt t="27648" x="3232150" y="5126038"/>
          <p14:tracePt t="27665" x="3214688" y="5037138"/>
          <p14:tracePt t="27682" x="3179763" y="4875213"/>
          <p14:tracePt t="27699" x="3160713" y="4795838"/>
          <p14:tracePt t="27715" x="3152775" y="4741863"/>
          <p14:tracePt t="27732" x="3133725" y="4697413"/>
          <p14:tracePt t="27748" x="3133725" y="4670425"/>
          <p14:tracePt t="27765" x="3125788" y="4625975"/>
          <p14:tracePt t="27782" x="3125788" y="4589463"/>
          <p14:tracePt t="27798" x="3125788" y="4545013"/>
          <p14:tracePt t="27815" x="3125788" y="4500563"/>
          <p14:tracePt t="27832" x="3125788" y="4456113"/>
          <p14:tracePt t="27849" x="3125788" y="4429125"/>
          <p14:tracePt t="27866" x="3125788" y="4384675"/>
          <p14:tracePt t="27882" x="3133725" y="4357688"/>
          <p14:tracePt t="27899" x="3133725" y="4348163"/>
          <p14:tracePt t="27916" x="3143250" y="4330700"/>
          <p14:tracePt t="27932" x="3143250" y="4313238"/>
          <p14:tracePt t="27954" x="3143250" y="4303713"/>
          <p14:tracePt t="27966" x="3152775" y="4303713"/>
          <p14:tracePt t="27982" x="3160713" y="4276725"/>
          <p14:tracePt t="27999" x="3170238" y="4251325"/>
          <p14:tracePt t="28016" x="3187700" y="4224338"/>
          <p14:tracePt t="28033" x="3197225" y="4187825"/>
          <p14:tracePt t="28049" x="3214688" y="4170363"/>
          <p14:tracePt t="28066" x="3251200" y="4133850"/>
          <p14:tracePt t="28083" x="3276600" y="4125913"/>
          <p14:tracePt t="28099" x="3295650" y="4098925"/>
          <p14:tracePt t="28116" x="3313113" y="4081463"/>
          <p14:tracePt t="28133" x="3340100" y="4062413"/>
          <p14:tracePt t="28149" x="3367088" y="4044950"/>
          <p14:tracePt t="28166" x="3411538" y="4027488"/>
          <p14:tracePt t="28183" x="3455988" y="4017963"/>
          <p14:tracePt t="28200" x="3509963" y="4000500"/>
          <p14:tracePt t="28216" x="3571875" y="3983038"/>
          <p14:tracePt t="28233" x="3660775" y="3973513"/>
          <p14:tracePt t="28250" x="3822700" y="3946525"/>
          <p14:tracePt t="28266" x="3973513" y="3911600"/>
          <p14:tracePt t="28283" x="4152900" y="3875088"/>
          <p14:tracePt t="28300" x="4322763" y="3848100"/>
          <p14:tracePt t="28317" x="4491038" y="3822700"/>
          <p14:tracePt t="28333" x="4625975" y="3803650"/>
          <p14:tracePt t="28350" x="4705350" y="3795713"/>
          <p14:tracePt t="28367" x="4724400" y="3795713"/>
          <p14:tracePt t="28947" x="4732338" y="3795713"/>
          <p14:tracePt t="28963" x="4741863" y="3795713"/>
          <p14:tracePt t="28971" x="4751388" y="3795713"/>
          <p14:tracePt t="28986" x="4759325" y="3795713"/>
          <p14:tracePt t="29059" x="4776788" y="3795713"/>
          <p14:tracePt t="29066" x="4786313" y="3795713"/>
          <p14:tracePt t="29083" x="4786313" y="3803650"/>
          <p14:tracePt t="29099" x="4795838" y="3813175"/>
          <p14:tracePt t="29139" x="4803775" y="3822700"/>
          <p14:tracePt t="29146" x="4813300" y="3840163"/>
          <p14:tracePt t="29163" x="4813300" y="3857625"/>
          <p14:tracePt t="29171" x="4822825" y="3875088"/>
          <p14:tracePt t="29185" x="4822825" y="3884613"/>
          <p14:tracePt t="29202" x="4822825" y="3938588"/>
          <p14:tracePt t="29218" x="4822825" y="4037013"/>
          <p14:tracePt t="29235" x="4822825" y="4143375"/>
          <p14:tracePt t="29252" x="4822825" y="4276725"/>
          <p14:tracePt t="29268" x="4803775" y="4446588"/>
          <p14:tracePt t="29285" x="4795838" y="4589463"/>
          <p14:tracePt t="29302" x="4795838" y="4705350"/>
          <p14:tracePt t="29318" x="4776788" y="4830763"/>
          <p14:tracePt t="29335" x="4759325" y="4911725"/>
          <p14:tracePt t="29352" x="4759325" y="4965700"/>
          <p14:tracePt t="29369" x="4759325" y="5018088"/>
          <p14:tracePt t="29385" x="4759325" y="5027613"/>
          <p14:tracePt t="29467" x="4759325" y="5010150"/>
          <p14:tracePt t="29475" x="4751388" y="4983163"/>
          <p14:tracePt t="29486" x="4741863" y="4965700"/>
          <p14:tracePt t="29502" x="4732338" y="4929188"/>
          <p14:tracePt t="29519" x="4724400" y="4867275"/>
          <p14:tracePt t="29536" x="4705350" y="4822825"/>
          <p14:tracePt t="29553" x="4687888" y="4776788"/>
          <p14:tracePt t="29569" x="4660900" y="4705350"/>
          <p14:tracePt t="29586" x="4625975" y="4518025"/>
          <p14:tracePt t="29603" x="4608513" y="4375150"/>
          <p14:tracePt t="29619" x="4572000" y="4241800"/>
          <p14:tracePt t="29636" x="4554538" y="4143375"/>
          <p14:tracePt t="29653" x="4554538" y="4062413"/>
          <p14:tracePt t="29670" x="4537075" y="4000500"/>
          <p14:tracePt t="29686" x="4537075" y="3973513"/>
          <p14:tracePt t="29703" x="4537075" y="3946525"/>
          <p14:tracePt t="29720" x="4537075" y="3929063"/>
          <p14:tracePt t="29754" x="4537075" y="3919538"/>
          <p14:tracePt t="29769" x="4537075" y="3911600"/>
          <p14:tracePt t="29786" x="4554538" y="3894138"/>
          <p14:tracePt t="29803" x="4562475" y="3875088"/>
          <p14:tracePt t="29820" x="4589463" y="3867150"/>
          <p14:tracePt t="29836" x="4616450" y="3848100"/>
          <p14:tracePt t="29853" x="4633913" y="3848100"/>
          <p14:tracePt t="29870" x="4643438" y="3840163"/>
          <p14:tracePt t="29886" x="4670425" y="3840163"/>
          <p14:tracePt t="29903" x="4697413" y="3840163"/>
          <p14:tracePt t="29920" x="4751388" y="3840163"/>
          <p14:tracePt t="29936" x="4786313" y="3867150"/>
          <p14:tracePt t="29953" x="4848225" y="3902075"/>
          <p14:tracePt t="29970" x="4946650" y="3965575"/>
          <p14:tracePt t="29986" x="4991100" y="4010025"/>
          <p14:tracePt t="30003" x="5037138" y="4054475"/>
          <p14:tracePt t="30020" x="5054600" y="4081463"/>
          <p14:tracePt t="30037" x="5062538" y="4098925"/>
          <p14:tracePt t="30053" x="5062538" y="4108450"/>
          <p14:tracePt t="30070" x="5072063" y="4133850"/>
          <p14:tracePt t="30087" x="5072063" y="4152900"/>
          <p14:tracePt t="30104" x="5072063" y="4170363"/>
          <p14:tracePt t="30121" x="5072063" y="4187825"/>
          <p14:tracePt t="30137" x="5072063" y="4205288"/>
          <p14:tracePt t="30154" x="5072063" y="4232275"/>
          <p14:tracePt t="30170" x="5072063" y="4241800"/>
          <p14:tracePt t="30187" x="5072063" y="4268788"/>
          <p14:tracePt t="30204" x="5054600" y="4276725"/>
          <p14:tracePt t="30221" x="5027613" y="4295775"/>
          <p14:tracePt t="30237" x="5000625" y="4313238"/>
          <p14:tracePt t="30254" x="4973638" y="4330700"/>
          <p14:tracePt t="30271" x="4946650" y="4340225"/>
          <p14:tracePt t="30288" x="4911725" y="4357688"/>
          <p14:tracePt t="30304" x="4894263" y="4367213"/>
          <p14:tracePt t="30321" x="4867275" y="4384675"/>
          <p14:tracePt t="30338" x="4848225" y="4384675"/>
          <p14:tracePt t="30354" x="4776788" y="4402138"/>
          <p14:tracePt t="30371" x="4741863" y="4402138"/>
          <p14:tracePt t="30388" x="4705350" y="4402138"/>
          <p14:tracePt t="30404" x="4652963" y="4402138"/>
          <p14:tracePt t="30421" x="4598988" y="4402138"/>
          <p14:tracePt t="30438" x="4545013" y="4402138"/>
          <p14:tracePt t="30455" x="4473575" y="4402138"/>
          <p14:tracePt t="30471" x="4419600" y="4402138"/>
          <p14:tracePt t="30488" x="4375150" y="4402138"/>
          <p14:tracePt t="30505" x="4348163" y="4402138"/>
          <p14:tracePt t="30522" x="4313238" y="4402138"/>
          <p14:tracePt t="30538" x="4276725" y="4394200"/>
          <p14:tracePt t="30555" x="4251325" y="4394200"/>
          <p14:tracePt t="30571" x="4232275" y="4375150"/>
          <p14:tracePt t="30588" x="4214813" y="4367213"/>
          <p14:tracePt t="30605" x="4205288" y="4367213"/>
          <p14:tracePt t="30622" x="4197350" y="4357688"/>
          <p14:tracePt t="30638" x="4187825" y="4330700"/>
          <p14:tracePt t="30655" x="4179888" y="4313238"/>
          <p14:tracePt t="30672" x="4179888" y="4286250"/>
          <p14:tracePt t="30688" x="4179888" y="4268788"/>
          <p14:tracePt t="30705" x="4179888" y="4232275"/>
          <p14:tracePt t="30722" x="4179888" y="4214813"/>
          <p14:tracePt t="30739" x="4179888" y="4170363"/>
          <p14:tracePt t="30755" x="4179888" y="4143375"/>
          <p14:tracePt t="30772" x="4179888" y="4116388"/>
          <p14:tracePt t="30788" x="4179888" y="4089400"/>
          <p14:tracePt t="30805" x="4179888" y="4062413"/>
          <p14:tracePt t="30822" x="4179888" y="4054475"/>
          <p14:tracePt t="30839" x="4179888" y="4037013"/>
          <p14:tracePt t="30855" x="4179888" y="4017963"/>
          <p14:tracePt t="30872" x="4179888" y="4000500"/>
          <p14:tracePt t="30889" x="4179888" y="3965575"/>
          <p14:tracePt t="30906" x="4187825" y="3946525"/>
          <p14:tracePt t="30922" x="4205288" y="3919538"/>
          <p14:tracePt t="30939" x="4232275" y="3911600"/>
          <p14:tracePt t="30956" x="4259263" y="3894138"/>
          <p14:tracePt t="30972" x="4303713" y="3884613"/>
          <p14:tracePt t="30989" x="4340225" y="3875088"/>
          <p14:tracePt t="31006" x="4402138" y="3875088"/>
          <p14:tracePt t="31023" x="4500563" y="3875088"/>
          <p14:tracePt t="31039" x="4598988" y="3875088"/>
          <p14:tracePt t="31056" x="4714875" y="3875088"/>
          <p14:tracePt t="31073" x="4803775" y="3894138"/>
          <p14:tracePt t="31089" x="4857750" y="3902075"/>
          <p14:tracePt t="31106" x="4894263" y="3919538"/>
          <p14:tracePt t="31123" x="4911725" y="3929063"/>
          <p14:tracePt t="32547" x="4919663" y="3929063"/>
          <p14:tracePt t="33755" x="4919663" y="3938588"/>
          <p14:tracePt t="33787" x="4929188" y="3938588"/>
          <p14:tracePt t="33883" x="4938713" y="3938588"/>
          <p14:tracePt t="33916" x="4946650" y="3938588"/>
          <p14:tracePt t="33923" x="4956175" y="3938588"/>
          <p14:tracePt t="33939" x="4965700" y="3938588"/>
          <p14:tracePt t="33955" x="4983163" y="3938588"/>
          <p14:tracePt t="33971" x="4991100" y="3938588"/>
          <p14:tracePt t="33979" x="5000625" y="3938588"/>
          <p14:tracePt t="33996" x="5010150" y="3938588"/>
          <p14:tracePt t="34012" x="5018088" y="3938588"/>
          <p14:tracePt t="34029" x="5027613" y="3938588"/>
          <p14:tracePt t="34204" x="5037138" y="3938588"/>
          <p14:tracePt t="34403" x="5045075" y="3946525"/>
          <p14:tracePt t="34827" x="5045075" y="3956050"/>
          <p14:tracePt t="34835" x="5037138" y="3973513"/>
          <p14:tracePt t="34843" x="5027613" y="4000500"/>
          <p14:tracePt t="34851" x="5010150" y="4037013"/>
          <p14:tracePt t="34864" x="4983163" y="4089400"/>
          <p14:tracePt t="34881" x="4929188" y="4241800"/>
          <p14:tracePt t="34898" x="4875213" y="4438650"/>
          <p14:tracePt t="34914" x="4848225" y="4660900"/>
          <p14:tracePt t="34931" x="4830763" y="4867275"/>
          <p14:tracePt t="34948" x="4830763" y="4919663"/>
          <p14:tracePt t="34964" x="4830763" y="4965700"/>
          <p14:tracePt t="34981" x="4830763" y="4973638"/>
          <p14:tracePt t="34998" x="4830763" y="5000625"/>
          <p14:tracePt t="35015" x="4830763" y="5010150"/>
          <p14:tracePt t="35031" x="4830763" y="5027613"/>
          <p14:tracePt t="35048" x="4830763" y="5054600"/>
          <p14:tracePt t="35065" x="4830763" y="5081588"/>
          <p14:tracePt t="35081" x="4830763" y="5126038"/>
          <p14:tracePt t="35098" x="4830763" y="5197475"/>
          <p14:tracePt t="35115" x="4830763" y="5330825"/>
          <p14:tracePt t="35131" x="4830763" y="5429250"/>
          <p14:tracePt t="35148" x="4813300" y="5527675"/>
          <p14:tracePt t="35165" x="4795838" y="5608638"/>
          <p14:tracePt t="35182" x="4768850" y="5688013"/>
          <p14:tracePt t="35198" x="4732338" y="5759450"/>
          <p14:tracePt t="35215" x="4705350" y="5803900"/>
          <p14:tracePt t="35232" x="4670425" y="5830888"/>
          <p14:tracePt t="35248" x="4652963" y="5840413"/>
          <p14:tracePt t="35282" x="4643438" y="5848350"/>
          <p14:tracePt t="35299" x="4643438" y="5857875"/>
          <p14:tracePt t="35364" x="4643438" y="5848350"/>
          <p14:tracePt t="35372" x="4643438" y="5803900"/>
          <p14:tracePt t="35382" x="4643438" y="5751513"/>
          <p14:tracePt t="35399" x="4643438" y="5608638"/>
          <p14:tracePt t="35416" x="4643438" y="5465763"/>
          <p14:tracePt t="35432" x="4625975" y="5330825"/>
          <p14:tracePt t="35449" x="4616450" y="5259388"/>
          <p14:tracePt t="35466" x="4608513" y="5224463"/>
          <p14:tracePt t="35482" x="4608513" y="5205413"/>
          <p14:tracePt t="35499" x="4598988" y="5187950"/>
          <p14:tracePt t="35652" x="4598988" y="5205413"/>
          <p14:tracePt t="35660" x="4598988" y="5214938"/>
          <p14:tracePt t="35676" x="4598988" y="5232400"/>
          <p14:tracePt t="35684" x="4598988" y="5241925"/>
          <p14:tracePt t="35699" x="4598988" y="5259388"/>
          <p14:tracePt t="35716" x="4598988" y="5268913"/>
          <p14:tracePt t="35733" x="4598988" y="5276850"/>
          <p14:tracePt t="35749" x="4598988" y="5286375"/>
          <p14:tracePt t="35766" x="4598988" y="5295900"/>
          <p14:tracePt t="35783" x="4598988" y="5303838"/>
          <p14:tracePt t="35799" x="4598988" y="5313363"/>
          <p14:tracePt t="35816" x="4598988" y="5322888"/>
          <p14:tracePt t="35850" x="4598988" y="5330825"/>
          <p14:tracePt t="35866" x="4598988" y="5340350"/>
          <p14:tracePt t="35883" x="4598988" y="5367338"/>
          <p14:tracePt t="35900" x="4598988" y="5375275"/>
          <p14:tracePt t="35917" x="4598988" y="5384800"/>
          <p14:tracePt t="35933" x="4598988" y="5394325"/>
          <p14:tracePt t="35950" x="4598988" y="5411788"/>
          <p14:tracePt t="35988" x="4598988" y="5419725"/>
          <p14:tracePt t="36012" x="4598988" y="5429250"/>
          <p14:tracePt t="36028" x="4598988" y="5438775"/>
          <p14:tracePt t="36036" x="4598988" y="5446713"/>
          <p14:tracePt t="36050" x="4608513" y="5456238"/>
          <p14:tracePt t="36067" x="4608513" y="5465763"/>
          <p14:tracePt t="36084" x="4608513" y="5473700"/>
          <p14:tracePt t="36108" x="4616450" y="5483225"/>
          <p14:tracePt t="36148" x="4616450" y="5491163"/>
          <p14:tracePt t="36300" x="4616450" y="5500688"/>
          <p14:tracePt t="36532" x="4616450" y="5510213"/>
          <p14:tracePt t="36548" x="4616450" y="5518150"/>
          <p14:tracePt t="36580" x="4625975" y="5527675"/>
          <p14:tracePt t="36708" x="4625975" y="5537200"/>
          <p14:tracePt t="36716" x="4625975" y="5545138"/>
          <p14:tracePt t="36820" x="4625975" y="5554663"/>
          <p14:tracePt t="36884" x="4625975" y="5562600"/>
          <p14:tracePt t="36900" x="4625975" y="5572125"/>
          <p14:tracePt t="36908" x="4625975" y="5581650"/>
          <p14:tracePt t="36932" x="4625975" y="5589588"/>
          <p14:tracePt t="36940" x="4633913" y="5608638"/>
          <p14:tracePt t="36956" x="4633913" y="5616575"/>
          <p14:tracePt t="36972" x="4633913" y="5626100"/>
          <p14:tracePt t="36988" x="4633913" y="5634038"/>
          <p14:tracePt t="37004" x="4643438" y="5643563"/>
          <p14:tracePt t="37164" x="4643438" y="5653088"/>
          <p14:tracePt t="37172" x="4643438" y="5661025"/>
          <p14:tracePt t="37180" x="4643438" y="5670550"/>
          <p14:tracePt t="37196" x="4643438" y="5680075"/>
          <p14:tracePt t="37228" x="4643438" y="5688013"/>
          <p14:tracePt t="37236" x="4643438" y="5697538"/>
          <p14:tracePt t="37268" x="4643438" y="5705475"/>
          <p14:tracePt t="40581" x="4643438" y="5697538"/>
          <p14:tracePt t="40589" x="4643438" y="5688013"/>
          <p14:tracePt t="40629" x="4643438" y="5680075"/>
          <p14:tracePt t="40652" x="4643438" y="5670550"/>
          <p14:tracePt t="40669" x="4643438" y="5661025"/>
          <p14:tracePt t="43429" x="4643438" y="5653088"/>
          <p14:tracePt t="43525" x="4643438" y="5643563"/>
          <p14:tracePt t="43541" x="4643438" y="5634038"/>
          <p14:tracePt t="43565" x="4643438" y="5626100"/>
          <p14:tracePt t="43573" x="4643438" y="5616575"/>
          <p14:tracePt t="43589" x="4643438" y="5608638"/>
          <p14:tracePt t="43693" x="4643438" y="5599113"/>
          <p14:tracePt t="43717" x="4643438" y="5589588"/>
          <p14:tracePt t="43732" x="4643438" y="5581650"/>
          <p14:tracePt t="43748" x="4643438" y="5572125"/>
          <p14:tracePt t="43757" x="4643438" y="5562600"/>
          <p14:tracePt t="43772" x="4643438" y="5537200"/>
          <p14:tracePt t="43784" x="4633913" y="5518150"/>
          <p14:tracePt t="43800" x="4608513" y="5465763"/>
          <p14:tracePt t="43817" x="4572000" y="5402263"/>
          <p14:tracePt t="43834" x="4537075" y="5357813"/>
          <p14:tracePt t="43850" x="4491038" y="5268913"/>
          <p14:tracePt t="43867" x="4465638" y="5170488"/>
          <p14:tracePt t="43884" x="4438650" y="5089525"/>
          <p14:tracePt t="43900" x="4402138" y="5018088"/>
          <p14:tracePt t="43917" x="4384675" y="4973638"/>
          <p14:tracePt t="43934" x="4375150" y="4956175"/>
          <p14:tracePt t="43951" x="4357688" y="4946650"/>
          <p14:tracePt t="43967" x="4340225" y="4919663"/>
          <p14:tracePt t="43984" x="4313238" y="4875213"/>
          <p14:tracePt t="44001" x="4276725" y="4830763"/>
          <p14:tracePt t="44017" x="4214813" y="4741863"/>
          <p14:tracePt t="44034" x="4152900" y="4625975"/>
          <p14:tracePt t="44051" x="4081463" y="4510088"/>
          <p14:tracePt t="44068" x="4017963" y="4394200"/>
          <p14:tracePt t="44085" x="3938588" y="4286250"/>
          <p14:tracePt t="44101" x="3894138" y="4232275"/>
          <p14:tracePt t="44118" x="3848100" y="4197350"/>
          <p14:tracePt t="44135" x="3813175" y="4170363"/>
          <p14:tracePt t="44151" x="3768725" y="4152900"/>
          <p14:tracePt t="44168" x="3741738" y="4133850"/>
          <p14:tracePt t="44185" x="3697288" y="4125913"/>
          <p14:tracePt t="44201" x="3670300" y="4116388"/>
          <p14:tracePt t="44218" x="3643313" y="4098925"/>
          <p14:tracePt t="44235" x="3608388" y="4062413"/>
          <p14:tracePt t="44252" x="3562350" y="4010025"/>
          <p14:tracePt t="44269" x="3527425" y="3938588"/>
          <p14:tracePt t="44285" x="3517900" y="3875088"/>
          <p14:tracePt t="44302" x="3509963" y="3840163"/>
          <p14:tracePt t="44319" x="3509963" y="3786188"/>
          <p14:tracePt t="44335" x="3509963" y="3741738"/>
          <p14:tracePt t="44352" x="3509963" y="3705225"/>
          <p14:tracePt t="44369" x="3509963" y="3660775"/>
          <p14:tracePt t="44385" x="3527425" y="3652838"/>
          <p14:tracePt t="44402" x="3544888" y="3633788"/>
          <p14:tracePt t="44419" x="3554413" y="3625850"/>
          <p14:tracePt t="44435" x="3581400" y="3608388"/>
          <p14:tracePt t="44452" x="3608388" y="3589338"/>
          <p14:tracePt t="44469" x="3670300" y="3562350"/>
          <p14:tracePt t="44486" x="3697288" y="3544888"/>
          <p14:tracePt t="44502" x="3724275" y="3527425"/>
          <p14:tracePt t="44519" x="3741738" y="3517900"/>
          <p14:tracePt t="44535" x="3759200" y="3509963"/>
          <p14:tracePt t="44552" x="3759200" y="3500438"/>
          <p14:tracePt t="44569" x="3776663" y="3500438"/>
          <p14:tracePt t="44585" x="3795713" y="3482975"/>
          <p14:tracePt t="44602" x="3822700" y="3473450"/>
          <p14:tracePt t="44619" x="3848100" y="3465513"/>
          <p14:tracePt t="44635" x="3875088" y="3465513"/>
          <p14:tracePt t="44652" x="3894138" y="3446463"/>
          <p14:tracePt t="44669" x="3929063" y="3438525"/>
          <p14:tracePt t="44686" x="3973513" y="3419475"/>
          <p14:tracePt t="44703" x="4010025" y="3411538"/>
          <p14:tracePt t="44719" x="4044950" y="3402013"/>
          <p14:tracePt t="44736" x="4098925" y="3394075"/>
          <p14:tracePt t="44753" x="4133850" y="3384550"/>
          <p14:tracePt t="44769" x="4170363" y="3375025"/>
          <p14:tracePt t="44786" x="4205288" y="3375025"/>
          <p14:tracePt t="44803" x="4232275" y="3375025"/>
          <p14:tracePt t="44819" x="4259263" y="3375025"/>
          <p14:tracePt t="44836" x="4276725" y="3375025"/>
          <p14:tracePt t="44853" x="4330700" y="3375025"/>
          <p14:tracePt t="44870" x="4367213" y="3375025"/>
          <p14:tracePt t="44886" x="4419600" y="3384550"/>
          <p14:tracePt t="44903" x="4465638" y="3394075"/>
          <p14:tracePt t="44920" x="4537075" y="3402013"/>
          <p14:tracePt t="44936" x="4608513" y="3419475"/>
          <p14:tracePt t="44953" x="4660900" y="3438525"/>
          <p14:tracePt t="44970" x="4732338" y="3465513"/>
          <p14:tracePt t="44986" x="4822825" y="3500438"/>
          <p14:tracePt t="45003" x="4894263" y="3527425"/>
          <p14:tracePt t="45020" x="4973638" y="3562350"/>
          <p14:tracePt t="45036" x="5027613" y="3589338"/>
          <p14:tracePt t="45053" x="5116513" y="3643313"/>
          <p14:tracePt t="45070" x="5160963" y="3679825"/>
          <p14:tracePt t="45086" x="5187950" y="3697288"/>
          <p14:tracePt t="45103" x="5214938" y="3714750"/>
          <p14:tracePt t="45120" x="5224463" y="3724275"/>
          <p14:tracePt t="45137" x="5259388" y="3741738"/>
          <p14:tracePt t="45153" x="5295900" y="3759200"/>
          <p14:tracePt t="45170" x="5340350" y="3803650"/>
          <p14:tracePt t="45187" x="5384800" y="3840163"/>
          <p14:tracePt t="45204" x="5419725" y="3875088"/>
          <p14:tracePt t="45220" x="5438775" y="3902075"/>
          <p14:tracePt t="45221" x="5446713" y="3919538"/>
          <p14:tracePt t="45237" x="5465763" y="3946525"/>
          <p14:tracePt t="45254" x="5483225" y="3965575"/>
          <p14:tracePt t="45271" x="5510213" y="3990975"/>
          <p14:tracePt t="45287" x="5545138" y="4037013"/>
          <p14:tracePt t="45304" x="5589588" y="4081463"/>
          <p14:tracePt t="45321" x="5616575" y="4108450"/>
          <p14:tracePt t="45337" x="5643563" y="4143375"/>
          <p14:tracePt t="45354" x="5670550" y="4160838"/>
          <p14:tracePt t="45371" x="5688013" y="4170363"/>
          <p14:tracePt t="45387" x="5705475" y="4187825"/>
          <p14:tracePt t="45404" x="5724525" y="4205288"/>
          <p14:tracePt t="45421" x="5759450" y="4241800"/>
          <p14:tracePt t="45438" x="5786438" y="4276725"/>
          <p14:tracePt t="45454" x="5813425" y="4322763"/>
          <p14:tracePt t="45471" x="5848350" y="4394200"/>
          <p14:tracePt t="45488" x="5884863" y="4473575"/>
          <p14:tracePt t="45504" x="5919788" y="4554538"/>
          <p14:tracePt t="45521" x="5938838" y="4633913"/>
          <p14:tracePt t="45538" x="5946775" y="4705350"/>
          <p14:tracePt t="45555" x="5946775" y="4759325"/>
          <p14:tracePt t="45571" x="5965825" y="4840288"/>
          <p14:tracePt t="45588" x="5973763" y="4894263"/>
          <p14:tracePt t="45605" x="5991225" y="4956175"/>
          <p14:tracePt t="45621" x="6000750" y="4973638"/>
          <p14:tracePt t="45638" x="6000750" y="4983163"/>
          <p14:tracePt t="45655" x="6000750" y="5000625"/>
          <p14:tracePt t="45688" x="6000750" y="5010150"/>
          <p14:tracePt t="49910" x="6010275" y="5010150"/>
          <p14:tracePt t="50366" x="6018213" y="5000625"/>
          <p14:tracePt t="50374" x="6037263" y="5000625"/>
          <p14:tracePt t="50382" x="6045200" y="4983163"/>
          <p14:tracePt t="50398" x="6081713" y="4956175"/>
          <p14:tracePt t="50415" x="6108700" y="4919663"/>
          <p14:tracePt t="50432" x="6153150" y="4840288"/>
          <p14:tracePt t="50449" x="6180138" y="4751388"/>
          <p14:tracePt t="50465" x="6188075" y="4643438"/>
          <p14:tracePt t="50482" x="6161088" y="4500563"/>
          <p14:tracePt t="50499" x="6072188" y="4340225"/>
          <p14:tracePt t="50516" x="5956300" y="4205288"/>
          <p14:tracePt t="50532" x="5813425" y="4098925"/>
          <p14:tracePt t="50549" x="5661025" y="4010025"/>
          <p14:tracePt t="50566" x="5446713" y="3938588"/>
          <p14:tracePt t="50582" x="5322888" y="3919538"/>
          <p14:tracePt t="50599" x="5197475" y="3894138"/>
          <p14:tracePt t="50616" x="5062538" y="3857625"/>
          <p14:tracePt t="50632" x="4956175" y="3840163"/>
          <p14:tracePt t="50649" x="4830763" y="3803650"/>
          <p14:tracePt t="50666" x="4687888" y="3751263"/>
          <p14:tracePt t="50682" x="4562475" y="3697288"/>
          <p14:tracePt t="50699" x="4429125" y="3608388"/>
          <p14:tracePt t="50716" x="4313238" y="3509963"/>
          <p14:tracePt t="50733" x="4205288" y="3367088"/>
          <p14:tracePt t="50749" x="4098925" y="3197225"/>
          <p14:tracePt t="50766" x="3946525" y="2982913"/>
          <p14:tracePt t="50783" x="3867150" y="2857500"/>
          <p14:tracePt t="50799" x="3813175" y="2776538"/>
          <p14:tracePt t="50816" x="3776663" y="2724150"/>
          <p14:tracePt t="50833" x="3759200" y="2697163"/>
          <p14:tracePt t="50849" x="3751263" y="2679700"/>
          <p14:tracePt t="50866" x="3751263" y="2670175"/>
          <p14:tracePt t="50883" x="3751263" y="2652713"/>
          <p14:tracePt t="50900" x="3751263" y="2633663"/>
          <p14:tracePt t="50916" x="3768725" y="2633663"/>
          <p14:tracePt t="50933" x="3848100" y="2633663"/>
          <p14:tracePt t="50950" x="4044950" y="2687638"/>
          <p14:tracePt t="50966" x="4241800" y="2724150"/>
          <p14:tracePt t="50983" x="4402138" y="2751138"/>
          <p14:tracePt t="51000" x="4537075" y="2786063"/>
          <p14:tracePt t="51017" x="4625975" y="2813050"/>
          <p14:tracePt t="51033" x="4705350" y="2857500"/>
          <p14:tracePt t="51050" x="4795838" y="2901950"/>
          <p14:tracePt t="51067" x="4884738" y="2982913"/>
          <p14:tracePt t="51083" x="4983163" y="3081338"/>
          <p14:tracePt t="51100" x="5108575" y="3187700"/>
          <p14:tracePt t="51117" x="5232400" y="3276600"/>
          <p14:tracePt t="51133" x="5330825" y="3357563"/>
          <p14:tracePt t="51150" x="5411788" y="3438525"/>
          <p14:tracePt t="51167" x="5429250" y="3473450"/>
          <p14:tracePt t="51184" x="5465763" y="3527425"/>
          <p14:tracePt t="51200" x="5491163" y="3616325"/>
          <p14:tracePt t="51217" x="5518150" y="3741738"/>
          <p14:tracePt t="51234" x="5527675" y="3875088"/>
          <p14:tracePt t="51250" x="5527675" y="4054475"/>
          <p14:tracePt t="51267" x="5510213" y="4179888"/>
          <p14:tracePt t="51284" x="5465763" y="4286250"/>
          <p14:tracePt t="51301" x="5419725" y="4375150"/>
          <p14:tracePt t="51317" x="5375275" y="4456113"/>
          <p14:tracePt t="51319" x="5348288" y="4483100"/>
          <p14:tracePt t="51334" x="5303838" y="4562475"/>
          <p14:tracePt t="51351" x="5251450" y="4625975"/>
          <p14:tracePt t="51367" x="5170488" y="4687888"/>
          <p14:tracePt t="51384" x="5099050" y="4751388"/>
          <p14:tracePt t="51401" x="5018088" y="4795838"/>
          <p14:tracePt t="51417" x="4938713" y="4840288"/>
          <p14:tracePt t="51434" x="4848225" y="4875213"/>
          <p14:tracePt t="51451" x="4786313" y="4911725"/>
          <p14:tracePt t="51468" x="4724400" y="4929188"/>
          <p14:tracePt t="51484" x="4705350" y="4929188"/>
          <p14:tracePt t="51501" x="4670425" y="4929188"/>
          <p14:tracePt t="51518" x="4643438" y="4929188"/>
          <p14:tracePt t="51534" x="4625975" y="4929188"/>
          <p14:tracePt t="51551" x="4581525" y="4929188"/>
          <p14:tracePt t="51568" x="4510088" y="4919663"/>
          <p14:tracePt t="51585" x="4402138" y="4894263"/>
          <p14:tracePt t="51601" x="4303713" y="4848225"/>
          <p14:tracePt t="51618" x="4197350" y="4795838"/>
          <p14:tracePt t="51635" x="4116388" y="4741863"/>
          <p14:tracePt t="51651" x="4089400" y="4697413"/>
          <p14:tracePt t="51668" x="4071938" y="4679950"/>
          <p14:tracePt t="51701" x="4071938" y="4660900"/>
          <p14:tracePt t="51766" x="4071938" y="4652963"/>
          <p14:tracePt t="51854" x="4081463" y="4652963"/>
          <p14:tracePt t="51894" x="4081463" y="4643438"/>
          <p14:tracePt t="52175" x="4089400" y="4643438"/>
          <p14:tracePt t="52335" x="4098925" y="4643438"/>
          <p14:tracePt t="52383" x="4116388" y="4643438"/>
          <p14:tracePt t="52783" x="4125913" y="4643438"/>
          <p14:tracePt t="52815" x="4133850" y="4643438"/>
          <p14:tracePt t="52823" x="4143375" y="4652963"/>
          <p14:tracePt t="52831" x="4152900" y="4660900"/>
          <p14:tracePt t="52839" x="4160838" y="4660900"/>
          <p14:tracePt t="52854" x="4179888" y="4670425"/>
          <p14:tracePt t="52871" x="4179888" y="4679950"/>
          <p14:tracePt t="52887" x="4187825" y="4687888"/>
          <p14:tracePt t="52943" x="4197350" y="4697413"/>
          <p14:tracePt t="52959" x="4205288" y="4705350"/>
          <p14:tracePt t="52975" x="4214813" y="4705350"/>
          <p14:tracePt t="52983" x="4224338" y="4705350"/>
          <p14:tracePt t="52999" x="4232275" y="4705350"/>
          <p14:tracePt t="53007" x="4241800" y="4705350"/>
          <p14:tracePt t="53039" x="4251325" y="4705350"/>
          <p14:tracePt t="53055" x="4259263" y="4705350"/>
          <p14:tracePt t="53071" x="4268788" y="4705350"/>
          <p14:tracePt t="53823" x="4276725" y="4705350"/>
          <p14:tracePt t="53839" x="4286250" y="4705350"/>
          <p14:tracePt t="53863" x="4295775" y="4705350"/>
          <p14:tracePt t="53879" x="4303713" y="4705350"/>
          <p14:tracePt t="53903" x="4313238" y="4705350"/>
          <p14:tracePt t="53951" x="4322763" y="4705350"/>
          <p14:tracePt t="53967" x="4330700" y="4705350"/>
          <p14:tracePt t="53999" x="4340225" y="4705350"/>
          <p14:tracePt t="54023" x="4348163" y="4705350"/>
          <p14:tracePt t="54039" x="4357688" y="4705350"/>
          <p14:tracePt t="54047" x="4367213" y="4705350"/>
          <p14:tracePt t="54057" x="4367213" y="4714875"/>
          <p14:tracePt t="54311" x="4375150" y="4714875"/>
          <p14:tracePt t="54335" x="4384675" y="4714875"/>
          <p14:tracePt t="54351" x="4402138" y="4714875"/>
          <p14:tracePt t="54367" x="4419600" y="4714875"/>
          <p14:tracePt t="54375" x="4429125" y="4714875"/>
          <p14:tracePt t="54383" x="4446588" y="4714875"/>
          <p14:tracePt t="54391" x="4465638" y="4714875"/>
          <p14:tracePt t="54407" x="4500563" y="4705350"/>
          <p14:tracePt t="54424" x="4527550" y="4705350"/>
          <p14:tracePt t="54441" x="4545013" y="4697413"/>
          <p14:tracePt t="54458" x="4562475" y="4697413"/>
          <p14:tracePt t="54527" x="4572000" y="4697413"/>
          <p14:tracePt t="54543" x="4581525" y="4679950"/>
          <p14:tracePt t="54551" x="4589463" y="4679950"/>
          <p14:tracePt t="54647" x="4598988" y="4687888"/>
          <p14:tracePt t="54671" x="4608513" y="4705350"/>
          <p14:tracePt t="54711" x="4616450" y="4705350"/>
          <p14:tracePt t="54735" x="4633913" y="4705350"/>
          <p14:tracePt t="54751" x="4643438" y="4705350"/>
          <p14:tracePt t="54759" x="4660900" y="4705350"/>
          <p14:tracePt t="54767" x="4679950" y="4705350"/>
          <p14:tracePt t="54783" x="4697413" y="4705350"/>
          <p14:tracePt t="54791" x="4714875" y="4705350"/>
          <p14:tracePt t="54808" x="4741863" y="4697413"/>
          <p14:tracePt t="54825" x="4768850" y="4687888"/>
          <p14:tracePt t="54842" x="4795838" y="4687888"/>
          <p14:tracePt t="54858" x="4813300" y="4687888"/>
          <p14:tracePt t="54875" x="4822825" y="4679950"/>
          <p14:tracePt t="55087" x="4830763" y="4679950"/>
          <p14:tracePt t="55103" x="4830763" y="4687888"/>
          <p14:tracePt t="55111" x="4822825" y="4697413"/>
          <p14:tracePt t="55119" x="4822825" y="4714875"/>
          <p14:tracePt t="55127" x="4813300" y="4724400"/>
          <p14:tracePt t="55143" x="4803775" y="4751388"/>
          <p14:tracePt t="55159" x="4786313" y="4786313"/>
          <p14:tracePt t="55176" x="4768850" y="4822825"/>
          <p14:tracePt t="55192" x="4759325" y="4848225"/>
          <p14:tracePt t="55209" x="4751388" y="4911725"/>
          <p14:tracePt t="55226" x="4751388" y="4956175"/>
          <p14:tracePt t="55242" x="4751388" y="5018088"/>
          <p14:tracePt t="55259" x="4751388" y="5045075"/>
          <p14:tracePt t="55276" x="4751388" y="5081588"/>
          <p14:tracePt t="55293" x="4751388" y="5108575"/>
          <p14:tracePt t="55309" x="4751388" y="5116513"/>
          <p14:tracePt t="55326" x="4751388" y="5133975"/>
          <p14:tracePt t="55343" x="4751388" y="5160963"/>
          <p14:tracePt t="55376" x="4759325" y="5187950"/>
          <p14:tracePt t="55393" x="4759325" y="5197475"/>
          <p14:tracePt t="55410" x="4759325" y="5232400"/>
          <p14:tracePt t="55426" x="4768850" y="5251450"/>
          <p14:tracePt t="55443" x="4776788" y="5276850"/>
          <p14:tracePt t="55460" x="4776788" y="5322888"/>
          <p14:tracePt t="55476" x="4776788" y="5394325"/>
          <p14:tracePt t="55493" x="4776788" y="5491163"/>
          <p14:tracePt t="55510" x="4776788" y="5589588"/>
          <p14:tracePt t="55527" x="4776788" y="5688013"/>
          <p14:tracePt t="55543" x="4776788" y="5724525"/>
          <p14:tracePt t="55560" x="4776788" y="5741988"/>
          <p14:tracePt t="55577" x="4776788" y="5751513"/>
          <p14:tracePt t="55783" x="4776788" y="5741988"/>
          <p14:tracePt t="55792" x="4776788" y="5724525"/>
          <p14:tracePt t="55799" x="4776788" y="5697538"/>
          <p14:tracePt t="55810" x="4776788" y="5670550"/>
          <p14:tracePt t="55827" x="4776788" y="5608638"/>
          <p14:tracePt t="55844" x="4776788" y="5537200"/>
          <p14:tracePt t="55861" x="4776788" y="5438775"/>
          <p14:tracePt t="55877" x="4776788" y="5357813"/>
          <p14:tracePt t="55894" x="4776788" y="5286375"/>
          <p14:tracePt t="55911" x="4768850" y="5170488"/>
          <p14:tracePt t="55927" x="4751388" y="5126038"/>
          <p14:tracePt t="55944" x="4751388" y="5089525"/>
          <p14:tracePt t="55961" x="4751388" y="5081588"/>
          <p14:tracePt t="55978" x="4751388" y="5072063"/>
          <p14:tracePt t="56011" x="4751388" y="5062538"/>
          <p14:tracePt t="56028" x="4741863" y="5054600"/>
          <p14:tracePt t="56044" x="4741863" y="5045075"/>
          <p14:tracePt t="56061" x="4741863" y="5037138"/>
          <p14:tracePt t="56079" x="4741863" y="5027613"/>
          <p14:tracePt t="62384" x="4732338" y="4991100"/>
          <p14:tracePt t="62393" x="4732338" y="4973638"/>
          <p14:tracePt t="62401" x="4724400" y="4938713"/>
          <p14:tracePt t="62409" x="4714875" y="4902200"/>
          <p14:tracePt t="62425" x="4687888" y="4813300"/>
          <p14:tracePt t="62442" x="4687888" y="4732338"/>
          <p14:tracePt t="62459" x="4687888" y="4652963"/>
          <p14:tracePt t="62475" x="4687888" y="4554538"/>
          <p14:tracePt t="62492" x="4687888" y="4473575"/>
          <p14:tracePt t="62509" x="4687888" y="4384675"/>
          <p14:tracePt t="62525" x="4697413" y="4330700"/>
          <p14:tracePt t="62542" x="4705350" y="4295775"/>
          <p14:tracePt t="62559" x="4714875" y="4276725"/>
          <p14:tracePt t="62575" x="4732338" y="4241800"/>
          <p14:tracePt t="62592" x="4759325" y="4187825"/>
          <p14:tracePt t="62609" x="4803775" y="4133850"/>
          <p14:tracePt t="62626" x="4867275" y="4044950"/>
          <p14:tracePt t="62642" x="4946650" y="3973513"/>
          <p14:tracePt t="62659" x="5027613" y="3929063"/>
          <p14:tracePt t="62676" x="5108575" y="3894138"/>
          <p14:tracePt t="62692" x="5187950" y="3848100"/>
          <p14:tracePt t="62709" x="5295900" y="3795713"/>
          <p14:tracePt t="62726" x="5394325" y="3751263"/>
          <p14:tracePt t="62743" x="5465763" y="3732213"/>
          <p14:tracePt t="62759" x="5510213" y="3724275"/>
          <p14:tracePt t="62776" x="5554663" y="3724275"/>
          <p14:tracePt t="62792" x="5616575" y="3724275"/>
          <p14:tracePt t="62809" x="5653088" y="3724275"/>
          <p14:tracePt t="62826" x="5670550" y="3732213"/>
          <p14:tracePt t="62843" x="5697538" y="3741738"/>
          <p14:tracePt t="62859" x="5715000" y="3751263"/>
          <p14:tracePt t="62876" x="5724525" y="3759200"/>
          <p14:tracePt t="62893" x="5732463" y="3768725"/>
          <p14:tracePt t="62926" x="5759450" y="3776663"/>
          <p14:tracePt t="62943" x="5768975" y="3786188"/>
          <p14:tracePt t="62960" x="5803900" y="3786188"/>
          <p14:tracePt t="62976" x="5929313" y="3786188"/>
          <p14:tracePt t="62993" x="6010275" y="3786188"/>
          <p14:tracePt t="63010" x="6062663" y="3776663"/>
          <p14:tracePt t="63026" x="6081713" y="3776663"/>
          <p14:tracePt t="65297" x="6062663" y="3776663"/>
          <p14:tracePt t="65321" x="6054725" y="3776663"/>
          <p14:tracePt t="65329" x="6045200" y="3776663"/>
          <p14:tracePt t="65345" x="6037263" y="3776663"/>
          <p14:tracePt t="65361" x="6027738" y="3776663"/>
          <p14:tracePt t="65401" x="6018213" y="3786188"/>
          <p14:tracePt t="65417" x="6010275" y="3786188"/>
          <p14:tracePt t="65425" x="5991225" y="3786188"/>
          <p14:tracePt t="65441" x="5983288" y="3786188"/>
          <p14:tracePt t="65448" x="5965825" y="3786188"/>
          <p14:tracePt t="65465" x="5956300" y="3795713"/>
          <p14:tracePt t="65482" x="5946775" y="3795713"/>
          <p14:tracePt t="65498" x="5938838" y="3795713"/>
          <p14:tracePt t="65515" x="5938838" y="3803650"/>
          <p14:tracePt t="65532" x="5919788" y="3803650"/>
          <p14:tracePt t="65548" x="5911850" y="3813175"/>
          <p14:tracePt t="65565" x="5894388" y="3813175"/>
          <p14:tracePt t="65582" x="5884863" y="3822700"/>
          <p14:tracePt t="65599" x="5867400" y="3830638"/>
          <p14:tracePt t="65615" x="5867400" y="3840163"/>
          <p14:tracePt t="65977" x="5857875" y="3840163"/>
          <p14:tracePt t="66297" x="5848350" y="3840163"/>
          <p14:tracePt t="66313" x="5840413" y="3840163"/>
          <p14:tracePt t="66353" x="5830888" y="3830638"/>
          <p14:tracePt t="66425" x="5830888" y="3822700"/>
          <p14:tracePt t="66449" x="5822950" y="3822700"/>
          <p14:tracePt t="66465" x="5813425" y="3822700"/>
          <p14:tracePt t="66529" x="5803900" y="3822700"/>
          <p14:tracePt t="66545" x="5795963" y="3813175"/>
          <p14:tracePt t="66554" x="5786438" y="3813175"/>
          <p14:tracePt t="66561" x="5768975" y="3803650"/>
          <p14:tracePt t="66569" x="5759450" y="3795713"/>
          <p14:tracePt t="66584" x="5741988" y="3768725"/>
          <p14:tracePt t="66601" x="5680075" y="3697288"/>
          <p14:tracePt t="66618" x="5653088" y="3670300"/>
          <p14:tracePt t="66634" x="5626100" y="3643313"/>
          <p14:tracePt t="66651" x="5599113" y="3625850"/>
          <p14:tracePt t="66668" x="5589588" y="3616325"/>
          <p14:tracePt t="66701" x="5581650" y="3616325"/>
          <p14:tracePt t="66729" x="5562600" y="3616325"/>
          <p14:tracePt t="66745" x="5554663" y="3616325"/>
          <p14:tracePt t="66753" x="5545138" y="3616325"/>
          <p14:tracePt t="66768" x="5545138" y="3625850"/>
          <p14:tracePt t="66785" x="5527675" y="3687763"/>
          <p14:tracePt t="66801" x="5510213" y="3741738"/>
          <p14:tracePt t="66818" x="5500688" y="3768725"/>
          <p14:tracePt t="66835" x="5491163" y="3786188"/>
          <p14:tracePt t="66851" x="5473700" y="3822700"/>
          <p14:tracePt t="66868" x="5438775" y="3867150"/>
          <p14:tracePt t="66885" x="5348288" y="3946525"/>
          <p14:tracePt t="66902" x="5214938" y="4044950"/>
          <p14:tracePt t="66918" x="5045075" y="4152900"/>
          <p14:tracePt t="66935" x="4840288" y="4276725"/>
          <p14:tracePt t="66952" x="4652963" y="4384675"/>
          <p14:tracePt t="66969" x="4527550" y="4465638"/>
          <p14:tracePt t="66985" x="4411663" y="4562475"/>
          <p14:tracePt t="67002" x="4384675" y="4598988"/>
          <p14:tracePt t="67019" x="4367213" y="4616450"/>
          <p14:tracePt t="67081" x="4375150" y="4598988"/>
          <p14:tracePt t="67089" x="4394200" y="4572000"/>
          <p14:tracePt t="67102" x="4411663" y="4527550"/>
          <p14:tracePt t="67119" x="4438650" y="4411663"/>
          <p14:tracePt t="67135" x="4438650" y="4330700"/>
          <p14:tracePt t="67152" x="4438650" y="4268788"/>
          <p14:tracePt t="67169" x="4429125" y="4232275"/>
          <p14:tracePt t="67378" x="4438650" y="4251325"/>
          <p14:tracePt t="67385" x="4446588" y="4268788"/>
          <p14:tracePt t="67393" x="4465638" y="4295775"/>
          <p14:tracePt t="67403" x="4465638" y="4322763"/>
          <p14:tracePt t="67419" x="4491038" y="4375150"/>
          <p14:tracePt t="67436" x="4510088" y="4456113"/>
          <p14:tracePt t="67453" x="4510088" y="4500563"/>
          <p14:tracePt t="67470" x="4510088" y="4554538"/>
          <p14:tracePt t="67486" x="4510088" y="4598988"/>
          <p14:tracePt t="67503" x="4510088" y="4633913"/>
          <p14:tracePt t="67520" x="4510088" y="4660900"/>
          <p14:tracePt t="67536" x="4510088" y="4697413"/>
          <p14:tracePt t="67539" x="4510088" y="4714875"/>
          <p14:tracePt t="67553" x="4510088" y="4751388"/>
          <p14:tracePt t="67570" x="4510088" y="4795838"/>
          <p14:tracePt t="67586" x="4510088" y="4830763"/>
          <p14:tracePt t="67603" x="4510088" y="4875213"/>
          <p14:tracePt t="67620" x="4510088" y="4919663"/>
          <p14:tracePt t="67636" x="4510088" y="4956175"/>
          <p14:tracePt t="67653" x="4510088" y="4991100"/>
          <p14:tracePt t="67670" x="4510088" y="5027613"/>
          <p14:tracePt t="67687" x="4510088" y="5054600"/>
          <p14:tracePt t="67703" x="4518025" y="5089525"/>
          <p14:tracePt t="67720" x="4518025" y="5126038"/>
          <p14:tracePt t="67737" x="4537075" y="5205413"/>
          <p14:tracePt t="67753" x="4545013" y="5251450"/>
          <p14:tracePt t="67770" x="4545013" y="5276850"/>
          <p14:tracePt t="67787" x="4545013" y="5286375"/>
          <p14:tracePt t="67803" x="4554538" y="5295900"/>
          <p14:tracePt t="67842" x="4554538" y="5303838"/>
          <p14:tracePt t="67866" x="4554538" y="5322888"/>
          <p14:tracePt t="67882" x="4554538" y="5330825"/>
          <p14:tracePt t="67890" x="4554538" y="5348288"/>
          <p14:tracePt t="67904" x="4554538" y="5367338"/>
          <p14:tracePt t="67921" x="4554538" y="5384800"/>
          <p14:tracePt t="67937" x="4554538" y="5411788"/>
          <p14:tracePt t="67954" x="4554538" y="5429250"/>
          <p14:tracePt t="67971" x="4554538" y="5438775"/>
          <p14:tracePt t="67987" x="4554538" y="5446713"/>
          <p14:tracePt t="68004" x="4554538" y="5456238"/>
          <p14:tracePt t="68021" x="4554538" y="5465763"/>
          <p14:tracePt t="74931" x="4562475" y="5465763"/>
          <p14:tracePt t="74947" x="4572000" y="5465763"/>
          <p14:tracePt t="74955" x="4581525" y="5465763"/>
          <p14:tracePt t="75211" x="4589463" y="5465763"/>
          <p14:tracePt t="75219" x="4598988" y="5456238"/>
          <p14:tracePt t="75227" x="4616450" y="5419725"/>
          <p14:tracePt t="75237" x="4633913" y="5357813"/>
          <p14:tracePt t="75253" x="4679950" y="5187950"/>
          <p14:tracePt t="75270" x="4697413" y="5000625"/>
          <p14:tracePt t="75287" x="4697413" y="4822825"/>
          <p14:tracePt t="75303" x="4697413" y="4652963"/>
          <p14:tracePt t="75320" x="4697413" y="4518025"/>
          <p14:tracePt t="75337" x="4697413" y="4438650"/>
          <p14:tracePt t="75354" x="4697413" y="4375150"/>
          <p14:tracePt t="75370" x="4697413" y="4340225"/>
          <p14:tracePt t="75387" x="4697413" y="4322763"/>
          <p14:tracePt t="75404" x="4697413" y="4313238"/>
          <p14:tracePt t="75420" x="4705350" y="4303713"/>
          <p14:tracePt t="75483" x="4714875" y="4303713"/>
          <p14:tracePt t="75499" x="4732338" y="4295775"/>
          <p14:tracePt t="75507" x="4741863" y="4286250"/>
          <p14:tracePt t="75515" x="4759325" y="4286250"/>
          <p14:tracePt t="75523" x="4776788" y="4286250"/>
          <p14:tracePt t="75537" x="4813300" y="4276725"/>
          <p14:tracePt t="75554" x="4929188" y="4251325"/>
          <p14:tracePt t="75571" x="5027613" y="4232275"/>
          <p14:tracePt t="75587" x="5126038" y="4214813"/>
          <p14:tracePt t="75604" x="5197475" y="4205288"/>
          <p14:tracePt t="75621" x="5232400" y="4197350"/>
          <p14:tracePt t="75638" x="5259388" y="4197350"/>
          <p14:tracePt t="75671" x="5268913" y="4197350"/>
          <p14:tracePt t="75803" x="5276850" y="4197350"/>
          <p14:tracePt t="77859" x="5276850" y="4205288"/>
          <p14:tracePt t="77867" x="5286375" y="4205288"/>
          <p14:tracePt t="77876" x="5295900" y="4205288"/>
          <p14:tracePt t="79244" x="5303838" y="4205288"/>
          <p14:tracePt t="80612" x="5313363" y="4205288"/>
          <p14:tracePt t="80668" x="5322888" y="4205288"/>
          <p14:tracePt t="80708" x="5330825" y="4214813"/>
          <p14:tracePt t="81820" x="5330825" y="4224338"/>
          <p14:tracePt t="82196" x="5340350" y="4224338"/>
          <p14:tracePt t="82348" x="5348288" y="4224338"/>
          <p14:tracePt t="82452" x="5357813" y="4224338"/>
          <p14:tracePt t="83140" x="5367338" y="4224338"/>
          <p14:tracePt t="83316" x="5375275" y="4224338"/>
          <p14:tracePt t="83452" x="5384800" y="4224338"/>
          <p14:tracePt t="83556" x="5394325" y="4224338"/>
          <p14:tracePt t="83692" x="5402263" y="4224338"/>
          <p14:tracePt t="83709" x="5419725" y="4214813"/>
          <p14:tracePt t="83724" x="5438775" y="4205288"/>
          <p14:tracePt t="83732" x="5446713" y="4197350"/>
          <p14:tracePt t="83740" x="5465763" y="4197350"/>
          <p14:tracePt t="83755" x="5483225" y="4179888"/>
          <p14:tracePt t="83772" x="5581650" y="4116388"/>
          <p14:tracePt t="83789" x="5680075" y="4071938"/>
          <p14:tracePt t="83805" x="5786438" y="4000500"/>
          <p14:tracePt t="83822" x="5902325" y="3875088"/>
          <p14:tracePt t="83839" x="5991225" y="3714750"/>
          <p14:tracePt t="83855" x="6027738" y="3509963"/>
          <p14:tracePt t="83872" x="6037263" y="3259138"/>
          <p14:tracePt t="83889" x="6018213" y="2990850"/>
          <p14:tracePt t="83905" x="5884863" y="2660650"/>
          <p14:tracePt t="83922" x="5732463" y="2438400"/>
          <p14:tracePt t="83939" x="5608638" y="2268538"/>
          <p14:tracePt t="83956" x="5357813" y="2081213"/>
          <p14:tracePt t="83973" x="5153025" y="1990725"/>
          <p14:tracePt t="83989" x="4956175" y="1946275"/>
          <p14:tracePt t="84006" x="4768850" y="1938338"/>
          <p14:tracePt t="84023" x="4562475" y="1955800"/>
          <p14:tracePt t="84039" x="4357688" y="2000250"/>
          <p14:tracePt t="84056" x="4214813" y="2009775"/>
          <p14:tracePt t="84073" x="4116388" y="2009775"/>
          <p14:tracePt t="84090" x="4054475" y="2009775"/>
          <p14:tracePt t="84106" x="4017963" y="2009775"/>
          <p14:tracePt t="84123" x="3990975" y="2009775"/>
          <p14:tracePt t="84140" x="3938588" y="2009775"/>
          <p14:tracePt t="84156" x="3875088" y="2000250"/>
          <p14:tracePt t="84173" x="3795713" y="1946275"/>
          <p14:tracePt t="84190" x="3697288" y="1884363"/>
          <p14:tracePt t="84206" x="3598863" y="1795463"/>
          <p14:tracePt t="84223" x="3473450" y="1697038"/>
          <p14:tracePt t="84240" x="3330575" y="1562100"/>
          <p14:tracePt t="84257" x="3160713" y="1411288"/>
          <p14:tracePt t="84273" x="2982913" y="1231900"/>
          <p14:tracePt t="84290" x="2786063" y="1036638"/>
          <p14:tracePt t="84307" x="2608263" y="893763"/>
          <p14:tracePt t="84323" x="2428875" y="803275"/>
          <p14:tracePt t="84325" x="2357438" y="768350"/>
          <p14:tracePt t="84340" x="2214563" y="704850"/>
          <p14:tracePt t="84357" x="2116138" y="669925"/>
          <p14:tracePt t="84373" x="2000250" y="642938"/>
          <p14:tracePt t="84390" x="1884363" y="642938"/>
          <p14:tracePt t="84407" x="1751013" y="642938"/>
          <p14:tracePt t="84424" x="1571625" y="642938"/>
          <p14:tracePt t="84440" x="1330325" y="625475"/>
          <p14:tracePt t="84457" x="1116013" y="571500"/>
          <p14:tracePt t="84474" x="946150" y="527050"/>
          <p14:tracePt t="84490" x="795338" y="446088"/>
          <p14:tracePt t="84507" x="660400" y="357188"/>
          <p14:tracePt t="85165" x="214313" y="401638"/>
          <p14:tracePt t="85173" x="231775" y="411163"/>
          <p14:tracePt t="85181" x="231775" y="419100"/>
          <p14:tracePt t="85261" x="231775" y="428625"/>
          <p14:tracePt t="85277" x="231775" y="438150"/>
          <p14:tracePt t="85325" x="223838" y="438150"/>
          <p14:tracePt t="85341" x="214313" y="438150"/>
          <p14:tracePt t="85349" x="204788" y="438150"/>
          <p14:tracePt t="85381" x="196850" y="438150"/>
          <p14:tracePt t="85397" x="187325" y="438150"/>
          <p14:tracePt t="85437" x="187325" y="428625"/>
          <p14:tracePt t="85445" x="179388" y="419100"/>
          <p14:tracePt t="85525" x="179388" y="411163"/>
          <p14:tracePt t="85541" x="179388" y="401638"/>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0789"/>
          </a:xfrm>
        </p:spPr>
        <p:txBody>
          <a:bodyPr/>
          <a:lstStyle/>
          <a:p>
            <a:r>
              <a:rPr lang="en-US" dirty="0"/>
              <a:t>File-Server Architecture</a:t>
            </a:r>
          </a:p>
        </p:txBody>
      </p:sp>
      <p:sp>
        <p:nvSpPr>
          <p:cNvPr id="3" name="Content Placeholder 2"/>
          <p:cNvSpPr>
            <a:spLocks noGrp="1"/>
          </p:cNvSpPr>
          <p:nvPr>
            <p:ph idx="1"/>
          </p:nvPr>
        </p:nvSpPr>
        <p:spPr>
          <a:xfrm>
            <a:off x="677334" y="1260389"/>
            <a:ext cx="8596668" cy="4780973"/>
          </a:xfrm>
        </p:spPr>
        <p:txBody>
          <a:bodyPr/>
          <a:lstStyle/>
          <a:p>
            <a:r>
              <a:rPr lang="en-US" b="1" dirty="0"/>
              <a:t>Example:</a:t>
            </a:r>
            <a:r>
              <a:rPr lang="en-US" dirty="0"/>
              <a:t> Consider a user request that requires the names of staff who work in the branch at 163 Main St. We can express this request in SQL:</a:t>
            </a:r>
          </a:p>
          <a:p>
            <a:endParaRPr lang="en-US" dirty="0"/>
          </a:p>
          <a:p>
            <a:pPr marL="0" indent="0">
              <a:buNone/>
            </a:pPr>
            <a:endParaRPr lang="en-US" dirty="0"/>
          </a:p>
          <a:p>
            <a:r>
              <a:rPr lang="en-US" dirty="0"/>
              <a:t>As the file-server has no knowledge of SQL, the DBMS has to request the files corresponding to the Branch and Staff relations from the file-server, rather than just the staff names that satisfy the query. </a:t>
            </a:r>
          </a:p>
          <a:p>
            <a:r>
              <a:rPr lang="en-US" dirty="0"/>
              <a:t>The file-server architecture, therefore, has three main disadvantages: </a:t>
            </a:r>
          </a:p>
          <a:p>
            <a:pPr lvl="1"/>
            <a:r>
              <a:rPr lang="en-US" dirty="0"/>
              <a:t> There is a large amount of network traffic. </a:t>
            </a:r>
          </a:p>
          <a:p>
            <a:pPr lvl="1"/>
            <a:r>
              <a:rPr lang="en-US" dirty="0"/>
              <a:t> A full copy of the DBMS is required on each workstation. </a:t>
            </a:r>
          </a:p>
          <a:p>
            <a:pPr lvl="1"/>
            <a:r>
              <a:rPr lang="en-US" dirty="0"/>
              <a:t>Concurrency, recovery, and integrity control are more complex because there can be multiple DBMSs accessing the same files.</a:t>
            </a:r>
          </a:p>
        </p:txBody>
      </p:sp>
      <p:pic>
        <p:nvPicPr>
          <p:cNvPr id="4" name="Picture 3"/>
          <p:cNvPicPr>
            <a:picLocks noChangeAspect="1"/>
          </p:cNvPicPr>
          <p:nvPr/>
        </p:nvPicPr>
        <p:blipFill>
          <a:blip r:embed="rId2"/>
          <a:stretch>
            <a:fillRect/>
          </a:stretch>
        </p:blipFill>
        <p:spPr>
          <a:xfrm>
            <a:off x="1664042" y="2031013"/>
            <a:ext cx="4576119" cy="773971"/>
          </a:xfrm>
          <a:prstGeom prst="rect">
            <a:avLst/>
          </a:prstGeom>
        </p:spPr>
      </p:pic>
      <p:pic>
        <p:nvPicPr>
          <p:cNvPr id="6" name="Picture 5"/>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304840317"/>
      </p:ext>
    </p:extLst>
  </p:cSld>
  <p:clrMapOvr>
    <a:masterClrMapping/>
  </p:clrMapOvr>
  <mc:AlternateContent xmlns:mc="http://schemas.openxmlformats.org/markup-compatibility/2006" xmlns:p14="http://schemas.microsoft.com/office/powerpoint/2010/main">
    <mc:Choice Requires="p14">
      <p:transition spd="slow" p14:dur="2000" advTm="92791"/>
    </mc:Choice>
    <mc:Fallback xmlns="">
      <p:transition spd="slow" advTm="92791"/>
    </mc:Fallback>
  </mc:AlternateContent>
  <p:extLst>
    <p:ext uri="{3A86A75C-4F4B-4683-9AE1-C65F6400EC91}">
      <p14:laserTraceLst xmlns:p14="http://schemas.microsoft.com/office/powerpoint/2010/main">
        <p14:tracePtLst>
          <p14:tracePt t="260" x="411163" y="438150"/>
          <p14:tracePt t="268" x="473075" y="465138"/>
          <p14:tracePt t="276" x="544513" y="490538"/>
          <p14:tracePt t="284" x="633413" y="527050"/>
          <p14:tracePt t="300" x="785813" y="581025"/>
          <p14:tracePt t="317" x="955675" y="652463"/>
          <p14:tracePt t="334" x="1169988" y="731838"/>
          <p14:tracePt t="350" x="1393825" y="857250"/>
          <p14:tracePt t="367" x="1633538" y="990600"/>
          <p14:tracePt t="384" x="1874838" y="1133475"/>
          <p14:tracePt t="401" x="2044700" y="1241425"/>
          <p14:tracePt t="417" x="2205038" y="1357313"/>
          <p14:tracePt t="434" x="2322513" y="1455738"/>
          <p14:tracePt t="451" x="2411413" y="1544638"/>
          <p14:tracePt t="468" x="2473325" y="1625600"/>
          <p14:tracePt t="484" x="2500313" y="1652588"/>
          <p14:tracePt t="501" x="2517775" y="1679575"/>
          <p14:tracePt t="517" x="2544763" y="1704975"/>
          <p14:tracePt t="534" x="2562225" y="1724025"/>
          <p14:tracePt t="551" x="2581275" y="1731963"/>
          <p14:tracePt t="568" x="2598738" y="1751013"/>
          <p14:tracePt t="584" x="2608263" y="1751013"/>
          <p14:tracePt t="601" x="2608263" y="1758950"/>
          <p14:tracePt t="618" x="2616200" y="1758950"/>
          <p14:tracePt t="634" x="2633663" y="1768475"/>
          <p14:tracePt t="651" x="2643188" y="1776413"/>
          <p14:tracePt t="668" x="2660650" y="1776413"/>
          <p14:tracePt t="685" x="2670175" y="1776413"/>
          <p14:tracePt t="701" x="2679700" y="1776413"/>
          <p14:tracePt t="718" x="2687638" y="1776413"/>
          <p14:tracePt t="751" x="2697163" y="1776413"/>
          <p14:tracePt t="1364" x="2705100" y="1776413"/>
          <p14:tracePt t="1372" x="2714625" y="1785938"/>
          <p14:tracePt t="1396" x="2724150" y="1795463"/>
          <p14:tracePt t="1412" x="2732088" y="1812925"/>
          <p14:tracePt t="1444" x="2741613" y="1822450"/>
          <p14:tracePt t="1468" x="2741613" y="1839913"/>
          <p14:tracePt t="1484" x="2751138" y="1847850"/>
          <p14:tracePt t="1516" x="2751138" y="1857375"/>
          <p14:tracePt t="1524" x="2759075" y="1866900"/>
          <p14:tracePt t="1868" x="2768600" y="1884363"/>
          <p14:tracePt t="2132" x="2776538" y="1884363"/>
          <p14:tracePt t="2140" x="2786063" y="1884363"/>
          <p14:tracePt t="2229" x="2795588" y="1884363"/>
          <p14:tracePt t="2413" x="2813050" y="1874838"/>
          <p14:tracePt t="2420" x="2813050" y="1866900"/>
          <p14:tracePt t="2436" x="2822575" y="1866900"/>
          <p14:tracePt t="2477" x="2830513" y="1866900"/>
          <p14:tracePt t="2540" x="2840038" y="1857375"/>
          <p14:tracePt t="2564" x="2847975" y="1857375"/>
          <p14:tracePt t="2572" x="2857500" y="1857375"/>
          <p14:tracePt t="2580" x="2867025" y="1857375"/>
          <p14:tracePt t="2589" x="2874963" y="1857375"/>
          <p14:tracePt t="2605" x="2901950" y="1857375"/>
          <p14:tracePt t="2622" x="2919413" y="1857375"/>
          <p14:tracePt t="2639" x="2946400" y="1857375"/>
          <p14:tracePt t="2655" x="2973388" y="1857375"/>
          <p14:tracePt t="2672" x="2982913" y="1857375"/>
          <p14:tracePt t="2689" x="2990850" y="1857375"/>
          <p14:tracePt t="2706" x="3009900" y="1857375"/>
          <p14:tracePt t="2722" x="3027363" y="1857375"/>
          <p14:tracePt t="2739" x="3054350" y="1857375"/>
          <p14:tracePt t="2756" x="3098800" y="1847850"/>
          <p14:tracePt t="2772" x="3143250" y="1830388"/>
          <p14:tracePt t="2789" x="3179763" y="1812925"/>
          <p14:tracePt t="2806" x="3214688" y="1803400"/>
          <p14:tracePt t="2823" x="3251200" y="1803400"/>
          <p14:tracePt t="2839" x="3268663" y="1803400"/>
          <p14:tracePt t="2856" x="3295650" y="1803400"/>
          <p14:tracePt t="2873" x="3322638" y="1803400"/>
          <p14:tracePt t="2889" x="3340100" y="1803400"/>
          <p14:tracePt t="2906" x="3357563" y="1803400"/>
          <p14:tracePt t="2923" x="3375025" y="1795463"/>
          <p14:tracePt t="2940" x="3402013" y="1785938"/>
          <p14:tracePt t="2956" x="3429000" y="1768475"/>
          <p14:tracePt t="2973" x="3438525" y="1768475"/>
          <p14:tracePt t="2990" x="3465513" y="1751013"/>
          <p14:tracePt t="3006" x="3482975" y="1751013"/>
          <p14:tracePt t="3023" x="3490913" y="1741488"/>
          <p14:tracePt t="3039" x="3509963" y="1741488"/>
          <p14:tracePt t="3056" x="3527425" y="1741488"/>
          <p14:tracePt t="3073" x="3544888" y="1724025"/>
          <p14:tracePt t="3089" x="3562350" y="1724025"/>
          <p14:tracePt t="3106" x="3581400" y="1724025"/>
          <p14:tracePt t="3123" x="3625850" y="1724025"/>
          <p14:tracePt t="3124" x="3643313" y="1724025"/>
          <p14:tracePt t="3140" x="3697288" y="1724025"/>
          <p14:tracePt t="3156" x="3732213" y="1724025"/>
          <p14:tracePt t="3173" x="3776663" y="1724025"/>
          <p14:tracePt t="3190" x="3822700" y="1724025"/>
          <p14:tracePt t="3207" x="3857625" y="1724025"/>
          <p14:tracePt t="3223" x="3894138" y="1724025"/>
          <p14:tracePt t="3240" x="3929063" y="1724025"/>
          <p14:tracePt t="3257" x="3965575" y="1724025"/>
          <p14:tracePt t="3273" x="3983038" y="1724025"/>
          <p14:tracePt t="3290" x="4017963" y="1724025"/>
          <p14:tracePt t="3307" x="4037013" y="1724025"/>
          <p14:tracePt t="3323" x="4054475" y="1724025"/>
          <p14:tracePt t="3340" x="4071938" y="1724025"/>
          <p14:tracePt t="3357" x="4089400" y="1724025"/>
          <p14:tracePt t="3373" x="4108450" y="1724025"/>
          <p14:tracePt t="3390" x="4116388" y="1724025"/>
          <p14:tracePt t="3424" x="4143375" y="1724025"/>
          <p14:tracePt t="3440" x="4160838" y="1724025"/>
          <p14:tracePt t="3457" x="4205288" y="1724025"/>
          <p14:tracePt t="3474" x="4295775" y="1731963"/>
          <p14:tracePt t="3490" x="4402138" y="1751013"/>
          <p14:tracePt t="3507" x="4527550" y="1758950"/>
          <p14:tracePt t="3524" x="4786313" y="1758950"/>
          <p14:tracePt t="3540" x="4991100" y="1758950"/>
          <p14:tracePt t="3557" x="5170488" y="1758950"/>
          <p14:tracePt t="3574" x="5313363" y="1758950"/>
          <p14:tracePt t="3591" x="5394325" y="1751013"/>
          <p14:tracePt t="3607" x="5438775" y="1741488"/>
          <p14:tracePt t="3624" x="5446713" y="1741488"/>
          <p14:tracePt t="3676" x="5456238" y="1741488"/>
          <p14:tracePt t="3684" x="5465763" y="1731963"/>
          <p14:tracePt t="3701" x="5483225" y="1724025"/>
          <p14:tracePt t="3717" x="5500688" y="1724025"/>
          <p14:tracePt t="3748" x="5510213" y="1724025"/>
          <p14:tracePt t="3764" x="5518150" y="1724025"/>
          <p14:tracePt t="3772" x="5537200" y="1714500"/>
          <p14:tracePt t="3780" x="5545138" y="1714500"/>
          <p14:tracePt t="3791" x="5554663" y="1714500"/>
          <p14:tracePt t="3808" x="5599113" y="1714500"/>
          <p14:tracePt t="3825" x="5653088" y="1714500"/>
          <p14:tracePt t="3841" x="5688013" y="1714500"/>
          <p14:tracePt t="3858" x="5732463" y="1714500"/>
          <p14:tracePt t="3875" x="5786438" y="1714500"/>
          <p14:tracePt t="3892" x="5875338" y="1714500"/>
          <p14:tracePt t="3908" x="5946775" y="1714500"/>
          <p14:tracePt t="3925" x="6045200" y="1704975"/>
          <p14:tracePt t="3942" x="6116638" y="1697038"/>
          <p14:tracePt t="3958" x="6153150" y="1687513"/>
          <p14:tracePt t="3975" x="6197600" y="1679575"/>
          <p14:tracePt t="3991" x="6224588" y="1679575"/>
          <p14:tracePt t="4008" x="6232525" y="1679575"/>
          <p14:tracePt t="4025" x="6242050" y="1679575"/>
          <p14:tracePt t="4042" x="6269038" y="1679575"/>
          <p14:tracePt t="4058" x="6303963" y="1697038"/>
          <p14:tracePt t="4075" x="6357938" y="1724025"/>
          <p14:tracePt t="4092" x="6456363" y="1758950"/>
          <p14:tracePt t="4108" x="6510338" y="1758950"/>
          <p14:tracePt t="4125" x="6545263" y="1758950"/>
          <p14:tracePt t="4142" x="6572250" y="1758950"/>
          <p14:tracePt t="4159" x="6608763" y="1758950"/>
          <p14:tracePt t="4175" x="6634163" y="1758950"/>
          <p14:tracePt t="4192" x="6670675" y="1758950"/>
          <p14:tracePt t="4209" x="6724650" y="1751013"/>
          <p14:tracePt t="4225" x="6769100" y="1741488"/>
          <p14:tracePt t="4242" x="6804025" y="1731963"/>
          <p14:tracePt t="4259" x="6848475" y="1724025"/>
          <p14:tracePt t="4276" x="6929438" y="1724025"/>
          <p14:tracePt t="4292" x="6991350" y="1714500"/>
          <p14:tracePt t="4309" x="7027863" y="1714500"/>
          <p14:tracePt t="4326" x="7062788" y="1697038"/>
          <p14:tracePt t="4343" x="7108825" y="1687513"/>
          <p14:tracePt t="4359" x="7170738" y="1687513"/>
          <p14:tracePt t="4376" x="7232650" y="1670050"/>
          <p14:tracePt t="4393" x="7313613" y="1652588"/>
          <p14:tracePt t="4409" x="7375525" y="1633538"/>
          <p14:tracePt t="4426" x="7419975" y="1625600"/>
          <p14:tracePt t="4443" x="7446963" y="1616075"/>
          <p14:tracePt t="4460" x="7456488" y="1616075"/>
          <p14:tracePt t="4605" x="7466013" y="1616075"/>
          <p14:tracePt t="4621" x="7473950" y="1616075"/>
          <p14:tracePt t="4629" x="7483475" y="1616075"/>
          <p14:tracePt t="4645" x="7500938" y="1616075"/>
          <p14:tracePt t="4653" x="7510463" y="1616075"/>
          <p14:tracePt t="4661" x="7527925" y="1616075"/>
          <p14:tracePt t="4677" x="7554913" y="1616075"/>
          <p14:tracePt t="4693" x="7599363" y="1616075"/>
          <p14:tracePt t="4710" x="7653338" y="1616075"/>
          <p14:tracePt t="4727" x="7759700" y="1608138"/>
          <p14:tracePt t="4743" x="7875588" y="1589088"/>
          <p14:tracePt t="4760" x="7983538" y="1571625"/>
          <p14:tracePt t="4777" x="8062913" y="1562100"/>
          <p14:tracePt t="4794" x="8108950" y="1562100"/>
          <p14:tracePt t="4810" x="8143875" y="1562100"/>
          <p14:tracePt t="4827" x="8170863" y="1562100"/>
          <p14:tracePt t="4844" x="8197850" y="1562100"/>
          <p14:tracePt t="4860" x="8224838" y="1562100"/>
          <p14:tracePt t="4877" x="8232775" y="1562100"/>
          <p14:tracePt t="4894" x="8251825" y="1562100"/>
          <p14:tracePt t="4910" x="8259763" y="1562100"/>
          <p14:tracePt t="4927" x="8277225" y="1562100"/>
          <p14:tracePt t="4944" x="8296275" y="1571625"/>
          <p14:tracePt t="4961" x="8313738" y="1571625"/>
          <p14:tracePt t="4977" x="8331200" y="1571625"/>
          <p14:tracePt t="4994" x="8340725" y="1571625"/>
          <p14:tracePt t="5011" x="8348663" y="1571625"/>
          <p14:tracePt t="5027" x="8358188" y="1571625"/>
          <p14:tracePt t="5044" x="8375650" y="1571625"/>
          <p14:tracePt t="5061" x="8394700" y="1571625"/>
          <p14:tracePt t="5077" x="8429625" y="1562100"/>
          <p14:tracePt t="5094" x="8447088" y="1562100"/>
          <p14:tracePt t="5111" x="8483600" y="1554163"/>
          <p14:tracePt t="5127" x="8501063" y="1554163"/>
          <p14:tracePt t="5144" x="8510588" y="1554163"/>
          <p14:tracePt t="5161" x="8518525" y="1554163"/>
          <p14:tracePt t="5178" x="8528050" y="1554163"/>
          <p14:tracePt t="5194" x="8537575" y="1554163"/>
          <p14:tracePt t="5237" x="8545513" y="1554163"/>
          <p14:tracePt t="5789" x="8555038" y="1554163"/>
          <p14:tracePt t="5813" x="8562975" y="1554163"/>
          <p14:tracePt t="5821" x="8572500" y="1554163"/>
          <p14:tracePt t="5829" x="8582025" y="1554163"/>
          <p14:tracePt t="5846" x="8599488" y="1554163"/>
          <p14:tracePt t="5862" x="8616950" y="1554163"/>
          <p14:tracePt t="5879" x="8626475" y="1554163"/>
          <p14:tracePt t="5933" x="8626475" y="1562100"/>
          <p14:tracePt t="5941" x="8626475" y="1571625"/>
          <p14:tracePt t="5949" x="8599488" y="1581150"/>
          <p14:tracePt t="5963" x="8545513" y="1598613"/>
          <p14:tracePt t="5980" x="8340725" y="1660525"/>
          <p14:tracePt t="5996" x="7697788" y="1776413"/>
          <p14:tracePt t="6013" x="7126288" y="1901825"/>
          <p14:tracePt t="6029" x="6527800" y="1946275"/>
          <p14:tracePt t="6046" x="5965825" y="1955800"/>
          <p14:tracePt t="6063" x="5510213" y="1955800"/>
          <p14:tracePt t="6079" x="5133975" y="1955800"/>
          <p14:tracePt t="6096" x="4875213" y="1955800"/>
          <p14:tracePt t="6113" x="4652963" y="1955800"/>
          <p14:tracePt t="6130" x="4438650" y="1955800"/>
          <p14:tracePt t="6146" x="4197350" y="1955800"/>
          <p14:tracePt t="6163" x="3929063" y="1955800"/>
          <p14:tracePt t="6180" x="3652838" y="1901825"/>
          <p14:tracePt t="6197" x="3232150" y="1812925"/>
          <p14:tracePt t="6213" x="2928938" y="1758950"/>
          <p14:tracePt t="6230" x="2679700" y="1687513"/>
          <p14:tracePt t="6247" x="2473325" y="1633538"/>
          <p14:tracePt t="6263" x="2303463" y="1598613"/>
          <p14:tracePt t="6280" x="2179638" y="1581150"/>
          <p14:tracePt t="6297" x="2108200" y="1562100"/>
          <p14:tracePt t="6314" x="2062163" y="1562100"/>
          <p14:tracePt t="6330" x="2036763" y="1562100"/>
          <p14:tracePt t="6347" x="2017713" y="1562100"/>
          <p14:tracePt t="6364" x="1990725" y="1562100"/>
          <p14:tracePt t="6381" x="1928813" y="1562100"/>
          <p14:tracePt t="6397" x="1839913" y="1562100"/>
          <p14:tracePt t="6414" x="1741488" y="1562100"/>
          <p14:tracePt t="6431" x="1608138" y="1562100"/>
          <p14:tracePt t="6447" x="1446213" y="1562100"/>
          <p14:tracePt t="6464" x="1285875" y="1562100"/>
          <p14:tracePt t="6481" x="1169988" y="1562100"/>
          <p14:tracePt t="6497" x="1108075" y="1562100"/>
          <p14:tracePt t="6514" x="1089025" y="1562100"/>
          <p14:tracePt t="6613" x="1089025" y="1571625"/>
          <p14:tracePt t="6621" x="1116013" y="1581150"/>
          <p14:tracePt t="6631" x="1133475" y="1598613"/>
          <p14:tracePt t="6648" x="1187450" y="1625600"/>
          <p14:tracePt t="6664" x="1258888" y="1652588"/>
          <p14:tracePt t="6681" x="1330325" y="1687513"/>
          <p14:tracePt t="6698" x="1401763" y="1704975"/>
          <p14:tracePt t="6715" x="1473200" y="1724025"/>
          <p14:tracePt t="6731" x="1544638" y="1741488"/>
          <p14:tracePt t="6748" x="1616075" y="1751013"/>
          <p14:tracePt t="6765" x="1697038" y="1768475"/>
          <p14:tracePt t="6781" x="1741488" y="1776413"/>
          <p14:tracePt t="6798" x="1785938" y="1776413"/>
          <p14:tracePt t="6815" x="1847850" y="1776413"/>
          <p14:tracePt t="6831" x="1919288" y="1776413"/>
          <p14:tracePt t="6848" x="1990725" y="1776413"/>
          <p14:tracePt t="6865" x="2081213" y="1776413"/>
          <p14:tracePt t="6882" x="2179638" y="1776413"/>
          <p14:tracePt t="6898" x="2286000" y="1776413"/>
          <p14:tracePt t="6915" x="2411413" y="1776413"/>
          <p14:tracePt t="6932" x="2544763" y="1776413"/>
          <p14:tracePt t="6949" x="2705100" y="1776413"/>
          <p14:tracePt t="6965" x="2768600" y="1776413"/>
          <p14:tracePt t="6982" x="2795588" y="1776413"/>
          <p14:tracePt t="7045" x="2803525" y="1776413"/>
          <p14:tracePt t="7261" x="2822575" y="1776413"/>
          <p14:tracePt t="7269" x="2822575" y="1785938"/>
          <p14:tracePt t="7282" x="2830513" y="1795463"/>
          <p14:tracePt t="7299" x="2847975" y="1803400"/>
          <p14:tracePt t="7316" x="2867025" y="1822450"/>
          <p14:tracePt t="7333" x="2894013" y="1839913"/>
          <p14:tracePt t="7349" x="2894013" y="1866900"/>
          <p14:tracePt t="7389" x="2894013" y="1874838"/>
          <p14:tracePt t="7429" x="2894013" y="1884363"/>
          <p14:tracePt t="7621" x="2901950" y="1884363"/>
          <p14:tracePt t="7629" x="2911475" y="1884363"/>
          <p14:tracePt t="7637" x="2928938" y="1884363"/>
          <p14:tracePt t="7650" x="2946400" y="1884363"/>
          <p14:tracePt t="7667" x="2990850" y="1884363"/>
          <p14:tracePt t="7683" x="3036888" y="1884363"/>
          <p14:tracePt t="7700" x="3062288" y="1884363"/>
          <p14:tracePt t="7702" x="3081338" y="1884363"/>
          <p14:tracePt t="7717" x="3098800" y="1884363"/>
          <p14:tracePt t="7733" x="3108325" y="1884363"/>
          <p14:tracePt t="7989" x="3116263" y="1884363"/>
          <p14:tracePt t="7998" x="3125788" y="1884363"/>
          <p14:tracePt t="8006" x="3143250" y="1884363"/>
          <p14:tracePt t="8017" x="3170238" y="1884363"/>
          <p14:tracePt t="8034" x="3268663" y="1884363"/>
          <p14:tracePt t="8051" x="3348038" y="1884363"/>
          <p14:tracePt t="8067" x="3438525" y="1884363"/>
          <p14:tracePt t="8084" x="3490913" y="1884363"/>
          <p14:tracePt t="8101" x="3527425" y="1874838"/>
          <p14:tracePt t="8118" x="3536950" y="1874838"/>
          <p14:tracePt t="8151" x="3544888" y="1874838"/>
          <p14:tracePt t="8221" x="3562350" y="1866900"/>
          <p14:tracePt t="8245" x="3571875" y="1866900"/>
          <p14:tracePt t="8269" x="3581400" y="1866900"/>
          <p14:tracePt t="8302" x="3589338" y="1866900"/>
          <p14:tracePt t="8318" x="3598863" y="1866900"/>
          <p14:tracePt t="8341" x="3608388" y="1866900"/>
          <p14:tracePt t="8366" x="3616325" y="1866900"/>
          <p14:tracePt t="8381" x="3625850" y="1866900"/>
          <p14:tracePt t="8389" x="3633788" y="1866900"/>
          <p14:tracePt t="8406" x="3643313" y="1866900"/>
          <p14:tracePt t="8418" x="3652838" y="1866900"/>
          <p14:tracePt t="8435" x="3670300" y="1866900"/>
          <p14:tracePt t="8452" x="3679825" y="1866900"/>
          <p14:tracePt t="8468" x="3697288" y="1866900"/>
          <p14:tracePt t="8485" x="3724275" y="1866900"/>
          <p14:tracePt t="8502" x="3732213" y="1866900"/>
          <p14:tracePt t="8518" x="3751263" y="1866900"/>
          <p14:tracePt t="8535" x="3759200" y="1866900"/>
          <p14:tracePt t="8552" x="3786188" y="1866900"/>
          <p14:tracePt t="8569" x="3803650" y="1866900"/>
          <p14:tracePt t="8585" x="3822700" y="1866900"/>
          <p14:tracePt t="8602" x="3830638" y="1866900"/>
          <p14:tracePt t="8619" x="3840163" y="1857375"/>
          <p14:tracePt t="8958" x="3848100" y="1857375"/>
          <p14:tracePt t="9662" x="3857625" y="1847850"/>
          <p14:tracePt t="9670" x="3867150" y="1847850"/>
          <p14:tracePt t="9678" x="3875088" y="1847850"/>
          <p14:tracePt t="9688" x="3884613" y="1847850"/>
          <p14:tracePt t="9704" x="3929063" y="1847850"/>
          <p14:tracePt t="9721" x="4000500" y="1847850"/>
          <p14:tracePt t="9738" x="4081463" y="1857375"/>
          <p14:tracePt t="9755" x="4205288" y="1857375"/>
          <p14:tracePt t="9771" x="4357688" y="1857375"/>
          <p14:tracePt t="9788" x="4518025" y="1857375"/>
          <p14:tracePt t="9805" x="4660900" y="1857375"/>
          <p14:tracePt t="9821" x="4776788" y="1839913"/>
          <p14:tracePt t="9838" x="4822825" y="1839913"/>
          <p14:tracePt t="9855" x="4848225" y="1839913"/>
          <p14:tracePt t="9871" x="4875213" y="1839913"/>
          <p14:tracePt t="9888" x="4894263" y="1839913"/>
          <p14:tracePt t="9905" x="4911725" y="1839913"/>
          <p14:tracePt t="9921" x="4919663" y="1839913"/>
          <p14:tracePt t="9938" x="4929188" y="1839913"/>
          <p14:tracePt t="9955" x="4946650" y="1839913"/>
          <p14:tracePt t="9972" x="4973638" y="1839913"/>
          <p14:tracePt t="9988" x="5000625" y="1839913"/>
          <p14:tracePt t="10006" x="5099050" y="1847850"/>
          <p14:tracePt t="10021" x="5126038" y="1847850"/>
          <p14:tracePt t="10038" x="5170488" y="1847850"/>
          <p14:tracePt t="10055" x="5205413" y="1857375"/>
          <p14:tracePt t="10072" x="5224463" y="1857375"/>
          <p14:tracePt t="10089" x="5241925" y="1857375"/>
          <p14:tracePt t="10105" x="5259388" y="1857375"/>
          <p14:tracePt t="10122" x="5286375" y="1857375"/>
          <p14:tracePt t="10139" x="5340350" y="1857375"/>
          <p14:tracePt t="10155" x="5394325" y="1866900"/>
          <p14:tracePt t="10172" x="5446713" y="1884363"/>
          <p14:tracePt t="10189" x="5483225" y="1893888"/>
          <p14:tracePt t="10205" x="5527675" y="1901825"/>
          <p14:tracePt t="10222" x="5554663" y="1919288"/>
          <p14:tracePt t="10239" x="5572125" y="1919288"/>
          <p14:tracePt t="10256" x="5599113" y="1938338"/>
          <p14:tracePt t="10272" x="5634038" y="1946275"/>
          <p14:tracePt t="10289" x="5680075" y="1965325"/>
          <p14:tracePt t="10306" x="5751513" y="1973263"/>
          <p14:tracePt t="10323" x="5803900" y="1982788"/>
          <p14:tracePt t="10339" x="5884863" y="2000250"/>
          <p14:tracePt t="10356" x="5991225" y="2017713"/>
          <p14:tracePt t="10373" x="6081713" y="2044700"/>
          <p14:tracePt t="10389" x="6197600" y="2054225"/>
          <p14:tracePt t="10406" x="6269038" y="2054225"/>
          <p14:tracePt t="10423" x="6330950" y="2054225"/>
          <p14:tracePt t="10439" x="6394450" y="2054225"/>
          <p14:tracePt t="10456" x="6491288" y="2054225"/>
          <p14:tracePt t="10473" x="6608763" y="2054225"/>
          <p14:tracePt t="10490" x="6751638" y="2054225"/>
          <p14:tracePt t="10506" x="6884988" y="2054225"/>
          <p14:tracePt t="10523" x="7018338" y="2054225"/>
          <p14:tracePt t="10540" x="7116763" y="2054225"/>
          <p14:tracePt t="10556" x="7205663" y="2054225"/>
          <p14:tracePt t="10573" x="7304088" y="2054225"/>
          <p14:tracePt t="10590" x="7348538" y="2054225"/>
          <p14:tracePt t="10606" x="7402513" y="2044700"/>
          <p14:tracePt t="10623" x="7446963" y="2027238"/>
          <p14:tracePt t="10640" x="7466013" y="2027238"/>
          <p14:tracePt t="10657" x="7483475" y="2017713"/>
          <p14:tracePt t="10690" x="7500938" y="2009775"/>
          <p14:tracePt t="10723" x="7510463" y="2000250"/>
          <p14:tracePt t="10740" x="7527925" y="2000250"/>
          <p14:tracePt t="10757" x="7537450" y="1990725"/>
          <p14:tracePt t="10759" x="7545388" y="1982788"/>
          <p14:tracePt t="10774" x="7572375" y="1982788"/>
          <p14:tracePt t="10790" x="7581900" y="1973263"/>
          <p14:tracePt t="10807" x="7589838" y="1965325"/>
          <p14:tracePt t="10824" x="7599363" y="1955800"/>
          <p14:tracePt t="10840" x="7608888" y="1946275"/>
          <p14:tracePt t="10857" x="7616825" y="1946275"/>
          <p14:tracePt t="10874" x="7643813" y="1928813"/>
          <p14:tracePt t="10890" x="7670800" y="1928813"/>
          <p14:tracePt t="10907" x="7697788" y="1911350"/>
          <p14:tracePt t="10924" x="7724775" y="1901825"/>
          <p14:tracePt t="10940" x="7751763" y="1884363"/>
          <p14:tracePt t="10957" x="7759700" y="1884363"/>
          <p14:tracePt t="11838" x="7759700" y="1874838"/>
          <p14:tracePt t="11878" x="7751763" y="1874838"/>
          <p14:tracePt t="11886" x="7742238" y="1874838"/>
          <p14:tracePt t="11894" x="7732713" y="1874838"/>
          <p14:tracePt t="11910" x="7715250" y="1874838"/>
          <p14:tracePt t="11926" x="7688263" y="1874838"/>
          <p14:tracePt t="11943" x="7661275" y="1874838"/>
          <p14:tracePt t="11959" x="7634288" y="1874838"/>
          <p14:tracePt t="11976" x="7616825" y="1874838"/>
          <p14:tracePt t="12009" x="7608888" y="1874838"/>
          <p14:tracePt t="12030" x="7599363" y="1874838"/>
          <p14:tracePt t="12046" x="7589838" y="1874838"/>
          <p14:tracePt t="12059" x="7581900" y="1874838"/>
          <p14:tracePt t="12078" x="7572375" y="1874838"/>
          <p14:tracePt t="12093" x="7562850" y="1874838"/>
          <p14:tracePt t="12110" x="7554913" y="1874838"/>
          <p14:tracePt t="12134" x="7545388" y="1874838"/>
          <p14:tracePt t="12150" x="7527925" y="1874838"/>
          <p14:tracePt t="12159" x="7518400" y="1874838"/>
          <p14:tracePt t="12176" x="7466013" y="1874838"/>
          <p14:tracePt t="12193" x="7348538" y="1874838"/>
          <p14:tracePt t="12210" x="7134225" y="1857375"/>
          <p14:tracePt t="12226" x="6823075" y="1812925"/>
          <p14:tracePt t="12243" x="6402388" y="1795463"/>
          <p14:tracePt t="12260" x="5911850" y="1795463"/>
          <p14:tracePt t="12276" x="5446713" y="1795463"/>
          <p14:tracePt t="12293" x="5027613" y="1803400"/>
          <p14:tracePt t="12310" x="4537075" y="1893888"/>
          <p14:tracePt t="12327" x="4232275" y="1965325"/>
          <p14:tracePt t="12343" x="3956050" y="2044700"/>
          <p14:tracePt t="12360" x="3679825" y="2152650"/>
          <p14:tracePt t="12377" x="3465513" y="2241550"/>
          <p14:tracePt t="12394" x="3286125" y="2303463"/>
          <p14:tracePt t="12410" x="3143250" y="2366963"/>
          <p14:tracePt t="12427" x="3036888" y="2411413"/>
          <p14:tracePt t="12444" x="2973388" y="2419350"/>
          <p14:tracePt t="12461" x="2928938" y="2428875"/>
          <p14:tracePt t="12477" x="2874963" y="2438400"/>
          <p14:tracePt t="12494" x="2830513" y="2446338"/>
          <p14:tracePt t="12511" x="2768600" y="2455863"/>
          <p14:tracePt t="12527" x="2741613" y="2465388"/>
          <p14:tracePt t="12544" x="2705100" y="2473325"/>
          <p14:tracePt t="12561" x="2697163" y="2473325"/>
          <p14:tracePt t="12638" x="2687638" y="2473325"/>
          <p14:tracePt t="12694" x="2687638" y="2482850"/>
          <p14:tracePt t="12702" x="2687638" y="2500313"/>
          <p14:tracePt t="12711" x="2705100" y="2509838"/>
          <p14:tracePt t="12728" x="2759075" y="2554288"/>
          <p14:tracePt t="12744" x="2795588" y="2608263"/>
          <p14:tracePt t="12761" x="2795588" y="2643188"/>
          <p14:tracePt t="12778" x="2795588" y="2687638"/>
          <p14:tracePt t="12795" x="2776538" y="2714625"/>
          <p14:tracePt t="12811" x="2741613" y="2732088"/>
          <p14:tracePt t="12828" x="2705100" y="2732088"/>
          <p14:tracePt t="12845" x="2633663" y="2724150"/>
          <p14:tracePt t="12862" x="2438400" y="2625725"/>
          <p14:tracePt t="12878" x="2259013" y="2482850"/>
          <p14:tracePt t="12895" x="2054225" y="2330450"/>
          <p14:tracePt t="12911" x="1893888" y="2214563"/>
          <p14:tracePt t="12928" x="1785938" y="2133600"/>
          <p14:tracePt t="12945" x="1758950" y="2108200"/>
          <p14:tracePt t="12962" x="1751013" y="2098675"/>
          <p14:tracePt t="13054" x="1751013" y="2089150"/>
          <p14:tracePt t="13078" x="1751013" y="2081213"/>
          <p14:tracePt t="13398" x="1751013" y="2071688"/>
          <p14:tracePt t="13407" x="1758950" y="2062163"/>
          <p14:tracePt t="13414" x="1776413" y="2054225"/>
          <p14:tracePt t="13429" x="1795463" y="2044700"/>
          <p14:tracePt t="13446" x="1938338" y="1965325"/>
          <p14:tracePt t="13463" x="2116138" y="1893888"/>
          <p14:tracePt t="13479" x="2330450" y="1812925"/>
          <p14:tracePt t="13496" x="2554288" y="1724025"/>
          <p14:tracePt t="13513" x="2768600" y="1652588"/>
          <p14:tracePt t="13529" x="2965450" y="1598613"/>
          <p14:tracePt t="13546" x="3160713" y="1571625"/>
          <p14:tracePt t="13563" x="3340100" y="1562100"/>
          <p14:tracePt t="13580" x="3527425" y="1562100"/>
          <p14:tracePt t="13596" x="3741738" y="1571625"/>
          <p14:tracePt t="13613" x="3938588" y="1616075"/>
          <p14:tracePt t="13630" x="4251325" y="1724025"/>
          <p14:tracePt t="13646" x="4491038" y="1822450"/>
          <p14:tracePt t="13663" x="4714875" y="1928813"/>
          <p14:tracePt t="13680" x="4902200" y="2044700"/>
          <p14:tracePt t="13696" x="5027613" y="2160588"/>
          <p14:tracePt t="13713" x="5126038" y="2286000"/>
          <p14:tracePt t="13730" x="5180013" y="2419350"/>
          <p14:tracePt t="13747" x="5205413" y="2517775"/>
          <p14:tracePt t="13763" x="5205413" y="2625725"/>
          <p14:tracePt t="13780" x="5197475" y="2751138"/>
          <p14:tracePt t="13782" x="5170488" y="2803525"/>
          <p14:tracePt t="13797" x="5143500" y="2857500"/>
          <p14:tracePt t="13813" x="5081588" y="2928938"/>
          <p14:tracePt t="13830" x="4857750" y="3054350"/>
          <p14:tracePt t="13847" x="4670425" y="3116263"/>
          <p14:tracePt t="13864" x="4419600" y="3143250"/>
          <p14:tracePt t="13880" x="4170363" y="3143250"/>
          <p14:tracePt t="13897" x="3848100" y="3143250"/>
          <p14:tracePt t="13914" x="3527425" y="3098800"/>
          <p14:tracePt t="13930" x="3224213" y="3036888"/>
          <p14:tracePt t="13947" x="2955925" y="2965450"/>
          <p14:tracePt t="13964" x="2732088" y="2867025"/>
          <p14:tracePt t="13980" x="2554288" y="2776538"/>
          <p14:tracePt t="13997" x="2428875" y="2679700"/>
          <p14:tracePt t="14014" x="2322513" y="2509838"/>
          <p14:tracePt t="14030" x="2286000" y="2384425"/>
          <p14:tracePt t="14047" x="2268538" y="2286000"/>
          <p14:tracePt t="14064" x="2268538" y="2214563"/>
          <p14:tracePt t="14080" x="2268538" y="2133600"/>
          <p14:tracePt t="14097" x="2268538" y="2089150"/>
          <p14:tracePt t="14114" x="2276475" y="2062163"/>
          <p14:tracePt t="14131" x="2276475" y="2054225"/>
          <p14:tracePt t="14147" x="2276475" y="2044700"/>
          <p14:tracePt t="14164" x="2276475" y="2036763"/>
          <p14:tracePt t="14181" x="2286000" y="2027238"/>
          <p14:tracePt t="14198" x="2322513" y="2000250"/>
          <p14:tracePt t="14214" x="2366963" y="1973263"/>
          <p14:tracePt t="14231" x="2401888" y="1955800"/>
          <p14:tracePt t="14248" x="2446338" y="1946275"/>
          <p14:tracePt t="14264" x="2490788" y="1919288"/>
          <p14:tracePt t="14281" x="2536825" y="1911350"/>
          <p14:tracePt t="14298" x="2571750" y="1901825"/>
          <p14:tracePt t="14314" x="2625725" y="1893888"/>
          <p14:tracePt t="14331" x="2687638" y="1874838"/>
          <p14:tracePt t="14348" x="2813050" y="1857375"/>
          <p14:tracePt t="14365" x="2973388" y="1830388"/>
          <p14:tracePt t="14381" x="3160713" y="1803400"/>
          <p14:tracePt t="14398" x="3482975" y="1803400"/>
          <p14:tracePt t="14415" x="3687763" y="1803400"/>
          <p14:tracePt t="14431" x="3875088" y="1803400"/>
          <p14:tracePt t="14448" x="4081463" y="1803400"/>
          <p14:tracePt t="14465" x="4268788" y="1830388"/>
          <p14:tracePt t="14482" x="4483100" y="1866900"/>
          <p14:tracePt t="14498" x="4705350" y="1911350"/>
          <p14:tracePt t="14515" x="4894263" y="1946275"/>
          <p14:tracePt t="14532" x="5045075" y="1982788"/>
          <p14:tracePt t="14548" x="5126038" y="2000250"/>
          <p14:tracePt t="14565" x="5170488" y="2009775"/>
          <p14:tracePt t="14582" x="5205413" y="2027238"/>
          <p14:tracePt t="15255" x="5214938" y="2027238"/>
          <p14:tracePt t="15263" x="5214938" y="2036763"/>
          <p14:tracePt t="15271" x="5214938" y="2054225"/>
          <p14:tracePt t="15283" x="5214938" y="2081213"/>
          <p14:tracePt t="15300" x="5214938" y="2143125"/>
          <p14:tracePt t="15317" x="5205413" y="2232025"/>
          <p14:tracePt t="15333" x="5170488" y="2322513"/>
          <p14:tracePt t="15350" x="5054600" y="2490788"/>
          <p14:tracePt t="15367" x="4902200" y="2608263"/>
          <p14:tracePt t="15384" x="4660900" y="2714625"/>
          <p14:tracePt t="15400" x="4251325" y="2822575"/>
          <p14:tracePt t="15417" x="3660775" y="2867025"/>
          <p14:tracePt t="15434" x="2928938" y="2884488"/>
          <p14:tracePt t="15450" x="2098675" y="2874963"/>
          <p14:tracePt t="15467" x="1322388" y="2759075"/>
          <p14:tracePt t="15484" x="687388" y="2633663"/>
          <p14:tracePt t="15501" x="347663" y="2554288"/>
          <p14:tracePt t="15517" x="204788" y="2490788"/>
          <p14:tracePt t="15534" x="160338" y="2446338"/>
          <p14:tracePt t="15551" x="160338" y="2411413"/>
          <p14:tracePt t="15567" x="160338" y="2322513"/>
          <p14:tracePt t="15584" x="160338" y="2205038"/>
          <p14:tracePt t="15601" x="187325" y="2054225"/>
          <p14:tracePt t="15617" x="250825" y="1901825"/>
          <p14:tracePt t="15634" x="347663" y="1751013"/>
          <p14:tracePt t="15651" x="455613" y="1608138"/>
          <p14:tracePt t="15668" x="608013" y="1490663"/>
          <p14:tracePt t="15684" x="795338" y="1393825"/>
          <p14:tracePt t="15701" x="1009650" y="1330325"/>
          <p14:tracePt t="15718" x="1258888" y="1312863"/>
          <p14:tracePt t="15734" x="1714500" y="1339850"/>
          <p14:tracePt t="15751" x="2089150" y="1419225"/>
          <p14:tracePt t="15768" x="2490788" y="1562100"/>
          <p14:tracePt t="15784" x="2874963" y="1741488"/>
          <p14:tracePt t="15801" x="3241675" y="1965325"/>
          <p14:tracePt t="15818" x="3490913" y="2205038"/>
          <p14:tracePt t="15835" x="3633788" y="2465388"/>
          <p14:tracePt t="15851" x="3705225" y="2751138"/>
          <p14:tracePt t="15868" x="3697288" y="2965450"/>
          <p14:tracePt t="15885" x="3660775" y="3152775"/>
          <p14:tracePt t="15901" x="3571875" y="3295650"/>
          <p14:tracePt t="15918" x="3384550" y="3438525"/>
          <p14:tracePt t="15935" x="3224213" y="3482975"/>
          <p14:tracePt t="15951" x="3054350" y="3490913"/>
          <p14:tracePt t="15968" x="2840038" y="3473450"/>
          <p14:tracePt t="15985" x="2616200" y="3402013"/>
          <p14:tracePt t="16002" x="2393950" y="3295650"/>
          <p14:tracePt t="16018" x="2197100" y="3160713"/>
          <p14:tracePt t="16035" x="2036763" y="3000375"/>
          <p14:tracePt t="16052" x="1928813" y="2857500"/>
          <p14:tracePt t="16068" x="1884363" y="2724150"/>
          <p14:tracePt t="16085" x="1857375" y="2544763"/>
          <p14:tracePt t="16102" x="1884363" y="2251075"/>
          <p14:tracePt t="16119" x="1965325" y="2036763"/>
          <p14:tracePt t="16135" x="2108200" y="1847850"/>
          <p14:tracePt t="16152" x="2303463" y="1679575"/>
          <p14:tracePt t="16169" x="2554288" y="1589088"/>
          <p14:tracePt t="16185" x="2867025" y="1554163"/>
          <p14:tracePt t="16202" x="3197225" y="1544638"/>
          <p14:tracePt t="16219" x="3544888" y="1589088"/>
          <p14:tracePt t="16235" x="3803650" y="1697038"/>
          <p14:tracePt t="16252" x="4017963" y="1866900"/>
          <p14:tracePt t="16269" x="4170363" y="2062163"/>
          <p14:tracePt t="16286" x="4259263" y="2312988"/>
          <p14:tracePt t="16302" x="4286250" y="2643188"/>
          <p14:tracePt t="16319" x="4224338" y="2901950"/>
          <p14:tracePt t="16336" x="4116388" y="3116263"/>
          <p14:tracePt t="16352" x="3973513" y="3251200"/>
          <p14:tracePt t="16369" x="3830638" y="3330575"/>
          <p14:tracePt t="16386" x="3687763" y="3367088"/>
          <p14:tracePt t="16402" x="3509963" y="3384550"/>
          <p14:tracePt t="16419" x="3251200" y="3357563"/>
          <p14:tracePt t="16436" x="2830513" y="3241675"/>
          <p14:tracePt t="16453" x="2303463" y="3017838"/>
          <p14:tracePt t="16469" x="1803400" y="2724150"/>
          <p14:tracePt t="16486" x="1295400" y="2384425"/>
          <p14:tracePt t="16503" x="1133475" y="2205038"/>
          <p14:tracePt t="16519" x="1089025" y="2071688"/>
          <p14:tracePt t="16536" x="1081088" y="1946275"/>
          <p14:tracePt t="16553" x="1108075" y="1803400"/>
          <p14:tracePt t="16570" x="1169988" y="1670050"/>
          <p14:tracePt t="16586" x="1268413" y="1554163"/>
          <p14:tracePt t="16603" x="1438275" y="1455738"/>
          <p14:tracePt t="16620" x="1633538" y="1374775"/>
          <p14:tracePt t="16636" x="1857375" y="1330325"/>
          <p14:tracePt t="16653" x="2089150" y="1322388"/>
          <p14:tracePt t="16670" x="2330450" y="1322388"/>
          <p14:tracePt t="16686" x="2652713" y="1322388"/>
          <p14:tracePt t="16703" x="2857500" y="1322388"/>
          <p14:tracePt t="16720" x="3017838" y="1347788"/>
          <p14:tracePt t="16737" x="3133725" y="1401763"/>
          <p14:tracePt t="16753" x="3232150" y="1482725"/>
          <p14:tracePt t="16770" x="3313113" y="1571625"/>
          <p14:tracePt t="16787" x="3375025" y="1652588"/>
          <p14:tracePt t="16803" x="3419475" y="1724025"/>
          <p14:tracePt t="16820" x="3438525" y="1768475"/>
          <p14:tracePt t="16837" x="3446463" y="1803400"/>
          <p14:tracePt t="16854" x="3446463" y="1812925"/>
          <p14:tracePt t="16870" x="3455988" y="1822450"/>
          <p14:tracePt t="16904" x="3455988" y="1839913"/>
          <p14:tracePt t="16937" x="3455988" y="1847850"/>
          <p14:tracePt t="16954" x="3465513" y="1847850"/>
          <p14:tracePt t="16970" x="3465513" y="1857375"/>
          <p14:tracePt t="16999" x="3465513" y="1866900"/>
          <p14:tracePt t="17015" x="3465513" y="1874838"/>
          <p14:tracePt t="17030" x="3465513" y="1884363"/>
          <p14:tracePt t="17038" x="3473450" y="1901825"/>
          <p14:tracePt t="17054" x="3482975" y="1911350"/>
          <p14:tracePt t="17070" x="3490913" y="1990725"/>
          <p14:tracePt t="17087" x="3490913" y="2071688"/>
          <p14:tracePt t="17104" x="3490913" y="2232025"/>
          <p14:tracePt t="17121" x="3446463" y="2366963"/>
          <p14:tracePt t="17137" x="3394075" y="2509838"/>
          <p14:tracePt t="17154" x="3313113" y="2625725"/>
          <p14:tracePt t="17171" x="3205163" y="2714625"/>
          <p14:tracePt t="17188" x="3089275" y="2759075"/>
          <p14:tracePt t="17204" x="2946400" y="2786063"/>
          <p14:tracePt t="17221" x="2803525" y="2795588"/>
          <p14:tracePt t="17238" x="2598738" y="2768600"/>
          <p14:tracePt t="17255" x="2259013" y="2616200"/>
          <p14:tracePt t="17271" x="2044700" y="2482850"/>
          <p14:tracePt t="17288" x="1901825" y="2357438"/>
          <p14:tracePt t="17304" x="1847850" y="2241550"/>
          <p14:tracePt t="17321" x="1839913" y="2116138"/>
          <p14:tracePt t="17338" x="1847850" y="1938338"/>
          <p14:tracePt t="17355" x="1893888" y="1803400"/>
          <p14:tracePt t="17371" x="1955800" y="1704975"/>
          <p14:tracePt t="17388" x="2027238" y="1652588"/>
          <p14:tracePt t="17405" x="2108200" y="1625600"/>
          <p14:tracePt t="17421" x="2197100" y="1608138"/>
          <p14:tracePt t="17438" x="2322513" y="1608138"/>
          <p14:tracePt t="17455" x="2544763" y="1714500"/>
          <p14:tracePt t="17471" x="2724150" y="1812925"/>
          <p14:tracePt t="17488" x="2901950" y="1928813"/>
          <p14:tracePt t="17505" x="3036888" y="2009775"/>
          <p14:tracePt t="17522" x="3133725" y="2089150"/>
          <p14:tracePt t="17538" x="3197225" y="2170113"/>
          <p14:tracePt t="17555" x="3214688" y="2241550"/>
          <p14:tracePt t="17572" x="3241675" y="2347913"/>
          <p14:tracePt t="17588" x="3251200" y="2438400"/>
          <p14:tracePt t="17605" x="3251200" y="2517775"/>
          <p14:tracePt t="17622" x="3251200" y="2571750"/>
          <p14:tracePt t="17639" x="3251200" y="2608263"/>
          <p14:tracePt t="17847" x="3259138" y="2608263"/>
          <p14:tracePt t="18288" x="3259138" y="2598738"/>
          <p14:tracePt t="18831" x="3276600" y="2571750"/>
          <p14:tracePt t="18839" x="3330575" y="2536825"/>
          <p14:tracePt t="18847" x="3384550" y="2490788"/>
          <p14:tracePt t="18858" x="3438525" y="2438400"/>
          <p14:tracePt t="18875" x="3500438" y="2347913"/>
          <p14:tracePt t="18891" x="3527425" y="2312988"/>
          <p14:tracePt t="18908" x="3544888" y="2276475"/>
          <p14:tracePt t="18925" x="3544888" y="2268538"/>
          <p14:tracePt t="19023" x="3527425" y="2276475"/>
          <p14:tracePt t="19031" x="3517900" y="2276475"/>
          <p14:tracePt t="19041" x="3500438" y="2286000"/>
          <p14:tracePt t="19058" x="3465513" y="2303463"/>
          <p14:tracePt t="19075" x="3411538" y="2322513"/>
          <p14:tracePt t="19092" x="3330575" y="2357438"/>
          <p14:tracePt t="19108" x="3251200" y="2384425"/>
          <p14:tracePt t="19125" x="3152775" y="2411413"/>
          <p14:tracePt t="19142" x="3054350" y="2428875"/>
          <p14:tracePt t="19158" x="2919413" y="2428875"/>
          <p14:tracePt t="19175" x="2840038" y="2428875"/>
          <p14:tracePt t="19192" x="2751138" y="2428875"/>
          <p14:tracePt t="19208" x="2687638" y="2428875"/>
          <p14:tracePt t="19225" x="2633663" y="2428875"/>
          <p14:tracePt t="19242" x="2598738" y="2428875"/>
          <p14:tracePt t="19259" x="2562225" y="2428875"/>
          <p14:tracePt t="19275" x="2536825" y="2428875"/>
          <p14:tracePt t="19292" x="2490788" y="2428875"/>
          <p14:tracePt t="19309" x="2438400" y="2428875"/>
          <p14:tracePt t="19325" x="2393950" y="2428875"/>
          <p14:tracePt t="19342" x="2357438" y="2428875"/>
          <p14:tracePt t="19359" x="2347913" y="2428875"/>
          <p14:tracePt t="19392" x="2330450" y="2438400"/>
          <p14:tracePt t="19409" x="2322513" y="2446338"/>
          <p14:tracePt t="19426" x="2312988" y="2446338"/>
          <p14:tracePt t="19443" x="2303463" y="2446338"/>
          <p14:tracePt t="19459" x="2276475" y="2446338"/>
          <p14:tracePt t="19493" x="2241550" y="2438400"/>
          <p14:tracePt t="19509" x="2224088" y="2419350"/>
          <p14:tracePt t="19526" x="2179638" y="2401888"/>
          <p14:tracePt t="19543" x="2125663" y="2366963"/>
          <p14:tracePt t="19559" x="2108200" y="2357438"/>
          <p14:tracePt t="19576" x="2089150" y="2347913"/>
          <p14:tracePt t="19593" x="2081213" y="2330450"/>
          <p14:tracePt t="19626" x="2071688" y="2330450"/>
          <p14:tracePt t="19711" x="2071688" y="2322513"/>
          <p14:tracePt t="19719" x="2081213" y="2322513"/>
          <p14:tracePt t="19735" x="2098675" y="2312988"/>
          <p14:tracePt t="19743" x="2116138" y="2303463"/>
          <p14:tracePt t="19760" x="2197100" y="2295525"/>
          <p14:tracePt t="19777" x="2330450" y="2295525"/>
          <p14:tracePt t="19793" x="2544763" y="2295525"/>
          <p14:tracePt t="19810" x="2847975" y="2259013"/>
          <p14:tracePt t="19827" x="3143250" y="2214563"/>
          <p14:tracePt t="19843" x="3402013" y="2160588"/>
          <p14:tracePt t="19860" x="3608388" y="2125663"/>
          <p14:tracePt t="19877" x="3714750" y="2098675"/>
          <p14:tracePt t="19894" x="3741738" y="2089150"/>
          <p14:tracePt t="19910" x="3751263" y="2089150"/>
          <p14:tracePt t="19927" x="3768725" y="2081213"/>
          <p14:tracePt t="20039" x="3759200" y="2071688"/>
          <p14:tracePt t="20047" x="3741738" y="2054225"/>
          <p14:tracePt t="20055" x="3724275" y="2044700"/>
          <p14:tracePt t="20063" x="3705225" y="2017713"/>
          <p14:tracePt t="20077" x="3670300" y="2009775"/>
          <p14:tracePt t="20094" x="3544888" y="1928813"/>
          <p14:tracePt t="20111" x="3303588" y="1785938"/>
          <p14:tracePt t="20127" x="3179763" y="1697038"/>
          <p14:tracePt t="20144" x="3116263" y="1625600"/>
          <p14:tracePt t="20161" x="3098800" y="1581150"/>
          <p14:tracePt t="20177" x="3071813" y="1554163"/>
          <p14:tracePt t="20194" x="3062288" y="1536700"/>
          <p14:tracePt t="20211" x="3044825" y="1517650"/>
          <p14:tracePt t="20228" x="3009900" y="1509713"/>
          <p14:tracePt t="20244" x="2982913" y="1500188"/>
          <p14:tracePt t="20261" x="2946400" y="1500188"/>
          <p14:tracePt t="20278" x="2901950" y="1500188"/>
          <p14:tracePt t="20294" x="2857500" y="1509713"/>
          <p14:tracePt t="20311" x="2795588" y="1527175"/>
          <p14:tracePt t="20328" x="2768600" y="1536700"/>
          <p14:tracePt t="20344" x="2759075" y="1536700"/>
          <p14:tracePt t="20536" x="2776538" y="1536700"/>
          <p14:tracePt t="20544" x="2795588" y="1536700"/>
          <p14:tracePt t="20552" x="2803525" y="1536700"/>
          <p14:tracePt t="20562" x="2822575" y="1536700"/>
          <p14:tracePt t="20578" x="2847975" y="1536700"/>
          <p14:tracePt t="20595" x="2874963" y="1536700"/>
          <p14:tracePt t="20612" x="2894013" y="1536700"/>
          <p14:tracePt t="20628" x="2911475" y="1536700"/>
          <p14:tracePt t="20645" x="2928938" y="1536700"/>
          <p14:tracePt t="20662" x="2946400" y="1536700"/>
          <p14:tracePt t="20679" x="2955925" y="1536700"/>
          <p14:tracePt t="20695" x="2973388" y="1536700"/>
          <p14:tracePt t="20712" x="2990850" y="1536700"/>
          <p14:tracePt t="20729" x="3000375" y="1536700"/>
          <p14:tracePt t="20745" x="3009900" y="1536700"/>
          <p14:tracePt t="20762" x="3027363" y="1527175"/>
          <p14:tracePt t="20795" x="3054350" y="1517650"/>
          <p14:tracePt t="20829" x="3089275" y="1509713"/>
          <p14:tracePt t="20846" x="3108325" y="1509713"/>
          <p14:tracePt t="20862" x="3143250" y="1500188"/>
          <p14:tracePt t="20879" x="3187700" y="1500188"/>
          <p14:tracePt t="20896" x="3232150" y="1500188"/>
          <p14:tracePt t="20912" x="3268663" y="1500188"/>
          <p14:tracePt t="20929" x="3330575" y="1509713"/>
          <p14:tracePt t="20946" x="3375025" y="1517650"/>
          <p14:tracePt t="20963" x="3411538" y="1517650"/>
          <p14:tracePt t="20979" x="3429000" y="1517650"/>
          <p14:tracePt t="20996" x="3500438" y="1536700"/>
          <p14:tracePt t="21012" x="3554413" y="1536700"/>
          <p14:tracePt t="21029" x="3633788" y="1536700"/>
          <p14:tracePt t="21046" x="3732213" y="1536700"/>
          <p14:tracePt t="21063" x="3795713" y="1536700"/>
          <p14:tracePt t="21079" x="3848100" y="1544638"/>
          <p14:tracePt t="21096" x="3875088" y="1544638"/>
          <p14:tracePt t="21113" x="3911600" y="1554163"/>
          <p14:tracePt t="21130" x="3946525" y="1562100"/>
          <p14:tracePt t="21146" x="3990975" y="1571625"/>
          <p14:tracePt t="21163" x="4017963" y="1571625"/>
          <p14:tracePt t="21180" x="4062413" y="1571625"/>
          <p14:tracePt t="21196" x="4116388" y="1571625"/>
          <p14:tracePt t="21213" x="4170363" y="1571625"/>
          <p14:tracePt t="21230" x="4232275" y="1571625"/>
          <p14:tracePt t="21246" x="4295775" y="1571625"/>
          <p14:tracePt t="21263" x="4465638" y="1562100"/>
          <p14:tracePt t="21280" x="4589463" y="1544638"/>
          <p14:tracePt t="21297" x="4714875" y="1517650"/>
          <p14:tracePt t="21313" x="4830763" y="1500188"/>
          <p14:tracePt t="21330" x="4894263" y="1482725"/>
          <p14:tracePt t="21347" x="4919663" y="1482725"/>
          <p14:tracePt t="21363" x="4946650" y="1473200"/>
          <p14:tracePt t="21496" x="4938713" y="1473200"/>
          <p14:tracePt t="21504" x="4911725" y="1482725"/>
          <p14:tracePt t="21514" x="4884738" y="1482725"/>
          <p14:tracePt t="21530" x="4795838" y="1500188"/>
          <p14:tracePt t="21547" x="4643438" y="1517650"/>
          <p14:tracePt t="21564" x="4438650" y="1517650"/>
          <p14:tracePt t="21581" x="4205288" y="1517650"/>
          <p14:tracePt t="21597" x="3965575" y="1517650"/>
          <p14:tracePt t="21614" x="3732213" y="1517650"/>
          <p14:tracePt t="21631" x="3527425" y="1517650"/>
          <p14:tracePt t="21647" x="3241675" y="1527175"/>
          <p14:tracePt t="21664" x="3071813" y="1554163"/>
          <p14:tracePt t="21681" x="2901950" y="1598613"/>
          <p14:tracePt t="21698" x="2759075" y="1625600"/>
          <p14:tracePt t="21714" x="2625725" y="1652588"/>
          <p14:tracePt t="21731" x="2544763" y="1670050"/>
          <p14:tracePt t="21748" x="2500313" y="1679575"/>
          <p14:tracePt t="21764" x="2490788" y="1687513"/>
          <p14:tracePt t="21781" x="2482850" y="1687513"/>
          <p14:tracePt t="22208" x="2490788" y="1687513"/>
          <p14:tracePt t="22224" x="2500313" y="1687513"/>
          <p14:tracePt t="22232" x="2517775" y="1687513"/>
          <p14:tracePt t="22240" x="2544763" y="1687513"/>
          <p14:tracePt t="22249" x="2562225" y="1687513"/>
          <p14:tracePt t="22265" x="2643188" y="1687513"/>
          <p14:tracePt t="22282" x="2768600" y="1687513"/>
          <p14:tracePt t="22299" x="2911475" y="1687513"/>
          <p14:tracePt t="22316" x="3062288" y="1704975"/>
          <p14:tracePt t="22332" x="3187700" y="1731963"/>
          <p14:tracePt t="22349" x="3303588" y="1751013"/>
          <p14:tracePt t="22366" x="3375025" y="1758950"/>
          <p14:tracePt t="22382" x="3438525" y="1758950"/>
          <p14:tracePt t="22399" x="3536950" y="1758950"/>
          <p14:tracePt t="22416" x="3652838" y="1758950"/>
          <p14:tracePt t="22432" x="3813175" y="1758950"/>
          <p14:tracePt t="22449" x="4027488" y="1758950"/>
          <p14:tracePt t="22466" x="4241800" y="1758950"/>
          <p14:tracePt t="22483" x="4483100" y="1741488"/>
          <p14:tracePt t="22499" x="4732338" y="1704975"/>
          <p14:tracePt t="22516" x="4946650" y="1697038"/>
          <p14:tracePt t="22533" x="5143500" y="1697038"/>
          <p14:tracePt t="22549" x="5313363" y="1697038"/>
          <p14:tracePt t="22566" x="5446713" y="1697038"/>
          <p14:tracePt t="22583" x="5518150" y="1697038"/>
          <p14:tracePt t="22600" x="5653088" y="1704975"/>
          <p14:tracePt t="22616" x="5759450" y="1724025"/>
          <p14:tracePt t="22633" x="5902325" y="1758950"/>
          <p14:tracePt t="22650" x="6054725" y="1776413"/>
          <p14:tracePt t="22666" x="6180138" y="1803400"/>
          <p14:tracePt t="22683" x="6296025" y="1830388"/>
          <p14:tracePt t="22700" x="6419850" y="1857375"/>
          <p14:tracePt t="22716" x="6527800" y="1874838"/>
          <p14:tracePt t="22733" x="6581775" y="1893888"/>
          <p14:tracePt t="22750" x="6616700" y="1893888"/>
          <p14:tracePt t="22767" x="6643688" y="1893888"/>
          <p14:tracePt t="22784" x="6680200" y="1893888"/>
          <p14:tracePt t="22800" x="6705600" y="1893888"/>
          <p14:tracePt t="22817" x="6724650" y="1893888"/>
          <p14:tracePt t="22833" x="6732588" y="1893888"/>
          <p14:tracePt t="22850" x="6751638" y="1893888"/>
          <p14:tracePt t="22867" x="6769100" y="1893888"/>
          <p14:tracePt t="22883" x="6786563" y="1893888"/>
          <p14:tracePt t="22900" x="6813550" y="1884363"/>
          <p14:tracePt t="22917" x="6848475" y="1884363"/>
          <p14:tracePt t="22934" x="6894513" y="1884363"/>
          <p14:tracePt t="22950" x="6965950" y="1884363"/>
          <p14:tracePt t="22967" x="7045325" y="1884363"/>
          <p14:tracePt t="22984" x="7180263" y="1884363"/>
          <p14:tracePt t="23000" x="7259638" y="1874838"/>
          <p14:tracePt t="23017" x="7286625" y="1866900"/>
          <p14:tracePt t="23034" x="7296150" y="1866900"/>
          <p14:tracePt t="23072" x="7277100" y="1866900"/>
          <p14:tracePt t="23084" x="7232650" y="1874838"/>
          <p14:tracePt t="23101" x="7134225" y="1911350"/>
          <p14:tracePt t="23117" x="7018338" y="1955800"/>
          <p14:tracePt t="23134" x="6902450" y="1990725"/>
          <p14:tracePt t="23151" x="6823075" y="2009775"/>
          <p14:tracePt t="23168" x="6777038" y="2009775"/>
          <p14:tracePt t="23184" x="6769100" y="2009775"/>
          <p14:tracePt t="23201" x="6751638" y="2009775"/>
          <p14:tracePt t="23288" x="6759575" y="2000250"/>
          <p14:tracePt t="23296" x="6786563" y="1982788"/>
          <p14:tracePt t="23304" x="6813550" y="1965325"/>
          <p14:tracePt t="23318" x="6848475" y="1946275"/>
          <p14:tracePt t="23334" x="6956425" y="1911350"/>
          <p14:tracePt t="23351" x="7062788" y="1893888"/>
          <p14:tracePt t="23353" x="7116763" y="1884363"/>
          <p14:tracePt t="23368" x="7215188" y="1866900"/>
          <p14:tracePt t="23384" x="7286625" y="1857375"/>
          <p14:tracePt t="23401" x="7340600" y="1857375"/>
          <p14:tracePt t="23418" x="7385050" y="1857375"/>
          <p14:tracePt t="23435" x="7402513" y="1857375"/>
          <p14:tracePt t="23451" x="7412038" y="1857375"/>
          <p14:tracePt t="23696" x="7402513" y="1866900"/>
          <p14:tracePt t="23704" x="7367588" y="1874838"/>
          <p14:tracePt t="23712" x="7304088" y="1884363"/>
          <p14:tracePt t="23720" x="7215188" y="1901825"/>
          <p14:tracePt t="23735" x="7108825" y="1928813"/>
          <p14:tracePt t="23752" x="6456363" y="1990725"/>
          <p14:tracePt t="23769" x="5751513" y="2000250"/>
          <p14:tracePt t="23785" x="5000625" y="2000250"/>
          <p14:tracePt t="23802" x="4295775" y="2000250"/>
          <p14:tracePt t="23819" x="3687763" y="2000250"/>
          <p14:tracePt t="23836" x="3251200" y="2000250"/>
          <p14:tracePt t="23852" x="3000375" y="2027238"/>
          <p14:tracePt t="23869" x="2874963" y="2044700"/>
          <p14:tracePt t="23886" x="2822575" y="2054225"/>
          <p14:tracePt t="23902" x="2803525" y="2054225"/>
          <p14:tracePt t="23944" x="2795588" y="2054225"/>
          <p14:tracePt t="23960" x="2786063" y="2054225"/>
          <p14:tracePt t="23969" x="2759075" y="2062163"/>
          <p14:tracePt t="23986" x="2714625" y="2071688"/>
          <p14:tracePt t="24002" x="2670175" y="2089150"/>
          <p14:tracePt t="24019" x="2581275" y="2108200"/>
          <p14:tracePt t="24036" x="2482850" y="2133600"/>
          <p14:tracePt t="24052" x="2401888" y="2152650"/>
          <p14:tracePt t="24069" x="2322513" y="2170113"/>
          <p14:tracePt t="24086" x="2259013" y="2197100"/>
          <p14:tracePt t="24103" x="2205038" y="2224088"/>
          <p14:tracePt t="24120" x="2152650" y="2241550"/>
          <p14:tracePt t="24136" x="2133600" y="2259013"/>
          <p14:tracePt t="24208" x="2125663" y="2259013"/>
          <p14:tracePt t="24216" x="2116138" y="2268538"/>
          <p14:tracePt t="24257" x="2116138" y="2276475"/>
          <p14:tracePt t="24264" x="2116138" y="2286000"/>
          <p14:tracePt t="24281" x="2098675" y="2295525"/>
          <p14:tracePt t="24297" x="2081213" y="2295525"/>
          <p14:tracePt t="24304" x="2071688" y="2303463"/>
          <p14:tracePt t="24320" x="2044700" y="2303463"/>
          <p14:tracePt t="24337" x="2009775" y="2312988"/>
          <p14:tracePt t="24353" x="1982788" y="2312988"/>
          <p14:tracePt t="24370" x="1938338" y="2312988"/>
          <p14:tracePt t="24387" x="1893888" y="2312988"/>
          <p14:tracePt t="24403" x="1866900" y="2322513"/>
          <p14:tracePt t="24420" x="1822450" y="2330450"/>
          <p14:tracePt t="24437" x="1795463" y="2339975"/>
          <p14:tracePt t="24454" x="1785938" y="2339975"/>
          <p14:tracePt t="25169" x="1795463" y="2339975"/>
          <p14:tracePt t="25184" x="1803400" y="2339975"/>
          <p14:tracePt t="25193" x="1812925" y="2339975"/>
          <p14:tracePt t="25233" x="1822450" y="2339975"/>
          <p14:tracePt t="25241" x="1822450" y="2330450"/>
          <p14:tracePt t="25256" x="1830388" y="2330450"/>
          <p14:tracePt t="25745" x="1839913" y="2330450"/>
          <p14:tracePt t="25752" x="1847850" y="2330450"/>
          <p14:tracePt t="25769" x="1857375" y="2330450"/>
          <p14:tracePt t="25777" x="1866900" y="2322513"/>
          <p14:tracePt t="25793" x="1874838" y="2322513"/>
          <p14:tracePt t="25807" x="1893888" y="2322513"/>
          <p14:tracePt t="25823" x="1928813" y="2312988"/>
          <p14:tracePt t="25840" x="2036763" y="2286000"/>
          <p14:tracePt t="25857" x="2108200" y="2276475"/>
          <p14:tracePt t="25873" x="2187575" y="2259013"/>
          <p14:tracePt t="25890" x="2241550" y="2241550"/>
          <p14:tracePt t="25907" x="2276475" y="2241550"/>
          <p14:tracePt t="25923" x="2286000" y="2241550"/>
          <p14:tracePt t="26209" x="2295525" y="2241550"/>
          <p14:tracePt t="26217" x="2303463" y="2251075"/>
          <p14:tracePt t="26225" x="2322513" y="2259013"/>
          <p14:tracePt t="26241" x="2347913" y="2276475"/>
          <p14:tracePt t="26257" x="2384425" y="2286000"/>
          <p14:tracePt t="26274" x="2419350" y="2286000"/>
          <p14:tracePt t="26291" x="2446338" y="2286000"/>
          <p14:tracePt t="26308" x="2455863" y="2286000"/>
          <p14:tracePt t="26324" x="2473325" y="2286000"/>
          <p14:tracePt t="26341" x="2482850" y="2286000"/>
          <p14:tracePt t="26641" x="2500313" y="2286000"/>
          <p14:tracePt t="26649" x="2509838" y="2286000"/>
          <p14:tracePt t="26658" x="2517775" y="2286000"/>
          <p14:tracePt t="26675" x="2554288" y="2276475"/>
          <p14:tracePt t="26692" x="2608263" y="2276475"/>
          <p14:tracePt t="26709" x="2679700" y="2276475"/>
          <p14:tracePt t="26725" x="2751138" y="2276475"/>
          <p14:tracePt t="26742" x="2803525" y="2276475"/>
          <p14:tracePt t="26759" x="2822575" y="2276475"/>
          <p14:tracePt t="26775" x="2830513" y="2276475"/>
          <p14:tracePt t="27225" x="2822575" y="2276475"/>
          <p14:tracePt t="27233" x="2813050" y="2276475"/>
          <p14:tracePt t="27243" x="2795588" y="2276475"/>
          <p14:tracePt t="27260" x="2751138" y="2276475"/>
          <p14:tracePt t="27276" x="2724150" y="2276475"/>
          <p14:tracePt t="27293" x="2697163" y="2276475"/>
          <p14:tracePt t="27310" x="2679700" y="2276475"/>
          <p14:tracePt t="27327" x="2660650" y="2276475"/>
          <p14:tracePt t="27343" x="2652713" y="2276475"/>
          <p14:tracePt t="27473" x="2660650" y="2276475"/>
          <p14:tracePt t="27481" x="2670175" y="2276475"/>
          <p14:tracePt t="27494" x="2679700" y="2276475"/>
          <p14:tracePt t="27510" x="2714625" y="2276475"/>
          <p14:tracePt t="27527" x="2741613" y="2276475"/>
          <p14:tracePt t="27544" x="2768600" y="2276475"/>
          <p14:tracePt t="27560" x="2803525" y="2276475"/>
          <p14:tracePt t="27577" x="2822575" y="2276475"/>
          <p14:tracePt t="27594" x="2847975" y="2276475"/>
          <p14:tracePt t="27611" x="2874963" y="2268538"/>
          <p14:tracePt t="27627" x="2884488" y="2259013"/>
          <p14:tracePt t="27644" x="2911475" y="2259013"/>
          <p14:tracePt t="27661" x="2919413" y="2259013"/>
          <p14:tracePt t="27677" x="2928938" y="2259013"/>
          <p14:tracePt t="27694" x="2955925" y="2259013"/>
          <p14:tracePt t="27711" x="2973388" y="2259013"/>
          <p14:tracePt t="27727" x="3009900" y="2259013"/>
          <p14:tracePt t="27744" x="3071813" y="2251075"/>
          <p14:tracePt t="27761" x="3125788" y="2251075"/>
          <p14:tracePt t="27778" x="3170238" y="2251075"/>
          <p14:tracePt t="27794" x="3232150" y="2251075"/>
          <p14:tracePt t="27811" x="3303588" y="2251075"/>
          <p14:tracePt t="27828" x="3384550" y="2241550"/>
          <p14:tracePt t="27844" x="3411538" y="2241550"/>
          <p14:tracePt t="27861" x="3419475" y="2241550"/>
          <p14:tracePt t="28105" x="3394075" y="2241550"/>
          <p14:tracePt t="28113" x="3340100" y="2241550"/>
          <p14:tracePt t="28121" x="3276600" y="2251075"/>
          <p14:tracePt t="28129" x="3205163" y="2268538"/>
          <p14:tracePt t="28145" x="2973388" y="2303463"/>
          <p14:tracePt t="28162" x="2643188" y="2374900"/>
          <p14:tracePt t="28178" x="2268538" y="2455863"/>
          <p14:tracePt t="28195" x="1955800" y="2517775"/>
          <p14:tracePt t="28212" x="1741488" y="2562225"/>
          <p14:tracePt t="28229" x="1589088" y="2581275"/>
          <p14:tracePt t="28245" x="1544638" y="2589213"/>
          <p14:tracePt t="28441" x="1536700" y="2589213"/>
          <p14:tracePt t="28481" x="1536700" y="2581275"/>
          <p14:tracePt t="28537" x="1544638" y="2571750"/>
          <p14:tracePt t="28545" x="1562100" y="2571750"/>
          <p14:tracePt t="28553" x="1571625" y="2571750"/>
          <p14:tracePt t="28563" x="1598613" y="2562225"/>
          <p14:tracePt t="28579" x="1652588" y="2562225"/>
          <p14:tracePt t="28596" x="1758950" y="2562225"/>
          <p14:tracePt t="28613" x="1884363" y="2562225"/>
          <p14:tracePt t="28629" x="2000250" y="2562225"/>
          <p14:tracePt t="28646" x="2116138" y="2544763"/>
          <p14:tracePt t="28663" x="2170113" y="2536825"/>
          <p14:tracePt t="28680" x="2197100" y="2527300"/>
          <p14:tracePt t="28696" x="2205038" y="2527300"/>
          <p14:tracePt t="28937" x="2224088" y="2517775"/>
          <p14:tracePt t="28945" x="2241550" y="2509838"/>
          <p14:tracePt t="28953" x="2268538" y="2500313"/>
          <p14:tracePt t="28963" x="2312988" y="2482850"/>
          <p14:tracePt t="28980" x="2401888" y="2446338"/>
          <p14:tracePt t="28997" x="2527300" y="2419350"/>
          <p14:tracePt t="29013" x="2608263" y="2393950"/>
          <p14:tracePt t="29030" x="2652713" y="2384425"/>
          <p14:tracePt t="29047" x="2660650" y="2374900"/>
          <p14:tracePt t="29466" x="2670175" y="2374900"/>
          <p14:tracePt t="29473" x="2687638" y="2384425"/>
          <p14:tracePt t="29481" x="2687638" y="2393950"/>
          <p14:tracePt t="29498" x="2714625" y="2401888"/>
          <p14:tracePt t="29515" x="2741613" y="2428875"/>
          <p14:tracePt t="29532" x="2776538" y="2446338"/>
          <p14:tracePt t="29548" x="2786063" y="2446338"/>
          <p14:tracePt t="29565" x="2795588" y="2446338"/>
          <p14:tracePt t="29617" x="2795588" y="2455863"/>
          <p14:tracePt t="29633" x="2803525" y="2465388"/>
          <p14:tracePt t="29657" x="2803525" y="2473325"/>
          <p14:tracePt t="29673" x="2803525" y="2482850"/>
          <p14:tracePt t="29697" x="2803525" y="2490788"/>
          <p14:tracePt t="29705" x="2803525" y="2509838"/>
          <p14:tracePt t="29722" x="2786063" y="2517775"/>
          <p14:tracePt t="29732" x="2776538" y="2527300"/>
          <p14:tracePt t="29749" x="2741613" y="2554288"/>
          <p14:tracePt t="29765" x="2697163" y="2562225"/>
          <p14:tracePt t="29782" x="2652713" y="2581275"/>
          <p14:tracePt t="29799" x="2616200" y="2581275"/>
          <p14:tracePt t="29815" x="2589213" y="2581275"/>
          <p14:tracePt t="29832" x="2562225" y="2581275"/>
          <p14:tracePt t="29849" x="2527300" y="2581275"/>
          <p14:tracePt t="29865" x="2490788" y="2581275"/>
          <p14:tracePt t="29882" x="2482850" y="2581275"/>
          <p14:tracePt t="29899" x="2465388" y="2571750"/>
          <p14:tracePt t="29916" x="2438400" y="2554288"/>
          <p14:tracePt t="29932" x="2419350" y="2544763"/>
          <p14:tracePt t="29949" x="2384425" y="2517775"/>
          <p14:tracePt t="29966" x="2347913" y="2490788"/>
          <p14:tracePt t="29983" x="2330450" y="2465388"/>
          <p14:tracePt t="30097" x="2330450" y="2455863"/>
          <p14:tracePt t="30121" x="2330450" y="2438400"/>
          <p14:tracePt t="30129" x="2339975" y="2428875"/>
          <p14:tracePt t="30137" x="2347913" y="2419350"/>
          <p14:tracePt t="30149" x="2357438" y="2419350"/>
          <p14:tracePt t="30166" x="2366963" y="2411413"/>
          <p14:tracePt t="30183" x="2384425" y="2401888"/>
          <p14:tracePt t="30200" x="2393950" y="2393950"/>
          <p14:tracePt t="30314" x="2411413" y="2393950"/>
          <p14:tracePt t="30329" x="2419350" y="2393950"/>
          <p14:tracePt t="30337" x="2438400" y="2393950"/>
          <p14:tracePt t="30350" x="2455863" y="2393950"/>
          <p14:tracePt t="30367" x="2509838" y="2393950"/>
          <p14:tracePt t="30383" x="2581275" y="2393950"/>
          <p14:tracePt t="30400" x="2697163" y="2393950"/>
          <p14:tracePt t="30417" x="2840038" y="2419350"/>
          <p14:tracePt t="30433" x="2901950" y="2419350"/>
          <p14:tracePt t="30450" x="2938463" y="2419350"/>
          <p14:tracePt t="30467" x="2973388" y="2438400"/>
          <p14:tracePt t="30500" x="2990850" y="2438400"/>
          <p14:tracePt t="30517" x="3009900" y="2446338"/>
          <p14:tracePt t="30534" x="3027363" y="2446338"/>
          <p14:tracePt t="30550" x="3054350" y="2446338"/>
          <p14:tracePt t="30567" x="3081338" y="2446338"/>
          <p14:tracePt t="30584" x="3108325" y="2446338"/>
          <p14:tracePt t="30600" x="3125788" y="2446338"/>
          <p14:tracePt t="30617" x="3152775" y="2446338"/>
          <p14:tracePt t="30634" x="3160713" y="2446338"/>
          <p14:tracePt t="30651" x="3170238" y="2446338"/>
          <p14:tracePt t="30754" x="3143250" y="2446338"/>
          <p14:tracePt t="30761" x="3116263" y="2446338"/>
          <p14:tracePt t="30770" x="3071813" y="2446338"/>
          <p14:tracePt t="30784" x="3036888" y="2446338"/>
          <p14:tracePt t="30801" x="2867025" y="2446338"/>
          <p14:tracePt t="30817" x="2751138" y="2446338"/>
          <p14:tracePt t="30834" x="2616200" y="2446338"/>
          <p14:tracePt t="30851" x="2473325" y="2446338"/>
          <p14:tracePt t="30867" x="2330450" y="2446338"/>
          <p14:tracePt t="30884" x="2197100" y="2446338"/>
          <p14:tracePt t="30901" x="2081213" y="2446338"/>
          <p14:tracePt t="30918" x="1965325" y="2455863"/>
          <p14:tracePt t="30934" x="1884363" y="2465388"/>
          <p14:tracePt t="30951" x="1830388" y="2482850"/>
          <p14:tracePt t="30968" x="1812925" y="2482850"/>
          <p14:tracePt t="30985" x="1795463" y="2482850"/>
          <p14:tracePt t="31081" x="1803400" y="2482850"/>
          <p14:tracePt t="31089" x="1830388" y="2482850"/>
          <p14:tracePt t="31097" x="1847850" y="2482850"/>
          <p14:tracePt t="31106" x="1893888" y="2473325"/>
          <p14:tracePt t="31118" x="1928813" y="2465388"/>
          <p14:tracePt t="31135" x="2062163" y="2446338"/>
          <p14:tracePt t="31152" x="2224088" y="2446338"/>
          <p14:tracePt t="31168" x="2384425" y="2446338"/>
          <p14:tracePt t="31185" x="2608263" y="2446338"/>
          <p14:tracePt t="31202" x="2714625" y="2446338"/>
          <p14:tracePt t="31219" x="2813050" y="2438400"/>
          <p14:tracePt t="31235" x="2884488" y="2438400"/>
          <p14:tracePt t="31252" x="2928938" y="2438400"/>
          <p14:tracePt t="31269" x="2982913" y="2438400"/>
          <p14:tracePt t="31285" x="3027363" y="2438400"/>
          <p14:tracePt t="31302" x="3062288" y="2438400"/>
          <p14:tracePt t="31319" x="3098800" y="2438400"/>
          <p14:tracePt t="31335" x="3108325" y="2438400"/>
          <p14:tracePt t="31352" x="3116263" y="2438400"/>
          <p14:tracePt t="31369" x="3133725" y="2438400"/>
          <p14:tracePt t="31386" x="3160713" y="2438400"/>
          <p14:tracePt t="31402" x="3187700" y="2438400"/>
          <p14:tracePt t="31419" x="3214688" y="2438400"/>
          <p14:tracePt t="31436" x="3232150" y="2438400"/>
          <p14:tracePt t="31452" x="3241675" y="2438400"/>
          <p14:tracePt t="31538" x="3251200" y="2438400"/>
          <p14:tracePt t="31554" x="3241675" y="2438400"/>
          <p14:tracePt t="31562" x="3224213" y="2438400"/>
          <p14:tracePt t="31570" x="3197225" y="2446338"/>
          <p14:tracePt t="31586" x="3133725" y="2465388"/>
          <p14:tracePt t="31603" x="3062288" y="2473325"/>
          <p14:tracePt t="31619" x="2982913" y="2490788"/>
          <p14:tracePt t="31636" x="2884488" y="2509838"/>
          <p14:tracePt t="31653" x="2776538" y="2536825"/>
          <p14:tracePt t="31669" x="2679700" y="2554288"/>
          <p14:tracePt t="31686" x="2581275" y="2562225"/>
          <p14:tracePt t="31703" x="2446338" y="2571750"/>
          <p14:tracePt t="31720" x="2322513" y="2571750"/>
          <p14:tracePt t="31736" x="2224088" y="2571750"/>
          <p14:tracePt t="31753" x="2160588" y="2571750"/>
          <p14:tracePt t="31770" x="2143125" y="2571750"/>
          <p14:tracePt t="31914" x="2143125" y="2562225"/>
          <p14:tracePt t="31938" x="2143125" y="2554288"/>
          <p14:tracePt t="31954" x="2143125" y="2544763"/>
          <p14:tracePt t="31970" x="2143125" y="2536825"/>
          <p14:tracePt t="31978" x="2152650" y="2527300"/>
          <p14:tracePt t="31994" x="2152650" y="2509838"/>
          <p14:tracePt t="32003" x="2160588" y="2509838"/>
          <p14:tracePt t="32020" x="2170113" y="2500313"/>
          <p14:tracePt t="32037" x="2179638" y="2490788"/>
          <p14:tracePt t="32054" x="2205038" y="2482850"/>
          <p14:tracePt t="32070" x="2241550" y="2465388"/>
          <p14:tracePt t="32087" x="2295525" y="2455863"/>
          <p14:tracePt t="32104" x="2366963" y="2446338"/>
          <p14:tracePt t="32121" x="2419350" y="2428875"/>
          <p14:tracePt t="32137" x="2482850" y="2419350"/>
          <p14:tracePt t="32154" x="2490788" y="2411413"/>
          <p14:tracePt t="32171" x="2509838" y="2411413"/>
          <p14:tracePt t="32306" x="2517775" y="2411413"/>
          <p14:tracePt t="32330" x="2527300" y="2411413"/>
          <p14:tracePt t="32338" x="2536825" y="2411413"/>
          <p14:tracePt t="32346" x="2554288" y="2411413"/>
          <p14:tracePt t="32354" x="2571750" y="2411413"/>
          <p14:tracePt t="32371" x="2633663" y="2411413"/>
          <p14:tracePt t="32388" x="2679700" y="2419350"/>
          <p14:tracePt t="32404" x="2732088" y="2419350"/>
          <p14:tracePt t="32421" x="2776538" y="2419350"/>
          <p14:tracePt t="32438" x="2803525" y="2419350"/>
          <p14:tracePt t="32455" x="2813050" y="2419350"/>
          <p14:tracePt t="32471" x="2822575" y="2419350"/>
          <p14:tracePt t="32522" x="2830513" y="2419350"/>
          <p14:tracePt t="32786" x="2840038" y="2419350"/>
          <p14:tracePt t="32794" x="2857500" y="2428875"/>
          <p14:tracePt t="32805" x="2867025" y="2428875"/>
          <p14:tracePt t="32822" x="2911475" y="2446338"/>
          <p14:tracePt t="32839" x="2982913" y="2465388"/>
          <p14:tracePt t="32855" x="3044825" y="2465388"/>
          <p14:tracePt t="32872" x="3098800" y="2465388"/>
          <p14:tracePt t="32889" x="3152775" y="2465388"/>
          <p14:tracePt t="32905" x="3179763" y="2465388"/>
          <p14:tracePt t="33154" x="3197225" y="2465388"/>
          <p14:tracePt t="33170" x="3224213" y="2455863"/>
          <p14:tracePt t="33178" x="3251200" y="2446338"/>
          <p14:tracePt t="33190" x="3276600" y="2438400"/>
          <p14:tracePt t="33206" x="3384550" y="2411413"/>
          <p14:tracePt t="33223" x="3500438" y="2393950"/>
          <p14:tracePt t="33240" x="3616325" y="2366963"/>
          <p14:tracePt t="33256" x="3697288" y="2357438"/>
          <p14:tracePt t="33273" x="3732213" y="2339975"/>
          <p14:tracePt t="33402" x="3724275" y="2347913"/>
          <p14:tracePt t="33410" x="3705225" y="2357438"/>
          <p14:tracePt t="33418" x="3687763" y="2366963"/>
          <p14:tracePt t="33426" x="3660775" y="2374900"/>
          <p14:tracePt t="33440" x="3616325" y="2393950"/>
          <p14:tracePt t="33457" x="3509963" y="2438400"/>
          <p14:tracePt t="33458" x="3429000" y="2465388"/>
          <p14:tracePt t="33474" x="3276600" y="2517775"/>
          <p14:tracePt t="33490" x="3116263" y="2562225"/>
          <p14:tracePt t="33507" x="2973388" y="2589213"/>
          <p14:tracePt t="33524" x="2830513" y="2616200"/>
          <p14:tracePt t="33540" x="2679700" y="2633663"/>
          <p14:tracePt t="33557" x="2554288" y="2670175"/>
          <p14:tracePt t="33574" x="2446338" y="2687638"/>
          <p14:tracePt t="33590" x="2366963" y="2687638"/>
          <p14:tracePt t="33607" x="2339975" y="2687638"/>
          <p14:tracePt t="33624" x="2312988" y="2687638"/>
          <p14:tracePt t="33641" x="2303463" y="2687638"/>
          <p14:tracePt t="33657" x="2276475" y="2687638"/>
          <p14:tracePt t="33674" x="2232025" y="2687638"/>
          <p14:tracePt t="33691" x="2179638" y="2687638"/>
          <p14:tracePt t="33707" x="2098675" y="2697163"/>
          <p14:tracePt t="33724" x="2017713" y="2705100"/>
          <p14:tracePt t="33741" x="1955800" y="2724150"/>
          <p14:tracePt t="33757" x="1893888" y="2732088"/>
          <p14:tracePt t="33774" x="1866900" y="2741613"/>
          <p14:tracePt t="33791" x="1857375" y="2741613"/>
          <p14:tracePt t="33808" x="1847850" y="2741613"/>
          <p14:tracePt t="33841" x="1839913" y="2741613"/>
          <p14:tracePt t="34002" x="1847850" y="2741613"/>
          <p14:tracePt t="34010" x="1857375" y="2741613"/>
          <p14:tracePt t="34017" x="1866900" y="2741613"/>
          <p14:tracePt t="34026" x="1893888" y="2741613"/>
          <p14:tracePt t="34041" x="1928813" y="2732088"/>
          <p14:tracePt t="34058" x="1965325" y="2732088"/>
          <p14:tracePt t="34075" x="2009775" y="2724150"/>
          <p14:tracePt t="34091" x="2044700" y="2724150"/>
          <p14:tracePt t="34108" x="2081213" y="2724150"/>
          <p14:tracePt t="34125" x="2133600" y="2724150"/>
          <p14:tracePt t="34142" x="2170113" y="2724150"/>
          <p14:tracePt t="34158" x="2214563" y="2732088"/>
          <p14:tracePt t="34175" x="2232025" y="2741613"/>
          <p14:tracePt t="34192" x="2259013" y="2741613"/>
          <p14:tracePt t="34208" x="2268538" y="2741613"/>
          <p14:tracePt t="34225" x="2276475" y="2741613"/>
          <p14:tracePt t="34242" x="2286000" y="2741613"/>
          <p14:tracePt t="34602" x="2303463" y="2751138"/>
          <p14:tracePt t="34618" x="2322513" y="2751138"/>
          <p14:tracePt t="34626" x="2339975" y="2751138"/>
          <p14:tracePt t="34634" x="2366963" y="2759075"/>
          <p14:tracePt t="34643" x="2384425" y="2759075"/>
          <p14:tracePt t="34659" x="2455863" y="2759075"/>
          <p14:tracePt t="34676" x="2517775" y="2759075"/>
          <p14:tracePt t="34693" x="2571750" y="2759075"/>
          <p14:tracePt t="34710" x="2625725" y="2759075"/>
          <p14:tracePt t="34726" x="2670175" y="2759075"/>
          <p14:tracePt t="34743" x="2687638" y="2759075"/>
          <p14:tracePt t="34760" x="2705100" y="2759075"/>
          <p14:tracePt t="34776" x="2714625" y="2759075"/>
          <p14:tracePt t="34793" x="2724150" y="2759075"/>
          <p14:tracePt t="34810" x="2732088" y="2759075"/>
          <p14:tracePt t="34826" x="2759075" y="2768600"/>
          <p14:tracePt t="34843" x="2776538" y="2768600"/>
          <p14:tracePt t="34860" x="2803525" y="2768600"/>
          <p14:tracePt t="34876" x="2822575" y="2768600"/>
          <p14:tracePt t="34893" x="2847975" y="2768600"/>
          <p14:tracePt t="34910" x="2874963" y="2768600"/>
          <p14:tracePt t="34926" x="2911475" y="2768600"/>
          <p14:tracePt t="34943" x="2928938" y="2768600"/>
          <p14:tracePt t="34960" x="2938463" y="2768600"/>
          <p14:tracePt t="34977" x="2946400" y="2768600"/>
          <p14:tracePt t="34993" x="2955925" y="2768600"/>
          <p14:tracePt t="35010" x="2973388" y="2776538"/>
          <p14:tracePt t="35098" x="2982913" y="2776538"/>
          <p14:tracePt t="35130" x="2990850" y="2776538"/>
          <p14:tracePt t="35138" x="3000375" y="2776538"/>
          <p14:tracePt t="35170" x="3009900" y="2776538"/>
          <p14:tracePt t="35186" x="3027363" y="2776538"/>
          <p14:tracePt t="35194" x="3036888" y="2776538"/>
          <p14:tracePt t="35202" x="3044825" y="2776538"/>
          <p14:tracePt t="35211" x="3054350" y="2776538"/>
          <p14:tracePt t="35227" x="3108325" y="2786063"/>
          <p14:tracePt t="35244" x="3133725" y="2786063"/>
          <p14:tracePt t="35261" x="3187700" y="2795588"/>
          <p14:tracePt t="35277" x="3224213" y="2803525"/>
          <p14:tracePt t="35294" x="3268663" y="2803525"/>
          <p14:tracePt t="35311" x="3303588" y="2803525"/>
          <p14:tracePt t="35328" x="3340100" y="2803525"/>
          <p14:tracePt t="35344" x="3367088" y="2803525"/>
          <p14:tracePt t="35361" x="3375025" y="2803525"/>
          <p14:tracePt t="35603" x="3384550" y="2803525"/>
          <p14:tracePt t="35610" x="3394075" y="2803525"/>
          <p14:tracePt t="35634" x="3402013" y="2803525"/>
          <p14:tracePt t="35650" x="3411538" y="2803525"/>
          <p14:tracePt t="35658" x="3419475" y="2795588"/>
          <p14:tracePt t="35667" x="3429000" y="2786063"/>
          <p14:tracePt t="35678" x="3438525" y="2786063"/>
          <p14:tracePt t="35695" x="3446463" y="2786063"/>
          <p14:tracePt t="35714" x="3455988" y="2786063"/>
          <p14:tracePt t="35778" x="3465513" y="2786063"/>
          <p14:tracePt t="35794" x="3473450" y="2786063"/>
          <p14:tracePt t="35818" x="3490913" y="2776538"/>
          <p14:tracePt t="35842" x="3500438" y="2776538"/>
          <p14:tracePt t="35858" x="3517900" y="2768600"/>
          <p14:tracePt t="35866" x="3527425" y="2768600"/>
          <p14:tracePt t="35874" x="3536950" y="2768600"/>
          <p14:tracePt t="35882" x="3554413" y="2768600"/>
          <p14:tracePt t="35895" x="3571875" y="2759075"/>
          <p14:tracePt t="35912" x="3581400" y="2751138"/>
          <p14:tracePt t="35929" x="3608388" y="2751138"/>
          <p14:tracePt t="35945" x="3616325" y="2751138"/>
          <p14:tracePt t="35962" x="3633788" y="2741613"/>
          <p14:tracePt t="35979" x="3643313" y="2741613"/>
          <p14:tracePt t="35995" x="3670300" y="2732088"/>
          <p14:tracePt t="36012" x="3687763" y="2732088"/>
          <p14:tracePt t="36029" x="3724275" y="2732088"/>
          <p14:tracePt t="36046" x="3741738" y="2732088"/>
          <p14:tracePt t="36062" x="3768725" y="2732088"/>
          <p14:tracePt t="36079" x="3776663" y="2732088"/>
          <p14:tracePt t="36096" x="3786188" y="2732088"/>
          <p14:tracePt t="36112" x="3795713" y="2724150"/>
          <p14:tracePt t="36410" x="3803650" y="2724150"/>
          <p14:tracePt t="36426" x="3813175" y="2724150"/>
          <p14:tracePt t="36450" x="3822700" y="2724150"/>
          <p14:tracePt t="36458" x="3830638" y="2724150"/>
          <p14:tracePt t="36474" x="3840163" y="2724150"/>
          <p14:tracePt t="36490" x="3857625" y="2724150"/>
          <p14:tracePt t="36506" x="3867150" y="2724150"/>
          <p14:tracePt t="36547" x="3875088" y="2724150"/>
          <p14:tracePt t="36570" x="3884613" y="2724150"/>
          <p14:tracePt t="36578" x="3894138" y="2724150"/>
          <p14:tracePt t="36627" x="3902075" y="2724150"/>
          <p14:tracePt t="36643" x="3911600" y="2724150"/>
          <p14:tracePt t="36667" x="3929063" y="2724150"/>
          <p14:tracePt t="36682" x="3938588" y="2724150"/>
          <p14:tracePt t="36690" x="3946525" y="2732088"/>
          <p14:tracePt t="36715" x="3956050" y="2732088"/>
          <p14:tracePt t="36731" x="3956050" y="2741613"/>
          <p14:tracePt t="36738" x="3965575" y="2751138"/>
          <p14:tracePt t="36754" x="3983038" y="2759075"/>
          <p14:tracePt t="36764" x="3990975" y="2759075"/>
          <p14:tracePt t="36780" x="4027488" y="2776538"/>
          <p14:tracePt t="36797" x="4054475" y="2786063"/>
          <p14:tracePt t="36814" x="4125913" y="2803525"/>
          <p14:tracePt t="36831" x="4197350" y="2822575"/>
          <p14:tracePt t="36847" x="4303713" y="2840038"/>
          <p14:tracePt t="36864" x="4375150" y="2857500"/>
          <p14:tracePt t="36881" x="4438650" y="2867025"/>
          <p14:tracePt t="36898" x="4518025" y="2884488"/>
          <p14:tracePt t="36914" x="4537075" y="2884488"/>
          <p14:tracePt t="36931" x="4545013" y="2884488"/>
          <p14:tracePt t="37066" x="4554538" y="2884488"/>
          <p14:tracePt t="37090" x="4554538" y="2874963"/>
          <p14:tracePt t="37098" x="4554538" y="2867025"/>
          <p14:tracePt t="37106" x="4545013" y="2857500"/>
          <p14:tracePt t="37114" x="4545013" y="2847975"/>
          <p14:tracePt t="37131" x="4545013" y="2840038"/>
          <p14:tracePt t="37148" x="4537075" y="2813050"/>
          <p14:tracePt t="37178" x="4527550" y="2813050"/>
          <p14:tracePt t="37218" x="4527550" y="2803525"/>
          <p14:tracePt t="37258" x="4527550" y="2795588"/>
          <p14:tracePt t="37274" x="4537075" y="2786063"/>
          <p14:tracePt t="37298" x="4545013" y="2776538"/>
          <p14:tracePt t="37314" x="4562475" y="2776538"/>
          <p14:tracePt t="37322" x="4572000" y="2776538"/>
          <p14:tracePt t="37332" x="4581525" y="2776538"/>
          <p14:tracePt t="37348" x="4608513" y="2776538"/>
          <p14:tracePt t="37365" x="4652963" y="2768600"/>
          <p14:tracePt t="37382" x="4697413" y="2759075"/>
          <p14:tracePt t="37398" x="4732338" y="2751138"/>
          <p14:tracePt t="37415" x="4776788" y="2751138"/>
          <p14:tracePt t="37432" x="4822825" y="2751138"/>
          <p14:tracePt t="37448" x="4867275" y="2751138"/>
          <p14:tracePt t="37465" x="4884738" y="2751138"/>
          <p14:tracePt t="37482" x="4902200" y="2751138"/>
          <p14:tracePt t="37499" x="4919663" y="2751138"/>
          <p14:tracePt t="37515" x="4929188" y="2751138"/>
          <p14:tracePt t="37532" x="4965700" y="2751138"/>
          <p14:tracePt t="37549" x="5018088" y="2751138"/>
          <p14:tracePt t="37566" x="5089525" y="2751138"/>
          <p14:tracePt t="37582" x="5160963" y="2751138"/>
          <p14:tracePt t="37599" x="5224463" y="2751138"/>
          <p14:tracePt t="37616" x="5276850" y="2751138"/>
          <p14:tracePt t="37633" x="5322888" y="2751138"/>
          <p14:tracePt t="37649" x="5357813" y="2751138"/>
          <p14:tracePt t="37666" x="5384800" y="2751138"/>
          <p14:tracePt t="37683" x="5394325" y="2751138"/>
          <p14:tracePt t="37716" x="5402263" y="2751138"/>
          <p14:tracePt t="37733" x="5411788" y="2751138"/>
          <p14:tracePt t="37750" x="5419725" y="2751138"/>
          <p14:tracePt t="37766" x="5438775" y="2751138"/>
          <p14:tracePt t="37783" x="5456238" y="2751138"/>
          <p14:tracePt t="37800" x="5500688" y="2751138"/>
          <p14:tracePt t="37816" x="5545138" y="2751138"/>
          <p14:tracePt t="37833" x="5572125" y="2751138"/>
          <p14:tracePt t="37850" x="5616575" y="2751138"/>
          <p14:tracePt t="37866" x="5643563" y="2751138"/>
          <p14:tracePt t="37883" x="5653088" y="2751138"/>
          <p14:tracePt t="37900" x="5661025" y="2751138"/>
          <p14:tracePt t="37933" x="5670550" y="2751138"/>
          <p14:tracePt t="37950" x="5680075" y="2751138"/>
          <p14:tracePt t="37966" x="5688013" y="2751138"/>
          <p14:tracePt t="37983" x="5697538" y="2751138"/>
          <p14:tracePt t="38000" x="5705475" y="2741613"/>
          <p14:tracePt t="38026" x="5715000" y="2741613"/>
          <p14:tracePt t="38034" x="5724525" y="2741613"/>
          <p14:tracePt t="38050" x="5732463" y="2741613"/>
          <p14:tracePt t="38066" x="5751513" y="2732088"/>
          <p14:tracePt t="38083" x="5768975" y="2732088"/>
          <p14:tracePt t="38100" x="5795963" y="2732088"/>
          <p14:tracePt t="38117" x="5813425" y="2732088"/>
          <p14:tracePt t="38134" x="5840413" y="2732088"/>
          <p14:tracePt t="38150" x="5857875" y="2732088"/>
          <p14:tracePt t="38167" x="5875338" y="2724150"/>
          <p14:tracePt t="38184" x="5902325" y="2724150"/>
          <p14:tracePt t="38200" x="5919788" y="2724150"/>
          <p14:tracePt t="38217" x="5938838" y="2724150"/>
          <p14:tracePt t="38234" x="5965825" y="2724150"/>
          <p14:tracePt t="38250" x="5991225" y="2724150"/>
          <p14:tracePt t="38267" x="6018213" y="2714625"/>
          <p14:tracePt t="38284" x="6045200" y="2714625"/>
          <p14:tracePt t="38301" x="6062663" y="2714625"/>
          <p14:tracePt t="38317" x="6072188" y="2714625"/>
          <p14:tracePt t="38334" x="6089650" y="2714625"/>
          <p14:tracePt t="38351" x="6116638" y="2714625"/>
          <p14:tracePt t="38368" x="6126163" y="2714625"/>
          <p14:tracePt t="38401" x="6143625" y="2714625"/>
          <p14:tracePt t="39531" x="6153150" y="2714625"/>
          <p14:tracePt t="39547" x="6153150" y="2705100"/>
          <p14:tracePt t="39675" x="6161088" y="2705100"/>
          <p14:tracePt t="39683" x="6161088" y="2697163"/>
          <p14:tracePt t="39691" x="6170613" y="2697163"/>
          <p14:tracePt t="39704" x="6180138" y="2687638"/>
          <p14:tracePt t="39971" x="6180138" y="2679700"/>
          <p14:tracePt t="40259" x="6180138" y="2687638"/>
          <p14:tracePt t="40387" x="6180138" y="2697163"/>
          <p14:tracePt t="40515" x="6180138" y="2705100"/>
          <p14:tracePt t="40971" x="6180138" y="2724150"/>
          <p14:tracePt t="40979" x="6180138" y="2732088"/>
          <p14:tracePt t="40990" x="6180138" y="2741613"/>
          <p14:tracePt t="54494" x="6180138" y="2751138"/>
          <p14:tracePt t="54518" x="6180138" y="2759075"/>
          <p14:tracePt t="54526" x="6180138" y="2768600"/>
          <p14:tracePt t="54542" x="6180138" y="2776538"/>
          <p14:tracePt t="54558" x="6180138" y="2786063"/>
          <p14:tracePt t="54570" x="6180138" y="2795588"/>
          <p14:tracePt t="54587" x="6188075" y="2803525"/>
          <p14:tracePt t="54603" x="6188075" y="2813050"/>
          <p14:tracePt t="54638" x="6188075" y="2822575"/>
          <p14:tracePt t="54653" x="6197600" y="2840038"/>
          <p14:tracePt t="54670" x="6224588" y="2857500"/>
          <p14:tracePt t="54687" x="6276975" y="2894013"/>
          <p14:tracePt t="54704" x="6367463" y="2938463"/>
          <p14:tracePt t="54720" x="6456363" y="2990850"/>
          <p14:tracePt t="54737" x="6572250" y="3036888"/>
          <p14:tracePt t="54754" x="6680200" y="3071813"/>
          <p14:tracePt t="54770" x="6769100" y="3089275"/>
          <p14:tracePt t="54787" x="6867525" y="3108325"/>
          <p14:tracePt t="54804" x="6983413" y="3133725"/>
          <p14:tracePt t="54821" x="7089775" y="3152775"/>
          <p14:tracePt t="54837" x="7304088" y="3197225"/>
          <p14:tracePt t="54854" x="7439025" y="3224213"/>
          <p14:tracePt t="54871" x="7527925" y="3241675"/>
          <p14:tracePt t="54887" x="7589838" y="3259138"/>
          <p14:tracePt t="54904" x="7634288" y="3276600"/>
          <p14:tracePt t="54921" x="7670800" y="3276600"/>
          <p14:tracePt t="54937" x="7715250" y="3276600"/>
          <p14:tracePt t="54954" x="7759700" y="3276600"/>
          <p14:tracePt t="54971" x="7786688" y="3276600"/>
          <p14:tracePt t="54988" x="7796213" y="3276600"/>
          <p14:tracePt t="55004" x="7804150" y="3276600"/>
          <p14:tracePt t="55021" x="7813675" y="3276600"/>
          <p14:tracePt t="55037" x="7840663" y="3276600"/>
          <p14:tracePt t="55054" x="7848600" y="3276600"/>
          <p14:tracePt t="55071" x="7867650" y="3268663"/>
          <p14:tracePt t="55118" x="7875588" y="3268663"/>
          <p14:tracePt t="55126" x="7894638" y="3259138"/>
          <p14:tracePt t="55142" x="7912100" y="3251200"/>
          <p14:tracePt t="55155" x="7929563" y="3241675"/>
          <p14:tracePt t="55171" x="7974013" y="3214688"/>
          <p14:tracePt t="55188" x="8010525" y="3187700"/>
          <p14:tracePt t="55205" x="8045450" y="3170238"/>
          <p14:tracePt t="55221" x="8089900" y="3152775"/>
          <p14:tracePt t="55238" x="8108950" y="3133725"/>
          <p14:tracePt t="55255" x="8116888" y="3133725"/>
          <p14:tracePt t="55272" x="8143875" y="3116263"/>
          <p14:tracePt t="55305" x="8153400" y="3116263"/>
          <p14:tracePt t="55322" x="8170863" y="3108325"/>
          <p14:tracePt t="55338" x="8188325" y="3098800"/>
          <p14:tracePt t="55355" x="8205788" y="3089275"/>
          <p14:tracePt t="55372" x="8224838" y="3089275"/>
          <p14:tracePt t="55389" x="8232775" y="3081338"/>
          <p14:tracePt t="55478" x="8242300" y="3081338"/>
          <p14:tracePt t="55534" x="8251825" y="3081338"/>
          <p14:tracePt t="55550" x="8259763" y="3081338"/>
          <p14:tracePt t="55566" x="8269288" y="3081338"/>
          <p14:tracePt t="55574" x="8277225" y="3081338"/>
          <p14:tracePt t="55582" x="8286750" y="3081338"/>
          <p14:tracePt t="55590" x="8296275" y="3081338"/>
          <p14:tracePt t="55606" x="8323263" y="3081338"/>
          <p14:tracePt t="55622" x="8375650" y="3081338"/>
          <p14:tracePt t="55639" x="8402638" y="3081338"/>
          <p14:tracePt t="55656" x="8429625" y="3081338"/>
          <p14:tracePt t="55672" x="8483600" y="3089275"/>
          <p14:tracePt t="55689" x="8518525" y="3089275"/>
          <p14:tracePt t="55706" x="8562975" y="3089275"/>
          <p14:tracePt t="55723" x="8616950" y="3089275"/>
          <p14:tracePt t="55739" x="8670925" y="3089275"/>
          <p14:tracePt t="55756" x="8715375" y="3089275"/>
          <p14:tracePt t="55773" x="8759825" y="3089275"/>
          <p14:tracePt t="55789" x="8786813" y="3089275"/>
          <p14:tracePt t="55806" x="8804275" y="3089275"/>
          <p14:tracePt t="55823" x="8823325" y="3089275"/>
          <p14:tracePt t="55839" x="8831263" y="3089275"/>
          <p14:tracePt t="55856" x="8840788" y="3089275"/>
          <p14:tracePt t="55873" x="8848725" y="3089275"/>
          <p14:tracePt t="55906" x="8848725" y="3081338"/>
          <p14:tracePt t="55923" x="8858250" y="3081338"/>
          <p14:tracePt t="55940" x="8867775" y="3081338"/>
          <p14:tracePt t="55956" x="8875713" y="3081338"/>
          <p14:tracePt t="55973" x="8894763" y="3081338"/>
          <p14:tracePt t="55990" x="8902700" y="3081338"/>
          <p14:tracePt t="56062" x="8912225" y="3081338"/>
          <p14:tracePt t="56166" x="8902700" y="3081338"/>
          <p14:tracePt t="56174" x="8875713" y="3081338"/>
          <p14:tracePt t="56182" x="8831263" y="3081338"/>
          <p14:tracePt t="56190" x="8786813" y="3081338"/>
          <p14:tracePt t="56207" x="8661400" y="3089275"/>
          <p14:tracePt t="56224" x="8491538" y="3089275"/>
          <p14:tracePt t="56240" x="8304213" y="3089275"/>
          <p14:tracePt t="56257" x="8081963" y="3089275"/>
          <p14:tracePt t="56274" x="7786688" y="3089275"/>
          <p14:tracePt t="56290" x="7251700" y="3108325"/>
          <p14:tracePt t="56307" x="6589713" y="3214688"/>
          <p14:tracePt t="56324" x="5875338" y="3348038"/>
          <p14:tracePt t="56341" x="5170488" y="3490913"/>
          <p14:tracePt t="56357" x="4143375" y="3705225"/>
          <p14:tracePt t="56374" x="3527425" y="3822700"/>
          <p14:tracePt t="56390" x="2982913" y="3929063"/>
          <p14:tracePt t="56407" x="2554288" y="4017963"/>
          <p14:tracePt t="56424" x="2187575" y="4081463"/>
          <p14:tracePt t="56441" x="1884363" y="4143375"/>
          <p14:tracePt t="56457" x="1633538" y="4152900"/>
          <p14:tracePt t="56474" x="1428750" y="4152900"/>
          <p14:tracePt t="56491" x="1268413" y="4152900"/>
          <p14:tracePt t="56508" x="1116013" y="4143375"/>
          <p14:tracePt t="56524" x="1044575" y="4116388"/>
          <p14:tracePt t="56542" x="946150" y="4062413"/>
          <p14:tracePt t="56558" x="893763" y="4027488"/>
          <p14:tracePt t="56574" x="847725" y="4000500"/>
          <p14:tracePt t="56591" x="822325" y="3973513"/>
          <p14:tracePt t="56608" x="795338" y="3946525"/>
          <p14:tracePt t="56625" x="776288" y="3911600"/>
          <p14:tracePt t="56641" x="768350" y="3867150"/>
          <p14:tracePt t="56658" x="750888" y="3830638"/>
          <p14:tracePt t="56675" x="750888" y="3786188"/>
          <p14:tracePt t="56691" x="768350" y="3705225"/>
          <p14:tracePt t="56708" x="795338" y="3625850"/>
          <p14:tracePt t="56725" x="839788" y="3554413"/>
          <p14:tracePt t="56742" x="919163" y="3490913"/>
          <p14:tracePt t="56758" x="1000125" y="3455988"/>
          <p14:tracePt t="56775" x="1081088" y="3438525"/>
          <p14:tracePt t="56792" x="1133475" y="3438525"/>
          <p14:tracePt t="56808" x="1241425" y="3438525"/>
          <p14:tracePt t="56825" x="1401763" y="3438525"/>
          <p14:tracePt t="56842" x="1589088" y="3455988"/>
          <p14:tracePt t="56859" x="1741488" y="3482975"/>
          <p14:tracePt t="56875" x="1839913" y="3490913"/>
          <p14:tracePt t="56892" x="1928813" y="3490913"/>
          <p14:tracePt t="56909" x="1965325" y="3490913"/>
          <p14:tracePt t="56925" x="1982788" y="3490913"/>
          <p14:tracePt t="56942" x="2000250" y="3490913"/>
          <p14:tracePt t="56959" x="2009775" y="3490913"/>
          <p14:tracePt t="57014" x="2017713" y="3490913"/>
          <p14:tracePt t="57030" x="2017713" y="3482975"/>
          <p14:tracePt t="57054" x="2027238" y="3473450"/>
          <p14:tracePt t="57094" x="2036763" y="3465513"/>
          <p14:tracePt t="57102" x="2036763" y="3455988"/>
          <p14:tracePt t="57110" x="2044700" y="3455988"/>
          <p14:tracePt t="57126" x="2044700" y="3446463"/>
          <p14:tracePt t="57142" x="2062163" y="3429000"/>
          <p14:tracePt t="57159" x="2081213" y="3419475"/>
          <p14:tracePt t="57176" x="2125663" y="3419475"/>
          <p14:tracePt t="57192" x="2187575" y="3419475"/>
          <p14:tracePt t="57209" x="2295525" y="3419475"/>
          <p14:tracePt t="57226" x="2428875" y="3419475"/>
          <p14:tracePt t="57242" x="2589213" y="3419475"/>
          <p14:tracePt t="57259" x="2768600" y="3438525"/>
          <p14:tracePt t="57276" x="2938463" y="3455988"/>
          <p14:tracePt t="57292" x="3054350" y="3465513"/>
          <p14:tracePt t="57309" x="3125788" y="3465513"/>
          <p14:tracePt t="57326" x="3179763" y="3465513"/>
          <p14:tracePt t="57342" x="3232150" y="3482975"/>
          <p14:tracePt t="57359" x="3251200" y="3490913"/>
          <p14:tracePt t="57376" x="3268663" y="3500438"/>
          <p14:tracePt t="57393" x="3276600" y="3500438"/>
          <p14:tracePt t="57409" x="3286125" y="3500438"/>
          <p14:tracePt t="57426" x="3303588" y="3500438"/>
          <p14:tracePt t="57443" x="3313113" y="3500438"/>
          <p14:tracePt t="57574" x="3322638" y="3500438"/>
          <p14:tracePt t="57599" x="3330575" y="3500438"/>
          <p14:tracePt t="57614" x="3348038" y="3509963"/>
          <p14:tracePt t="57630" x="3375025" y="3517900"/>
          <p14:tracePt t="57638" x="3384550" y="3517900"/>
          <p14:tracePt t="57654" x="3394075" y="3517900"/>
          <p14:tracePt t="57662" x="3402013" y="3517900"/>
          <p14:tracePt t="57677" x="3411538" y="3517900"/>
          <p14:tracePt t="57694" x="3473450" y="3517900"/>
          <p14:tracePt t="57710" x="3527425" y="3517900"/>
          <p14:tracePt t="57727" x="3608388" y="3536950"/>
          <p14:tracePt t="57743" x="3679825" y="3544888"/>
          <p14:tracePt t="57760" x="3741738" y="3544888"/>
          <p14:tracePt t="57777" x="3822700" y="3544888"/>
          <p14:tracePt t="57794" x="3919538" y="3544888"/>
          <p14:tracePt t="57810" x="4010025" y="3544888"/>
          <p14:tracePt t="57827" x="4108450" y="3544888"/>
          <p14:tracePt t="57844" x="4205288" y="3544888"/>
          <p14:tracePt t="57861" x="4268788" y="3544888"/>
          <p14:tracePt t="57877" x="4303713" y="3544888"/>
          <p14:tracePt t="57894" x="4322763" y="3544888"/>
          <p14:tracePt t="58062" x="4322763" y="3536950"/>
          <p14:tracePt t="58078" x="4322763" y="3527425"/>
          <p14:tracePt t="58095" x="4322763" y="3517900"/>
          <p14:tracePt t="58111" x="4322763" y="3500438"/>
          <p14:tracePt t="58118" x="4322763" y="3490913"/>
          <p14:tracePt t="58128" x="4322763" y="3482975"/>
          <p14:tracePt t="58144" x="4322763" y="3473450"/>
          <p14:tracePt t="58161" x="4303713" y="3473450"/>
          <p14:tracePt t="58178" x="4241800" y="3473450"/>
          <p14:tracePt t="58195" x="4125913" y="3500438"/>
          <p14:tracePt t="58211" x="3919538" y="3581400"/>
          <p14:tracePt t="58228" x="3490913" y="3751263"/>
          <p14:tracePt t="58245" x="2867025" y="4000500"/>
          <p14:tracePt t="58247" x="2490788" y="4152900"/>
          <p14:tracePt t="58261" x="2071688" y="4330700"/>
          <p14:tracePt t="58278" x="598488" y="4946650"/>
          <p14:tracePt t="58295" x="0" y="5384800"/>
          <p14:tracePt t="58312" x="0" y="5768975"/>
          <p14:tracePt t="58328" x="0" y="6045200"/>
          <p14:tracePt t="58345" x="0" y="6269038"/>
          <p14:tracePt t="58362" x="0" y="6438900"/>
          <p14:tracePt t="58378" x="0" y="6537325"/>
          <p14:tracePt t="58445" x="0" y="6330950"/>
          <p14:tracePt t="58462" x="0" y="6161088"/>
          <p14:tracePt t="58479" x="0" y="6054725"/>
          <p14:tracePt t="58495" x="0" y="5956300"/>
          <p14:tracePt t="58512" x="0" y="5830888"/>
          <p14:tracePt t="58528" x="71438" y="5670550"/>
          <p14:tracePt t="58545" x="179388" y="5491163"/>
          <p14:tracePt t="58562" x="339725" y="5313363"/>
          <p14:tracePt t="58579" x="581025" y="5089525"/>
          <p14:tracePt t="58595" x="946150" y="4857750"/>
          <p14:tracePt t="58612" x="1446213" y="4652963"/>
          <p14:tracePt t="58629" x="2098675" y="4572000"/>
          <p14:tracePt t="58646" x="2732088" y="4562475"/>
          <p14:tracePt t="58662" x="3608388" y="4562475"/>
          <p14:tracePt t="58679" x="4143375" y="4633913"/>
          <p14:tracePt t="58696" x="4545013" y="4714875"/>
          <p14:tracePt t="58712" x="4840288" y="4795838"/>
          <p14:tracePt t="58729" x="5037138" y="4848225"/>
          <p14:tracePt t="58746" x="5170488" y="4911725"/>
          <p14:tracePt t="58763" x="5276850" y="4973638"/>
          <p14:tracePt t="58779" x="5340350" y="5010150"/>
          <p14:tracePt t="58796" x="5375275" y="5027613"/>
          <p14:tracePt t="58813" x="5402263" y="5054600"/>
          <p14:tracePt t="58829" x="5419725" y="5062538"/>
          <p14:tracePt t="58879" x="5429250" y="5072063"/>
          <p14:tracePt t="58910" x="5438775" y="5072063"/>
          <p14:tracePt t="58919" x="5456238" y="5062538"/>
          <p14:tracePt t="58930" x="5465763" y="5054600"/>
          <p14:tracePt t="58946" x="5537200" y="4973638"/>
          <p14:tracePt t="58963" x="5643563" y="4786313"/>
          <p14:tracePt t="58979" x="5741988" y="4562475"/>
          <p14:tracePt t="58996" x="5830888" y="4340225"/>
          <p14:tracePt t="59013" x="5946775" y="4062413"/>
          <p14:tracePt t="59030" x="6089650" y="3679825"/>
          <p14:tracePt t="59046" x="6161088" y="3490913"/>
          <p14:tracePt t="59063" x="6215063" y="3367088"/>
          <p14:tracePt t="59080" x="6251575" y="3295650"/>
          <p14:tracePt t="59096" x="6269038" y="3241675"/>
          <p14:tracePt t="59113" x="6286500" y="3224213"/>
          <p14:tracePt t="59130" x="6296025" y="3214688"/>
          <p14:tracePt t="59146" x="6296025" y="3197225"/>
          <p14:tracePt t="59180" x="6303963" y="3197225"/>
          <p14:tracePt t="59196" x="6313488" y="3187700"/>
          <p14:tracePt t="59213" x="6340475" y="3179763"/>
          <p14:tracePt t="59230" x="6394450" y="3160713"/>
          <p14:tracePt t="59247" x="6438900" y="3133725"/>
          <p14:tracePt t="59263" x="6483350" y="3108325"/>
          <p14:tracePt t="59280" x="6527800" y="3081338"/>
          <p14:tracePt t="59297" x="6545263" y="3071813"/>
          <p14:tracePt t="59313" x="6545263" y="3062288"/>
          <p14:tracePt t="59407" x="6554788" y="3062288"/>
          <p14:tracePt t="59415" x="6554788" y="3071813"/>
          <p14:tracePt t="59423" x="6554788" y="3081338"/>
          <p14:tracePt t="59431" x="6554788" y="3098800"/>
          <p14:tracePt t="59447" x="6562725" y="3152775"/>
          <p14:tracePt t="59464" x="6599238" y="3214688"/>
          <p14:tracePt t="59481" x="6643688" y="3276600"/>
          <p14:tracePt t="59498" x="6680200" y="3313113"/>
          <p14:tracePt t="59514" x="6724650" y="3340100"/>
          <p14:tracePt t="59531" x="6751638" y="3340100"/>
          <p14:tracePt t="59548" x="6813550" y="3340100"/>
          <p14:tracePt t="59564" x="6929438" y="3330575"/>
          <p14:tracePt t="59581" x="7045325" y="3303588"/>
          <p14:tracePt t="59598" x="7304088" y="3259138"/>
          <p14:tracePt t="59614" x="7446963" y="3241675"/>
          <p14:tracePt t="59631" x="7510463" y="3241675"/>
          <p14:tracePt t="59648" x="7554913" y="3241675"/>
          <p14:tracePt t="59664" x="7572375" y="3241675"/>
          <p14:tracePt t="59698" x="7599363" y="3241675"/>
          <p14:tracePt t="59715" x="7616825" y="3259138"/>
          <p14:tracePt t="59731" x="7643813" y="3268663"/>
          <p14:tracePt t="59748" x="7688263" y="3295650"/>
          <p14:tracePt t="59765" x="7742238" y="3303588"/>
          <p14:tracePt t="59767" x="7759700" y="3322638"/>
          <p14:tracePt t="59781" x="7777163" y="3330575"/>
          <p14:tracePt t="59798" x="7848600" y="3357563"/>
          <p14:tracePt t="59815" x="7894638" y="3367088"/>
          <p14:tracePt t="59832" x="7929563" y="3384550"/>
          <p14:tracePt t="59848" x="7974013" y="3402013"/>
          <p14:tracePt t="59865" x="7991475" y="3402013"/>
          <p14:tracePt t="59882" x="8018463" y="3411538"/>
          <p14:tracePt t="59898" x="8045450" y="3411538"/>
          <p14:tracePt t="59915" x="8054975" y="3411538"/>
          <p14:tracePt t="59932" x="8072438" y="3411538"/>
          <p14:tracePt t="59965" x="8081963" y="3411538"/>
          <p14:tracePt t="59982" x="8089900" y="3411538"/>
          <p14:tracePt t="59999" x="8108950" y="3411538"/>
          <p14:tracePt t="60015" x="8116888" y="3411538"/>
          <p14:tracePt t="60032" x="8134350" y="3411538"/>
          <p14:tracePt t="60048" x="8143875" y="3411538"/>
          <p14:tracePt t="60065" x="8153400" y="3411538"/>
          <p14:tracePt t="60103" x="8161338" y="3411538"/>
          <p14:tracePt t="60116" x="8170863" y="3411538"/>
          <p14:tracePt t="60415" x="8161338" y="3411538"/>
          <p14:tracePt t="60423" x="8126413" y="3411538"/>
          <p14:tracePt t="60433" x="8072438" y="3411538"/>
          <p14:tracePt t="60450" x="7929563" y="3411538"/>
          <p14:tracePt t="60466" x="7616825" y="3411538"/>
          <p14:tracePt t="60483" x="6938963" y="3411538"/>
          <p14:tracePt t="60500" x="5973763" y="3411538"/>
          <p14:tracePt t="60516" x="4983163" y="3411538"/>
          <p14:tracePt t="60533" x="4214813" y="3411538"/>
          <p14:tracePt t="60550" x="3554413" y="3411538"/>
          <p14:tracePt t="60566" x="3367088" y="3411538"/>
          <p14:tracePt t="60583" x="3241675" y="3429000"/>
          <p14:tracePt t="60600" x="3179763" y="3438525"/>
          <p14:tracePt t="60617" x="3143250" y="3446463"/>
          <p14:tracePt t="60633" x="3108325" y="3446463"/>
          <p14:tracePt t="60650" x="3062288" y="3446463"/>
          <p14:tracePt t="60667" x="3000375" y="3446463"/>
          <p14:tracePt t="60683" x="2901950" y="3438525"/>
          <p14:tracePt t="60700" x="2768600" y="3411538"/>
          <p14:tracePt t="60717" x="2598738" y="3384550"/>
          <p14:tracePt t="60733" x="2384425" y="3340100"/>
          <p14:tracePt t="60750" x="1919288" y="3241675"/>
          <p14:tracePt t="60767" x="1490663" y="3152775"/>
          <p14:tracePt t="60783" x="1125538" y="3098800"/>
          <p14:tracePt t="60800" x="901700" y="3089275"/>
          <p14:tracePt t="60817" x="741363" y="3089275"/>
          <p14:tracePt t="60834" x="669925" y="3098800"/>
          <p14:tracePt t="60851" x="642938" y="3098800"/>
          <p14:tracePt t="60867" x="633413" y="3108325"/>
          <p14:tracePt t="60901" x="625475" y="3125788"/>
          <p14:tracePt t="60917" x="615950" y="3133725"/>
          <p14:tracePt t="60934" x="615950" y="3170238"/>
          <p14:tracePt t="60951" x="608013" y="3205163"/>
          <p14:tracePt t="60967" x="608013" y="3241675"/>
          <p14:tracePt t="60984" x="608013" y="3295650"/>
          <p14:tracePt t="61001" x="608013" y="3313113"/>
          <p14:tracePt t="61017" x="608013" y="3330575"/>
          <p14:tracePt t="61034" x="608013" y="3348038"/>
          <p14:tracePt t="61051" x="608013" y="3357563"/>
          <p14:tracePt t="61068" x="608013" y="3375025"/>
          <p14:tracePt t="61084" x="608013" y="3384550"/>
          <p14:tracePt t="61101" x="608013" y="3419475"/>
          <p14:tracePt t="61118" x="615950" y="3438525"/>
          <p14:tracePt t="61135" x="625475" y="3465513"/>
          <p14:tracePt t="61151" x="633413" y="3473450"/>
          <p14:tracePt t="61168" x="652463" y="3482975"/>
          <p14:tracePt t="61185" x="687388" y="3490913"/>
          <p14:tracePt t="61201" x="750888" y="3509963"/>
          <p14:tracePt t="61218" x="847725" y="3536950"/>
          <p14:tracePt t="61235" x="990600" y="3562350"/>
          <p14:tracePt t="61251" x="1133475" y="3598863"/>
          <p14:tracePt t="61268" x="1285875" y="3625850"/>
          <p14:tracePt t="61285" x="1428750" y="3643313"/>
          <p14:tracePt t="61302" x="1544638" y="3670300"/>
          <p14:tracePt t="61318" x="1598613" y="3687763"/>
          <p14:tracePt t="61335" x="1616075" y="3687763"/>
          <p14:tracePt t="61375" x="1625600" y="3687763"/>
          <p14:tracePt t="61479" x="1643063" y="3687763"/>
          <p14:tracePt t="61495" x="1679575" y="3697288"/>
          <p14:tracePt t="61503" x="1697038" y="3697288"/>
          <p14:tracePt t="61511" x="1731963" y="3705225"/>
          <p14:tracePt t="61519" x="1768475" y="3714750"/>
          <p14:tracePt t="61535" x="1847850" y="3724275"/>
          <p14:tracePt t="61552" x="1928813" y="3724275"/>
          <p14:tracePt t="61569" x="2027238" y="3724275"/>
          <p14:tracePt t="61586" x="2098675" y="3724275"/>
          <p14:tracePt t="61602" x="2152650" y="3724275"/>
          <p14:tracePt t="61619" x="2187575" y="3724275"/>
          <p14:tracePt t="61636" x="2197100" y="3724275"/>
          <p14:tracePt t="61711" x="2205038" y="3724275"/>
          <p14:tracePt t="61727" x="2224088" y="3724275"/>
          <p14:tracePt t="61768" x="2232025" y="3724275"/>
          <p14:tracePt t="61831" x="2241550" y="3724275"/>
          <p14:tracePt t="61839" x="2259013" y="3724275"/>
          <p14:tracePt t="61847" x="2268538" y="3724275"/>
          <p14:tracePt t="61855" x="2276475" y="3724275"/>
          <p14:tracePt t="61869" x="2286000" y="3724275"/>
          <p14:tracePt t="61886" x="2322513" y="3724275"/>
          <p14:tracePt t="61903" x="2374900" y="3724275"/>
          <p14:tracePt t="61919" x="2419350" y="3724275"/>
          <p14:tracePt t="61936" x="2482850" y="3724275"/>
          <p14:tracePt t="61953" x="2598738" y="3724275"/>
          <p14:tracePt t="61970" x="2714625" y="3724275"/>
          <p14:tracePt t="61986" x="2857500" y="3724275"/>
          <p14:tracePt t="62003" x="3044825" y="3724275"/>
          <p14:tracePt t="62020" x="3241675" y="3724275"/>
          <p14:tracePt t="62036" x="3384550" y="3724275"/>
          <p14:tracePt t="62053" x="3465513" y="3724275"/>
          <p14:tracePt t="62070" x="3500438" y="3724275"/>
          <p14:tracePt t="62087" x="3517900" y="3724275"/>
          <p14:tracePt t="65328" x="3509963" y="3741738"/>
          <p14:tracePt t="65336" x="3500438" y="3751263"/>
          <p14:tracePt t="65344" x="3490913" y="3776663"/>
          <p14:tracePt t="65360" x="3455988" y="3803650"/>
          <p14:tracePt t="65377" x="3402013" y="3857625"/>
          <p14:tracePt t="65394" x="3330575" y="3911600"/>
          <p14:tracePt t="65411" x="3241675" y="3965575"/>
          <p14:tracePt t="65427" x="3170238" y="4010025"/>
          <p14:tracePt t="65444" x="3125788" y="4017963"/>
          <p14:tracePt t="65461" x="3081338" y="4027488"/>
          <p14:tracePt t="65477" x="3036888" y="4044950"/>
          <p14:tracePt t="65494" x="2990850" y="4044950"/>
          <p14:tracePt t="65511" x="2901950" y="4054475"/>
          <p14:tracePt t="65527" x="2759075" y="4071938"/>
          <p14:tracePt t="65544" x="2643188" y="4098925"/>
          <p14:tracePt t="65561" x="2482850" y="4133850"/>
          <p14:tracePt t="65577" x="2268538" y="4179888"/>
          <p14:tracePt t="65594" x="1973263" y="4232275"/>
          <p14:tracePt t="65611" x="1544638" y="4322763"/>
          <p14:tracePt t="65627" x="1000125" y="4429125"/>
          <p14:tracePt t="65644" x="339725" y="4554538"/>
          <p14:tracePt t="65661" x="0" y="4697413"/>
          <p14:tracePt t="65677" x="0" y="4875213"/>
          <p14:tracePt t="65694" x="0" y="4938713"/>
          <p14:tracePt t="65711" x="0" y="4956175"/>
          <p14:tracePt t="65759" x="0" y="4919663"/>
          <p14:tracePt t="65767" x="0" y="4875213"/>
          <p14:tracePt t="65775" x="0" y="4830763"/>
          <p14:tracePt t="65783" x="0" y="4768850"/>
          <p14:tracePt t="65794" x="0" y="4714875"/>
          <p14:tracePt t="65811" x="0" y="4643438"/>
          <p14:tracePt t="65828" x="0" y="4589463"/>
          <p14:tracePt t="65844" x="0" y="4554538"/>
          <p14:tracePt t="65861" x="0" y="4537075"/>
          <p14:tracePt t="65878" x="0" y="4518025"/>
          <p14:tracePt t="65895" x="0" y="4500563"/>
          <p14:tracePt t="65911" x="0" y="4438650"/>
          <p14:tracePt t="65928" x="0" y="4367213"/>
          <p14:tracePt t="65945" x="0" y="4259263"/>
          <p14:tracePt t="65961" x="0" y="4062413"/>
          <p14:tracePt t="65978" x="0" y="3687763"/>
          <p14:tracePt t="65995" x="0" y="3152775"/>
          <p14:tracePt t="66011" x="9525" y="2589213"/>
          <p14:tracePt t="66029" x="179388" y="1982788"/>
          <p14:tracePt t="66045" x="527050" y="1303338"/>
          <p14:tracePt t="66062" x="1062038" y="633413"/>
          <p14:tracePt t="66078" x="1776413" y="61913"/>
          <p14:tracePt t="66095" x="2973388" y="0"/>
          <p14:tracePt t="66112" x="3894138" y="0"/>
          <p14:tracePt t="66129" x="4840288" y="0"/>
          <p14:tracePt t="66146" x="5795963" y="0"/>
          <p14:tracePt t="66162" x="6715125" y="26988"/>
          <p14:tracePt t="66179" x="7661275" y="179388"/>
          <p14:tracePt t="66196" x="8626475" y="428625"/>
          <p14:tracePt t="66212" x="9653588" y="830263"/>
          <p14:tracePt t="66229" x="10653713" y="1366838"/>
          <p14:tracePt t="66246" x="11563350" y="1919288"/>
          <p14:tracePt t="66263" x="12188825" y="2500313"/>
          <p14:tracePt t="66279" x="12188825" y="3419475"/>
          <p14:tracePt t="66296" x="12188825" y="4062413"/>
          <p14:tracePt t="66312" x="12188825" y="4697413"/>
          <p14:tracePt t="66329" x="12180888" y="5313363"/>
          <p14:tracePt t="66346" x="12063413" y="5991225"/>
          <p14:tracePt t="66362" x="11769725" y="6688138"/>
          <p14:tracePt t="66379" x="11331575" y="6848475"/>
          <p14:tracePt t="66396" x="10814050" y="6848475"/>
          <p14:tracePt t="66413" x="10269538" y="6848475"/>
          <p14:tracePt t="66429" x="9831388" y="6848475"/>
          <p14:tracePt t="66446" x="9375775" y="6848475"/>
          <p14:tracePt t="66463" x="8742363" y="6759575"/>
          <p14:tracePt t="66479" x="7661275" y="6500813"/>
          <p14:tracePt t="66496" x="6875463" y="6205538"/>
          <p14:tracePt t="66513" x="6134100" y="5919788"/>
          <p14:tracePt t="66530" x="5510213" y="5653088"/>
          <p14:tracePt t="66546" x="5018088" y="5402263"/>
          <p14:tracePt t="66563" x="4741863" y="5133975"/>
          <p14:tracePt t="66580" x="4625975" y="4902200"/>
          <p14:tracePt t="66597" x="4598988" y="4687888"/>
          <p14:tracePt t="66613" x="4616450" y="4438650"/>
          <p14:tracePt t="66630" x="4714875" y="4160838"/>
          <p14:tracePt t="66646" x="4911725" y="3830638"/>
          <p14:tracePt t="66663" x="5340350" y="3313113"/>
          <p14:tracePt t="66680" x="5768975" y="2973388"/>
          <p14:tracePt t="66697" x="6251575" y="2679700"/>
          <p14:tracePt t="66713" x="6715125" y="2455863"/>
          <p14:tracePt t="66730" x="7099300" y="2339975"/>
          <p14:tracePt t="66747" x="7331075" y="2312988"/>
          <p14:tracePt t="66764" x="7500938" y="2312988"/>
          <p14:tracePt t="66780" x="7616825" y="2357438"/>
          <p14:tracePt t="66797" x="7715250" y="2438400"/>
          <p14:tracePt t="66814" x="7840663" y="2625725"/>
          <p14:tracePt t="66816" x="7902575" y="2741613"/>
          <p14:tracePt t="66831" x="7956550" y="2867025"/>
          <p14:tracePt t="66847" x="8108950" y="3268663"/>
          <p14:tracePt t="66863" x="8161338" y="3473450"/>
          <p14:tracePt t="66880" x="8180388" y="3625850"/>
          <p14:tracePt t="66897" x="8170863" y="3759200"/>
          <p14:tracePt t="66914" x="8108950" y="3902075"/>
          <p14:tracePt t="66930" x="8001000" y="4027488"/>
          <p14:tracePt t="66947" x="7831138" y="4108450"/>
          <p14:tracePt t="66964" x="7599363" y="4170363"/>
          <p14:tracePt t="66981" x="7232650" y="4241800"/>
          <p14:tracePt t="66997" x="6823075" y="4286250"/>
          <p14:tracePt t="67014" x="6303963" y="4295775"/>
          <p14:tracePt t="67031" x="5724525" y="4295775"/>
          <p14:tracePt t="67047" x="4938713" y="4384675"/>
          <p14:tracePt t="67064" x="4589463" y="4438650"/>
          <p14:tracePt t="67081" x="4375150" y="4483100"/>
          <p14:tracePt t="67098" x="4268788" y="4510088"/>
          <p14:tracePt t="67114" x="4197350" y="4518025"/>
          <p14:tracePt t="67131" x="4160838" y="4537075"/>
          <p14:tracePt t="67148" x="4108450" y="4554538"/>
          <p14:tracePt t="67164" x="4062413" y="4562475"/>
          <p14:tracePt t="67181" x="4000500" y="4572000"/>
          <p14:tracePt t="67198" x="3938588" y="4589463"/>
          <p14:tracePt t="67215" x="3875088" y="4598988"/>
          <p14:tracePt t="67232" x="3741738" y="4625975"/>
          <p14:tracePt t="67248" x="3581400" y="4652963"/>
          <p14:tracePt t="67265" x="3411538" y="4670425"/>
          <p14:tracePt t="67281" x="3197225" y="4679950"/>
          <p14:tracePt t="67298" x="3000375" y="4679950"/>
          <p14:tracePt t="67314" x="2803525" y="4679950"/>
          <p14:tracePt t="67331" x="2625725" y="4679950"/>
          <p14:tracePt t="67348" x="2482850" y="4652963"/>
          <p14:tracePt t="67365" x="2366963" y="4598988"/>
          <p14:tracePt t="67381" x="2303463" y="4554538"/>
          <p14:tracePt t="67398" x="2276475" y="4500563"/>
          <p14:tracePt t="67415" x="2251075" y="4465638"/>
          <p14:tracePt t="67431" x="2241550" y="4419600"/>
          <p14:tracePt t="67448" x="2241550" y="4384675"/>
          <p14:tracePt t="67465" x="2241550" y="4340225"/>
          <p14:tracePt t="67482" x="2251075" y="4276725"/>
          <p14:tracePt t="67498" x="2276475" y="4241800"/>
          <p14:tracePt t="67515" x="2303463" y="4205288"/>
          <p14:tracePt t="67532" x="2330450" y="4187825"/>
          <p14:tracePt t="67548" x="2347913" y="4179888"/>
          <p14:tracePt t="67565" x="2357438" y="4170363"/>
          <p14:tracePt t="67582" x="2366963" y="4170363"/>
          <p14:tracePt t="67935" x="2374900" y="4170363"/>
          <p14:tracePt t="67943" x="2411413" y="4170363"/>
          <p14:tracePt t="67951" x="2446338" y="4179888"/>
          <p14:tracePt t="67966" x="2482850" y="4187825"/>
          <p14:tracePt t="67983" x="2608263" y="4214813"/>
          <p14:tracePt t="67999" x="2857500" y="4251325"/>
          <p14:tracePt t="68016" x="3017838" y="4268788"/>
          <p14:tracePt t="68033" x="3179763" y="4268788"/>
          <p14:tracePt t="68049" x="3322638" y="4268788"/>
          <p14:tracePt t="68066" x="3446463" y="4268788"/>
          <p14:tracePt t="68083" x="3571875" y="4268788"/>
          <p14:tracePt t="68099" x="3705225" y="4259263"/>
          <p14:tracePt t="68116" x="3857625" y="4232275"/>
          <p14:tracePt t="68133" x="4062413" y="4224338"/>
          <p14:tracePt t="68149" x="4322763" y="4224338"/>
          <p14:tracePt t="68166" x="4643438" y="4224338"/>
          <p14:tracePt t="68183" x="5027613" y="4224338"/>
          <p14:tracePt t="68200" x="5545138" y="4224338"/>
          <p14:tracePt t="68216" x="5795963" y="4224338"/>
          <p14:tracePt t="68233" x="5983288" y="4224338"/>
          <p14:tracePt t="68250" x="6126163" y="4224338"/>
          <p14:tracePt t="68266" x="6242050" y="4224338"/>
          <p14:tracePt t="68283" x="6375400" y="4232275"/>
          <p14:tracePt t="68300" x="6491288" y="4251325"/>
          <p14:tracePt t="68317" x="6581775" y="4268788"/>
          <p14:tracePt t="68333" x="6634163" y="4268788"/>
          <p14:tracePt t="68350" x="6670675" y="4268788"/>
          <p14:tracePt t="68367" x="6705600" y="4268788"/>
          <p14:tracePt t="68383" x="6751638" y="4268788"/>
          <p14:tracePt t="68400" x="6777038" y="4268788"/>
          <p14:tracePt t="68417" x="6804025" y="4268788"/>
          <p14:tracePt t="68433" x="6840538" y="4268788"/>
          <p14:tracePt t="68450" x="6875463" y="4259263"/>
          <p14:tracePt t="68467" x="6894513" y="4259263"/>
          <p14:tracePt t="68484" x="6919913" y="4241800"/>
          <p14:tracePt t="68500" x="6938963" y="4241800"/>
          <p14:tracePt t="68648" x="6919913" y="4241800"/>
          <p14:tracePt t="68656" x="6884988" y="4241800"/>
          <p14:tracePt t="68664" x="6823075" y="4241800"/>
          <p14:tracePt t="68672" x="6751638" y="4241800"/>
          <p14:tracePt t="68684" x="6661150" y="4241800"/>
          <p14:tracePt t="68701" x="6446838" y="4241800"/>
          <p14:tracePt t="68717" x="6205538" y="4241800"/>
          <p14:tracePt t="68734" x="5938838" y="4241800"/>
          <p14:tracePt t="68751" x="5688013" y="4241800"/>
          <p14:tracePt t="68768" x="5411788" y="4241800"/>
          <p14:tracePt t="68784" x="5286375" y="4241800"/>
          <p14:tracePt t="68801" x="5160963" y="4241800"/>
          <p14:tracePt t="68818" x="5027613" y="4224338"/>
          <p14:tracePt t="68835" x="4875213" y="4197350"/>
          <p14:tracePt t="68851" x="4670425" y="4160838"/>
          <p14:tracePt t="68868" x="4473575" y="4143375"/>
          <p14:tracePt t="68885" x="4286250" y="4143375"/>
          <p14:tracePt t="68901" x="4037013" y="4125913"/>
          <p14:tracePt t="68918" x="3795713" y="4089400"/>
          <p14:tracePt t="68935" x="3581400" y="4081463"/>
          <p14:tracePt t="68952" x="3241675" y="4081463"/>
          <p14:tracePt t="68968" x="3027363" y="4081463"/>
          <p14:tracePt t="68985" x="2803525" y="4081463"/>
          <p14:tracePt t="69002" x="2589213" y="4081463"/>
          <p14:tracePt t="69018" x="2384425" y="4089400"/>
          <p14:tracePt t="69035" x="2232025" y="4116388"/>
          <p14:tracePt t="69052" x="2143125" y="4125913"/>
          <p14:tracePt t="69068" x="2089150" y="4143375"/>
          <p14:tracePt t="69085" x="2054225" y="4152900"/>
          <p14:tracePt t="69102" x="2036763" y="4152900"/>
          <p14:tracePt t="69118" x="2009775" y="4160838"/>
          <p14:tracePt t="69135" x="2000250" y="4160838"/>
          <p14:tracePt t="69152" x="1955800" y="4160838"/>
          <p14:tracePt t="69169" x="1901825" y="4160838"/>
          <p14:tracePt t="69185" x="1847850" y="4160838"/>
          <p14:tracePt t="69202" x="1803400" y="4160838"/>
          <p14:tracePt t="69219" x="1768475" y="4160838"/>
          <p14:tracePt t="69320" x="1785938" y="4160838"/>
          <p14:tracePt t="69328" x="1847850" y="4160838"/>
          <p14:tracePt t="69336" x="1893888" y="4170363"/>
          <p14:tracePt t="69353" x="2044700" y="4197350"/>
          <p14:tracePt t="69369" x="2187575" y="4214813"/>
          <p14:tracePt t="69386" x="2286000" y="4241800"/>
          <p14:tracePt t="69403" x="2357438" y="4259263"/>
          <p14:tracePt t="69419" x="2401888" y="4259263"/>
          <p14:tracePt t="69436" x="2455863" y="4268788"/>
          <p14:tracePt t="69453" x="2517775" y="4268788"/>
          <p14:tracePt t="69469" x="2589213" y="4268788"/>
          <p14:tracePt t="69486" x="2687638" y="4268788"/>
          <p14:tracePt t="69503" x="2776538" y="4268788"/>
          <p14:tracePt t="69519" x="2884488" y="4268788"/>
          <p14:tracePt t="69536" x="3027363" y="4241800"/>
          <p14:tracePt t="69553" x="3098800" y="4232275"/>
          <p14:tracePt t="69570" x="3179763" y="4214813"/>
          <p14:tracePt t="69586" x="3232150" y="4197350"/>
          <p14:tracePt t="69603" x="3276600" y="4197350"/>
          <p14:tracePt t="69620" x="3322638" y="4179888"/>
          <p14:tracePt t="69636" x="3348038" y="4179888"/>
          <p14:tracePt t="69653" x="3367088" y="4179888"/>
          <p14:tracePt t="69670" x="3394075" y="4170363"/>
          <p14:tracePt t="69703" x="3402013" y="4170363"/>
          <p14:tracePt t="69720" x="3411538" y="4170363"/>
          <p14:tracePt t="69737" x="3429000" y="4170363"/>
          <p14:tracePt t="69753" x="3455988" y="4170363"/>
          <p14:tracePt t="69770" x="3490913" y="4170363"/>
          <p14:tracePt t="69787" x="3554413" y="4170363"/>
          <p14:tracePt t="69803" x="3660775" y="4152900"/>
          <p14:tracePt t="69820" x="3776663" y="4143375"/>
          <p14:tracePt t="69837" x="3919538" y="4133850"/>
          <p14:tracePt t="69854" x="4081463" y="4125913"/>
          <p14:tracePt t="69870" x="4224338" y="4125913"/>
          <p14:tracePt t="69887" x="4340225" y="4125913"/>
          <p14:tracePt t="69904" x="4465638" y="4125913"/>
          <p14:tracePt t="69920" x="4527550" y="4125913"/>
          <p14:tracePt t="69937" x="4562475" y="4125913"/>
          <p14:tracePt t="69954" x="4598988" y="4125913"/>
          <p14:tracePt t="69971" x="4616450" y="4125913"/>
          <p14:tracePt t="69987" x="4660900" y="4125913"/>
          <p14:tracePt t="70004" x="4705350" y="4125913"/>
          <p14:tracePt t="70021" x="4776788" y="4125913"/>
          <p14:tracePt t="70037" x="4857750" y="4125913"/>
          <p14:tracePt t="70054" x="4946650" y="4125913"/>
          <p14:tracePt t="70071" x="5045075" y="4125913"/>
          <p14:tracePt t="70088" x="5160963" y="4125913"/>
          <p14:tracePt t="70104" x="5214938" y="4125913"/>
          <p14:tracePt t="70121" x="5259388" y="4125913"/>
          <p14:tracePt t="70138" x="5295900" y="4125913"/>
          <p14:tracePt t="70154" x="5322888" y="4125913"/>
          <p14:tracePt t="70171" x="5348288" y="4125913"/>
          <p14:tracePt t="70188" x="5394325" y="4125913"/>
          <p14:tracePt t="70204" x="5446713" y="4125913"/>
          <p14:tracePt t="70221" x="5518150" y="4125913"/>
          <p14:tracePt t="70238" x="5581650" y="4125913"/>
          <p14:tracePt t="70255" x="5653088" y="4125913"/>
          <p14:tracePt t="70271" x="5697538" y="4125913"/>
          <p14:tracePt t="70288" x="5776913" y="4125913"/>
          <p14:tracePt t="70305" x="5840413" y="4125913"/>
          <p14:tracePt t="70321" x="5938838" y="4108450"/>
          <p14:tracePt t="70338" x="6027738" y="4108450"/>
          <p14:tracePt t="70355" x="6126163" y="4108450"/>
          <p14:tracePt t="70372" x="6224588" y="4108450"/>
          <p14:tracePt t="70388" x="6330950" y="4108450"/>
          <p14:tracePt t="70405" x="6429375" y="4108450"/>
          <p14:tracePt t="70422" x="6545263" y="4108450"/>
          <p14:tracePt t="70438" x="6680200" y="4108450"/>
          <p14:tracePt t="70455" x="6831013" y="4108450"/>
          <p14:tracePt t="70472" x="7108825" y="4108450"/>
          <p14:tracePt t="70489" x="7286625" y="4108450"/>
          <p14:tracePt t="70505" x="7439025" y="4108450"/>
          <p14:tracePt t="70522" x="7572375" y="4108450"/>
          <p14:tracePt t="70538" x="7653338" y="4108450"/>
          <p14:tracePt t="70555" x="7705725" y="4108450"/>
          <p14:tracePt t="70572" x="7742238" y="4098925"/>
          <p14:tracePt t="70589" x="7769225" y="4098925"/>
          <p14:tracePt t="70605" x="7786688" y="4098925"/>
          <p14:tracePt t="70622" x="7804150" y="4098925"/>
          <p14:tracePt t="70639" x="7831138" y="4098925"/>
          <p14:tracePt t="70656" x="7875588" y="4098925"/>
          <p14:tracePt t="70672" x="7920038" y="4089400"/>
          <p14:tracePt t="70689" x="7966075" y="4071938"/>
          <p14:tracePt t="70706" x="8010525" y="4071938"/>
          <p14:tracePt t="70722" x="8027988" y="4071938"/>
          <p14:tracePt t="70739" x="8054975" y="4062413"/>
          <p14:tracePt t="70756" x="8089900" y="4054475"/>
          <p14:tracePt t="70772" x="8099425" y="4054475"/>
          <p14:tracePt t="70789" x="8116888" y="4054475"/>
          <p14:tracePt t="70806" x="8134350" y="4044950"/>
          <p14:tracePt t="70822" x="8143875" y="4044950"/>
          <p14:tracePt t="70839" x="8161338" y="4037013"/>
          <p14:tracePt t="70856" x="8197850" y="4037013"/>
          <p14:tracePt t="70873" x="8224838" y="4027488"/>
          <p14:tracePt t="70889" x="8232775" y="4027488"/>
          <p14:tracePt t="70906" x="8242300" y="4027488"/>
          <p14:tracePt t="70923" x="8251825" y="4027488"/>
          <p14:tracePt t="70953" x="8259763" y="4027488"/>
          <p14:tracePt t="70961" x="8259763" y="4017963"/>
          <p14:tracePt t="70977" x="8269288" y="4017963"/>
          <p14:tracePt t="72161" x="8251825" y="4027488"/>
          <p14:tracePt t="72169" x="8242300" y="4044950"/>
          <p14:tracePt t="72177" x="8232775" y="4054475"/>
          <p14:tracePt t="72192" x="8215313" y="4062413"/>
          <p14:tracePt t="72209" x="8170863" y="4089400"/>
          <p14:tracePt t="72226" x="8126413" y="4143375"/>
          <p14:tracePt t="72242" x="8089900" y="4187825"/>
          <p14:tracePt t="72259" x="8054975" y="4214813"/>
          <p14:tracePt t="72276" x="8018463" y="4241800"/>
          <p14:tracePt t="72292" x="7991475" y="4259263"/>
          <p14:tracePt t="72309" x="7974013" y="4268788"/>
          <p14:tracePt t="72326" x="7947025" y="4286250"/>
          <p14:tracePt t="72343" x="7920038" y="4313238"/>
          <p14:tracePt t="72359" x="7885113" y="4330700"/>
          <p14:tracePt t="72376" x="7867650" y="4340225"/>
          <p14:tracePt t="72393" x="7840663" y="4357688"/>
          <p14:tracePt t="72409" x="7831138" y="4357688"/>
          <p14:tracePt t="72465" x="7813675" y="4357688"/>
          <p14:tracePt t="72505" x="7804150" y="4357688"/>
          <p14:tracePt t="72649" x="7804150" y="4367213"/>
          <p14:tracePt t="72681" x="7796213" y="4367213"/>
          <p14:tracePt t="72721" x="7777163" y="4375150"/>
          <p14:tracePt t="72753" x="7777163" y="4384675"/>
          <p14:tracePt t="72785" x="7769225" y="4402138"/>
          <p14:tracePt t="72809" x="7759700" y="4402138"/>
          <p14:tracePt t="72817" x="7759700" y="4411663"/>
          <p14:tracePt t="72833" x="7751763" y="4419600"/>
          <p14:tracePt t="72844" x="7742238" y="4438650"/>
          <p14:tracePt t="72860" x="7742238" y="4446588"/>
          <p14:tracePt t="72877" x="7732713" y="4465638"/>
          <p14:tracePt t="72894" x="7724775" y="4473575"/>
          <p14:tracePt t="72910" x="7715250" y="4491038"/>
          <p14:tracePt t="72913" x="7697788" y="4500563"/>
          <p14:tracePt t="72944" x="7670800" y="4527550"/>
          <p14:tracePt t="72961" x="7634288" y="4562475"/>
          <p14:tracePt t="72977" x="7608888" y="4581525"/>
          <p14:tracePt t="72994" x="7572375" y="4608513"/>
          <p14:tracePt t="73011" x="7545388" y="4625975"/>
          <p14:tracePt t="73028" x="7500938" y="4652963"/>
          <p14:tracePt t="73044" x="7456488" y="4660900"/>
          <p14:tracePt t="73061" x="7402513" y="4687888"/>
          <p14:tracePt t="73077" x="7348538" y="4697413"/>
          <p14:tracePt t="73094" x="7313613" y="4714875"/>
          <p14:tracePt t="73111" x="7277100" y="4732338"/>
          <p14:tracePt t="73128" x="7251700" y="4741863"/>
          <p14:tracePt t="73145" x="7197725" y="4759325"/>
          <p14:tracePt t="73161" x="7161213" y="4759325"/>
          <p14:tracePt t="73178" x="7116763" y="4768850"/>
          <p14:tracePt t="73194" x="7062788" y="4786313"/>
          <p14:tracePt t="73211" x="6991350" y="4795838"/>
          <p14:tracePt t="73228" x="6911975" y="4813300"/>
          <p14:tracePt t="73245" x="6813550" y="4830763"/>
          <p14:tracePt t="73261" x="6705600" y="4848225"/>
          <p14:tracePt t="73278" x="6608763" y="4875213"/>
          <p14:tracePt t="73295" x="6510338" y="4894263"/>
          <p14:tracePt t="73311" x="6419850" y="4902200"/>
          <p14:tracePt t="73328" x="6340475" y="4929188"/>
          <p14:tracePt t="73345" x="6286500" y="4938713"/>
          <p14:tracePt t="73361" x="6251575" y="4938713"/>
          <p14:tracePt t="73378" x="6224588" y="4938713"/>
          <p14:tracePt t="73395" x="6188075" y="4938713"/>
          <p14:tracePt t="73412" x="6153150" y="4938713"/>
          <p14:tracePt t="73428" x="6126163" y="4938713"/>
          <p14:tracePt t="73445" x="6081713" y="4938713"/>
          <p14:tracePt t="73462" x="6010275" y="4929188"/>
          <p14:tracePt t="73478" x="5965825" y="4911725"/>
          <p14:tracePt t="73495" x="5911850" y="4911725"/>
          <p14:tracePt t="73512" x="5848350" y="4894263"/>
          <p14:tracePt t="73529" x="5776913" y="4884738"/>
          <p14:tracePt t="73545" x="5705475" y="4884738"/>
          <p14:tracePt t="73562" x="5643563" y="4884738"/>
          <p14:tracePt t="73579" x="5572125" y="4884738"/>
          <p14:tracePt t="73595" x="5500688" y="4884738"/>
          <p14:tracePt t="73612" x="5438775" y="4884738"/>
          <p14:tracePt t="73629" x="5384800" y="4884738"/>
          <p14:tracePt t="73645" x="5340350" y="4884738"/>
          <p14:tracePt t="73662" x="5303838" y="4875213"/>
          <p14:tracePt t="73679" x="5259388" y="4875213"/>
          <p14:tracePt t="73695" x="5224463" y="4875213"/>
          <p14:tracePt t="73712" x="5180013" y="4875213"/>
          <p14:tracePt t="73729" x="5099050" y="4875213"/>
          <p14:tracePt t="73746" x="5054600" y="4875213"/>
          <p14:tracePt t="73762" x="5018088" y="4875213"/>
          <p14:tracePt t="73779" x="5000625" y="4875213"/>
          <p14:tracePt t="73961" x="4991100" y="4867275"/>
          <p14:tracePt t="73993" x="4991100" y="4857750"/>
          <p14:tracePt t="74153" x="4983163" y="4848225"/>
          <p14:tracePt t="74170" x="4973638" y="4848225"/>
          <p14:tracePt t="74178" x="4965700" y="4848225"/>
          <p14:tracePt t="74185" x="4956175" y="4848225"/>
          <p14:tracePt t="74242" x="4946650" y="4840288"/>
          <p14:tracePt t="74249" x="4946650" y="4830763"/>
          <p14:tracePt t="74257" x="4946650" y="4822825"/>
          <p14:tracePt t="74265" x="4956175" y="4803775"/>
          <p14:tracePt t="74280" x="4965700" y="4786313"/>
          <p14:tracePt t="74297" x="5045075" y="4741863"/>
          <p14:tracePt t="74314" x="5160963" y="4697413"/>
          <p14:tracePt t="74330" x="5295900" y="4679950"/>
          <p14:tracePt t="74347" x="5411788" y="4652963"/>
          <p14:tracePt t="74364" x="5483225" y="4652963"/>
          <p14:tracePt t="74380" x="5572125" y="4643438"/>
          <p14:tracePt t="74397" x="5616575" y="4633913"/>
          <p14:tracePt t="74414" x="5680075" y="4616450"/>
          <p14:tracePt t="74431" x="5751513" y="4608513"/>
          <p14:tracePt t="74447" x="5813425" y="4589463"/>
          <p14:tracePt t="74464" x="5848350" y="4581525"/>
          <p14:tracePt t="74481" x="5884863" y="4562475"/>
          <p14:tracePt t="74561" x="5884863" y="4554538"/>
          <p14:tracePt t="75313" x="5867400" y="4554538"/>
          <p14:tracePt t="75321" x="5830888" y="4562475"/>
          <p14:tracePt t="75332" x="5751513" y="4572000"/>
          <p14:tracePt t="75349" x="5518150" y="4616450"/>
          <p14:tracePt t="75366" x="5037138" y="4670425"/>
          <p14:tracePt t="75383" x="4375150" y="4687888"/>
          <p14:tracePt t="75399" x="3643313" y="4705350"/>
          <p14:tracePt t="75416" x="3108325" y="4732338"/>
          <p14:tracePt t="75432" x="2768600" y="4768850"/>
          <p14:tracePt t="75433" x="2660650" y="4786313"/>
          <p14:tracePt t="75449" x="2536825" y="4813300"/>
          <p14:tracePt t="75466" x="2490788" y="4822825"/>
          <p14:tracePt t="75554" x="2482850" y="4822825"/>
          <p14:tracePt t="75570" x="2473325" y="4822825"/>
          <p14:tracePt t="75586" x="2465388" y="4822825"/>
          <p14:tracePt t="75594" x="2455863" y="4822825"/>
          <p14:tracePt t="75601" x="2438400" y="4822825"/>
          <p14:tracePt t="75618" x="2393950" y="4822825"/>
          <p14:tracePt t="75633" x="2330450" y="4822825"/>
          <p14:tracePt t="75650" x="2224088" y="4822825"/>
          <p14:tracePt t="75667" x="2116138" y="4822825"/>
          <p14:tracePt t="75683" x="2009775" y="4822825"/>
          <p14:tracePt t="75700" x="1938338" y="4822825"/>
          <p14:tracePt t="75717" x="1893888" y="4822825"/>
          <p14:tracePt t="75733" x="1874838" y="4822825"/>
          <p14:tracePt t="75750" x="1866900" y="4822825"/>
          <p14:tracePt t="75786" x="1857375" y="4822825"/>
          <p14:tracePt t="76305" x="1874838" y="4830763"/>
          <p14:tracePt t="76321" x="1884363" y="4830763"/>
          <p14:tracePt t="76329" x="1901825" y="4830763"/>
          <p14:tracePt t="76337" x="1911350" y="4840288"/>
          <p14:tracePt t="76351" x="1919288" y="4840288"/>
          <p14:tracePt t="76368" x="1946275" y="4848225"/>
          <p14:tracePt t="76384" x="1955800" y="4848225"/>
          <p14:tracePt t="76401" x="2000250" y="4848225"/>
          <p14:tracePt t="76418" x="2036763" y="4848225"/>
          <p14:tracePt t="76434" x="2081213" y="4848225"/>
          <p14:tracePt t="76451" x="2116138" y="4848225"/>
          <p14:tracePt t="76468" x="2152650" y="4848225"/>
          <p14:tracePt t="76485" x="2187575" y="4848225"/>
          <p14:tracePt t="76501" x="2232025" y="4848225"/>
          <p14:tracePt t="76518" x="2303463" y="4848225"/>
          <p14:tracePt t="76535" x="2366963" y="4848225"/>
          <p14:tracePt t="76551" x="2446338" y="4848225"/>
          <p14:tracePt t="76568" x="2517775" y="4848225"/>
          <p14:tracePt t="76585" x="2670175" y="4848225"/>
          <p14:tracePt t="76601" x="2741613" y="4848225"/>
          <p14:tracePt t="76618" x="2840038" y="4848225"/>
          <p14:tracePt t="76635" x="2938463" y="4848225"/>
          <p14:tracePt t="76652" x="3044825" y="4848225"/>
          <p14:tracePt t="76668" x="3152775" y="4848225"/>
          <p14:tracePt t="76685" x="3259138" y="4848225"/>
          <p14:tracePt t="76702" x="3367088" y="4848225"/>
          <p14:tracePt t="76718" x="3473450" y="4848225"/>
          <p14:tracePt t="76735" x="3598863" y="4848225"/>
          <p14:tracePt t="76752" x="3705225" y="4848225"/>
          <p14:tracePt t="76769" x="3803650" y="4848225"/>
          <p14:tracePt t="76785" x="3938588" y="4848225"/>
          <p14:tracePt t="76802" x="4000500" y="4848225"/>
          <p14:tracePt t="76819" x="4054475" y="4848225"/>
          <p14:tracePt t="76835" x="4098925" y="4857750"/>
          <p14:tracePt t="76852" x="4133850" y="4857750"/>
          <p14:tracePt t="76869" x="4179888" y="4875213"/>
          <p14:tracePt t="76885" x="4187825" y="4875213"/>
          <p14:tracePt t="76961" x="4179888" y="4875213"/>
          <p14:tracePt t="76977" x="4170363" y="4875213"/>
          <p14:tracePt t="77730" x="4179888" y="4875213"/>
          <p14:tracePt t="77738" x="4187825" y="4875213"/>
          <p14:tracePt t="77746" x="4205288" y="4875213"/>
          <p14:tracePt t="77754" x="4232275" y="4875213"/>
          <p14:tracePt t="77771" x="4295775" y="4875213"/>
          <p14:tracePt t="77788" x="4357688" y="4875213"/>
          <p14:tracePt t="77805" x="4438650" y="4875213"/>
          <p14:tracePt t="77821" x="4518025" y="4875213"/>
          <p14:tracePt t="77838" x="4581525" y="4875213"/>
          <p14:tracePt t="77855" x="4687888" y="4875213"/>
          <p14:tracePt t="77871" x="4786313" y="4875213"/>
          <p14:tracePt t="77888" x="4875213" y="4875213"/>
          <p14:tracePt t="77905" x="4983163" y="4875213"/>
          <p14:tracePt t="77922" x="5143500" y="4875213"/>
          <p14:tracePt t="77938" x="5251450" y="4875213"/>
          <p14:tracePt t="77955" x="5322888" y="4875213"/>
          <p14:tracePt t="77972" x="5384800" y="4875213"/>
          <p14:tracePt t="77988" x="5438775" y="4875213"/>
          <p14:tracePt t="78005" x="5483225" y="4875213"/>
          <p14:tracePt t="78022" x="5518150" y="4875213"/>
          <p14:tracePt t="78038" x="5562600" y="4875213"/>
          <p14:tracePt t="78055" x="5599113" y="4875213"/>
          <p14:tracePt t="78072" x="5643563" y="4867275"/>
          <p14:tracePt t="78088" x="5697538" y="4857750"/>
          <p14:tracePt t="78105" x="5776913" y="4840288"/>
          <p14:tracePt t="78122" x="5830888" y="4830763"/>
          <p14:tracePt t="78138" x="5875338" y="4830763"/>
          <p14:tracePt t="78155" x="5929313" y="4830763"/>
          <p14:tracePt t="78172" x="5973763" y="4822825"/>
          <p14:tracePt t="78189" x="6000750" y="4822825"/>
          <p14:tracePt t="78205" x="6027738" y="4813300"/>
          <p14:tracePt t="78222" x="6045200" y="4813300"/>
          <p14:tracePt t="78239" x="6062663" y="4813300"/>
          <p14:tracePt t="78255" x="6072188" y="4813300"/>
          <p14:tracePt t="78272" x="6081713" y="4813300"/>
          <p14:tracePt t="78289" x="6089650" y="4813300"/>
          <p14:tracePt t="80154" x="6081713" y="4813300"/>
          <p14:tracePt t="80162" x="6072188" y="4813300"/>
          <p14:tracePt t="80170" x="6054725" y="4813300"/>
          <p14:tracePt t="80178" x="6027738" y="4822825"/>
          <p14:tracePt t="80193" x="6000750" y="4840288"/>
          <p14:tracePt t="80210" x="5929313" y="4848225"/>
          <p14:tracePt t="80227" x="5857875" y="4857750"/>
          <p14:tracePt t="80243" x="5795963" y="4857750"/>
          <p14:tracePt t="80260" x="5705475" y="4857750"/>
          <p14:tracePt t="80277" x="5545138" y="4857750"/>
          <p14:tracePt t="80293" x="5313363" y="4857750"/>
          <p14:tracePt t="80310" x="5027613" y="4857750"/>
          <p14:tracePt t="80327" x="4705350" y="4857750"/>
          <p14:tracePt t="80344" x="4402138" y="4884738"/>
          <p14:tracePt t="80360" x="4170363" y="4929188"/>
          <p14:tracePt t="80377" x="4010025" y="4946650"/>
          <p14:tracePt t="80394" x="3875088" y="4983163"/>
          <p14:tracePt t="80410" x="3776663" y="5010150"/>
          <p14:tracePt t="80427" x="3679825" y="5054600"/>
          <p14:tracePt t="80444" x="3554413" y="5099050"/>
          <p14:tracePt t="80461" x="3402013" y="5153025"/>
          <p14:tracePt t="80477" x="3251200" y="5214938"/>
          <p14:tracePt t="80494" x="3081338" y="5286375"/>
          <p14:tracePt t="80511" x="2911475" y="5348288"/>
          <p14:tracePt t="80527" x="2822575" y="5375275"/>
          <p14:tracePt t="80544" x="2768600" y="5384800"/>
          <p14:tracePt t="80561" x="2732088" y="5384800"/>
          <p14:tracePt t="80577" x="2679700" y="5384800"/>
          <p14:tracePt t="80594" x="2625725" y="5357813"/>
          <p14:tracePt t="80611" x="2581275" y="5340350"/>
          <p14:tracePt t="80628" x="2544763" y="5330825"/>
          <p14:tracePt t="80644" x="2500313" y="5313363"/>
          <p14:tracePt t="80661" x="2473325" y="5295900"/>
          <p14:tracePt t="80678" x="2438400" y="5286375"/>
          <p14:tracePt t="80694" x="2393950" y="5286375"/>
          <p14:tracePt t="80711" x="2347913" y="5286375"/>
          <p14:tracePt t="80728" x="2295525" y="5286375"/>
          <p14:tracePt t="80744" x="2251075" y="5286375"/>
          <p14:tracePt t="80761" x="2224088" y="5286375"/>
          <p14:tracePt t="80778" x="2214563" y="5286375"/>
          <p14:tracePt t="80963" x="2205038" y="5286375"/>
          <p14:tracePt t="80979" x="2205038" y="5276850"/>
          <p14:tracePt t="80995" x="2205038" y="5268913"/>
          <p14:tracePt t="81027" x="2205038" y="5259388"/>
          <p14:tracePt t="81034" x="2205038" y="5251450"/>
          <p14:tracePt t="81090" x="2205038" y="5241925"/>
          <p14:tracePt t="81267" x="2205038" y="5232400"/>
          <p14:tracePt t="81291" x="2214563" y="5224463"/>
          <p14:tracePt t="81299" x="2214563" y="5214938"/>
          <p14:tracePt t="81315" x="2224088" y="5214938"/>
          <p14:tracePt t="81323" x="2232025" y="5214938"/>
          <p14:tracePt t="81347" x="2241550" y="5205413"/>
          <p14:tracePt t="81387" x="2251075" y="5205413"/>
          <p14:tracePt t="81443" x="2259013" y="5205413"/>
          <p14:tracePt t="81467" x="2268538" y="5205413"/>
          <p14:tracePt t="81474" x="2276475" y="5205413"/>
          <p14:tracePt t="81499" x="2286000" y="5205413"/>
          <p14:tracePt t="81515" x="2295525" y="5205413"/>
          <p14:tracePt t="81531" x="2312988" y="5205413"/>
          <p14:tracePt t="81539" x="2322513" y="5205413"/>
          <p14:tracePt t="81555" x="2330450" y="5205413"/>
          <p14:tracePt t="81563" x="2339975" y="5205413"/>
          <p14:tracePt t="81580" x="2366963" y="5205413"/>
          <p14:tracePt t="81596" x="2393950" y="5205413"/>
          <p14:tracePt t="81613" x="2428875" y="5205413"/>
          <p14:tracePt t="81630" x="2465388" y="5205413"/>
          <p14:tracePt t="81646" x="2490788" y="5205413"/>
          <p14:tracePt t="81663" x="2527300" y="5205413"/>
          <p14:tracePt t="81680" x="2554288" y="5205413"/>
          <p14:tracePt t="81696" x="2571750" y="5205413"/>
          <p14:tracePt t="81713" x="2598738" y="5214938"/>
          <p14:tracePt t="81730" x="2643188" y="5214938"/>
          <p14:tracePt t="81747" x="2670175" y="5224463"/>
          <p14:tracePt t="81763" x="2705100" y="5232400"/>
          <p14:tracePt t="81780" x="2741613" y="5241925"/>
          <p14:tracePt t="81797" x="2768600" y="5251450"/>
          <p14:tracePt t="81813" x="2786063" y="5251450"/>
          <p14:tracePt t="81830" x="2840038" y="5259388"/>
          <p14:tracePt t="81847" x="2894013" y="5259388"/>
          <p14:tracePt t="81863" x="2955925" y="5259388"/>
          <p14:tracePt t="81880" x="3036888" y="5259388"/>
          <p14:tracePt t="81897" x="3160713" y="5259388"/>
          <p14:tracePt t="81914" x="3384550" y="5259388"/>
          <p14:tracePt t="81930" x="3536950" y="5259388"/>
          <p14:tracePt t="81947" x="3705225" y="5259388"/>
          <p14:tracePt t="81964" x="3875088" y="5259388"/>
          <p14:tracePt t="81980" x="4017963" y="5259388"/>
          <p14:tracePt t="81997" x="4125913" y="5259388"/>
          <p14:tracePt t="82014" x="4197350" y="5259388"/>
          <p14:tracePt t="82030" x="4224338" y="5259388"/>
          <p14:tracePt t="82047" x="4232275" y="5259388"/>
          <p14:tracePt t="82275" x="4241800" y="5259388"/>
          <p14:tracePt t="82291" x="4251325" y="5259388"/>
          <p14:tracePt t="82307" x="4259263" y="5259388"/>
          <p14:tracePt t="82323" x="4268788" y="5259388"/>
          <p14:tracePt t="82331" x="4276725" y="5259388"/>
          <p14:tracePt t="82339" x="4295775" y="5259388"/>
          <p14:tracePt t="82348" x="4303713" y="5259388"/>
          <p14:tracePt t="82365" x="4340225" y="5259388"/>
          <p14:tracePt t="82381" x="4375150" y="5259388"/>
          <p14:tracePt t="82398" x="4438650" y="5259388"/>
          <p14:tracePt t="82415" x="4510088" y="5259388"/>
          <p14:tracePt t="82431" x="4581525" y="5259388"/>
          <p14:tracePt t="82448" x="4652963" y="5259388"/>
          <p14:tracePt t="82465" x="4714875" y="5259388"/>
          <p14:tracePt t="82482" x="4751388" y="5259388"/>
          <p14:tracePt t="82498" x="4768850" y="5259388"/>
          <p14:tracePt t="82803" x="4776788" y="5259388"/>
          <p14:tracePt t="82811" x="4776788" y="5251450"/>
          <p14:tracePt t="82843" x="4786313" y="5251450"/>
          <p14:tracePt t="82859" x="4795838" y="5251450"/>
          <p14:tracePt t="82875" x="4803775" y="5251450"/>
          <p14:tracePt t="82899" x="4813300" y="5241925"/>
          <p14:tracePt t="82923" x="4822825" y="5241925"/>
          <p14:tracePt t="82939" x="4830763" y="5241925"/>
          <p14:tracePt t="82947" x="4840288" y="5241925"/>
          <p14:tracePt t="82963" x="4848225" y="5241925"/>
          <p14:tracePt t="82971" x="4857750" y="5241925"/>
          <p14:tracePt t="82983" x="4867275" y="5241925"/>
          <p14:tracePt t="82999" x="4894263" y="5241925"/>
          <p14:tracePt t="83016" x="4929188" y="5241925"/>
          <p14:tracePt t="83033" x="4973638" y="5241925"/>
          <p14:tracePt t="83049" x="5045075" y="5241925"/>
          <p14:tracePt t="83066" x="5170488" y="5241925"/>
          <p14:tracePt t="83083" x="5241925" y="5241925"/>
          <p14:tracePt t="83099" x="5330825" y="5241925"/>
          <p14:tracePt t="83116" x="5394325" y="5241925"/>
          <p14:tracePt t="83133" x="5446713" y="5241925"/>
          <p14:tracePt t="83150" x="5500688" y="5241925"/>
          <p14:tracePt t="83166" x="5554663" y="5241925"/>
          <p14:tracePt t="83183" x="5599113" y="5241925"/>
          <p14:tracePt t="83200" x="5634038" y="5241925"/>
          <p14:tracePt t="83217" x="5670550" y="5241925"/>
          <p14:tracePt t="83233" x="5705475" y="5241925"/>
          <p14:tracePt t="83250" x="5732463" y="5241925"/>
          <p14:tracePt t="83267" x="5786438" y="5241925"/>
          <p14:tracePt t="83283" x="5803900" y="5241925"/>
          <p14:tracePt t="83300" x="5822950" y="5241925"/>
          <p14:tracePt t="83317" x="5840413" y="5241925"/>
          <p14:tracePt t="83334" x="5848350" y="5241925"/>
          <p14:tracePt t="83350" x="5857875" y="5241925"/>
          <p14:tracePt t="83384" x="5867400" y="5241925"/>
          <p14:tracePt t="83400" x="5875338" y="5241925"/>
          <p14:tracePt t="83417" x="5884863" y="5241925"/>
          <p14:tracePt t="83434" x="5894388" y="5241925"/>
          <p14:tracePt t="83450" x="5902325" y="5241925"/>
          <p14:tracePt t="83475" x="5911850" y="5241925"/>
          <p14:tracePt t="83484" x="5919788" y="5232400"/>
          <p14:tracePt t="83501" x="5929313" y="5232400"/>
          <p14:tracePt t="83517" x="5946775" y="5224463"/>
          <p14:tracePt t="83534" x="5956300" y="5224463"/>
          <p14:tracePt t="83551" x="5973763" y="5224463"/>
          <p14:tracePt t="83567" x="5983288" y="5214938"/>
          <p14:tracePt t="83584" x="6000750" y="5214938"/>
          <p14:tracePt t="83601" x="6027738" y="5205413"/>
          <p14:tracePt t="83617" x="6037263" y="5205413"/>
          <p14:tracePt t="83634" x="6062663" y="5197475"/>
          <p14:tracePt t="83651" x="6072188" y="5197475"/>
          <p14:tracePt t="83668" x="6089650" y="5187950"/>
          <p14:tracePt t="83684" x="6099175" y="5187950"/>
          <p14:tracePt t="83701" x="6126163" y="5187950"/>
          <p14:tracePt t="83718" x="6161088" y="5180013"/>
          <p14:tracePt t="83734" x="6205538" y="5160963"/>
          <p14:tracePt t="83751" x="6286500" y="5153025"/>
          <p14:tracePt t="83768" x="6348413" y="5153025"/>
          <p14:tracePt t="83784" x="6402388" y="5153025"/>
          <p14:tracePt t="83801" x="6465888" y="5153025"/>
          <p14:tracePt t="83818" x="6518275" y="5153025"/>
          <p14:tracePt t="83835" x="6581775" y="5153025"/>
          <p14:tracePt t="83851" x="6616700" y="5153025"/>
          <p14:tracePt t="83868" x="6653213" y="5153025"/>
          <p14:tracePt t="83885" x="6680200" y="5153025"/>
          <p14:tracePt t="83901" x="6705600" y="5153025"/>
          <p14:tracePt t="83918" x="6732588" y="5153025"/>
          <p14:tracePt t="83935" x="6759575" y="5153025"/>
          <p14:tracePt t="83951" x="6796088" y="5153025"/>
          <p14:tracePt t="83968" x="6823075" y="5153025"/>
          <p14:tracePt t="83985" x="6858000" y="5153025"/>
          <p14:tracePt t="84002" x="6902450" y="5153025"/>
          <p14:tracePt t="84018" x="6956425" y="5160963"/>
          <p14:tracePt t="84035" x="7010400" y="5170488"/>
          <p14:tracePt t="84051" x="7054850" y="5170488"/>
          <p14:tracePt t="84068" x="7089775" y="5180013"/>
          <p14:tracePt t="84085" x="7134225" y="5180013"/>
          <p14:tracePt t="84102" x="7170738" y="5180013"/>
          <p14:tracePt t="84118" x="7205663" y="5187950"/>
          <p14:tracePt t="84135" x="7242175" y="5197475"/>
          <p14:tracePt t="84152" x="7277100" y="5197475"/>
          <p14:tracePt t="84169" x="7313613" y="5197475"/>
          <p14:tracePt t="84185" x="7367588" y="5205413"/>
          <p14:tracePt t="84202" x="7419975" y="5224463"/>
          <p14:tracePt t="84219" x="7491413" y="5232400"/>
          <p14:tracePt t="84235" x="7545388" y="5241925"/>
          <p14:tracePt t="84252" x="7599363" y="5259388"/>
          <p14:tracePt t="84269" x="7643813" y="5259388"/>
          <p14:tracePt t="84286" x="7688263" y="5259388"/>
          <p14:tracePt t="84302" x="7742238" y="5259388"/>
          <p14:tracePt t="84319" x="7786688" y="5259388"/>
          <p14:tracePt t="84336" x="7840663" y="5259388"/>
          <p14:tracePt t="84352" x="7902575" y="5259388"/>
          <p14:tracePt t="84369" x="7966075" y="5259388"/>
          <p14:tracePt t="84386" x="8027988" y="5259388"/>
          <p14:tracePt t="84403" x="8116888" y="5241925"/>
          <p14:tracePt t="84419" x="8143875" y="5241925"/>
          <p14:tracePt t="84436" x="8153400" y="5241925"/>
          <p14:tracePt t="84453" x="8153400" y="5232400"/>
          <p14:tracePt t="84486" x="8161338" y="5232400"/>
          <p14:tracePt t="84503" x="8170863" y="5232400"/>
          <p14:tracePt t="84519" x="8180388" y="5224463"/>
          <p14:tracePt t="84536" x="8188325" y="5224463"/>
          <p14:tracePt t="84553" x="8197850" y="5224463"/>
          <p14:tracePt t="84570" x="8205788" y="5224463"/>
          <p14:tracePt t="84586" x="8224838" y="5214938"/>
          <p14:tracePt t="84603" x="8242300" y="5197475"/>
          <p14:tracePt t="84620" x="8259763" y="5187950"/>
          <p14:tracePt t="84636" x="8277225" y="5180013"/>
          <p14:tracePt t="84653" x="8286750" y="5170488"/>
          <p14:tracePt t="84683" x="8296275" y="5170488"/>
          <p14:tracePt t="84708" x="8304213" y="5170488"/>
          <p14:tracePt t="84739" x="8313738" y="5170488"/>
          <p14:tracePt t="84747" x="8313738" y="5160963"/>
          <p14:tracePt t="84755" x="8331200" y="5153025"/>
          <p14:tracePt t="84771" x="8348663" y="5153025"/>
          <p14:tracePt t="84787" x="8358188" y="5153025"/>
          <p14:tracePt t="84803" x="8367713" y="5153025"/>
          <p14:tracePt t="84899" x="8375650" y="5143500"/>
          <p14:tracePt t="84971" x="8367713" y="5143500"/>
          <p14:tracePt t="84995" x="8348663" y="5153025"/>
          <p14:tracePt t="85019" x="8331200" y="5153025"/>
          <p14:tracePt t="85035" x="8323263" y="5160963"/>
          <p14:tracePt t="85043" x="8313738" y="5160963"/>
          <p14:tracePt t="85053" x="8296275" y="5170488"/>
          <p14:tracePt t="85070" x="8269288" y="5180013"/>
          <p14:tracePt t="85087" x="8242300" y="5187950"/>
          <p14:tracePt t="85104" x="8180388" y="5205413"/>
          <p14:tracePt t="85120" x="8099425" y="5214938"/>
          <p14:tracePt t="85137" x="7974013" y="5241925"/>
          <p14:tracePt t="85154" x="7831138" y="5259388"/>
          <p14:tracePt t="85155" x="7759700" y="5286375"/>
          <p14:tracePt t="85171" x="7589838" y="5313363"/>
          <p14:tracePt t="85187" x="7439025" y="5348288"/>
          <p14:tracePt t="85204" x="7259638" y="5384800"/>
          <p14:tracePt t="85221" x="7062788" y="5419725"/>
          <p14:tracePt t="85238" x="6831013" y="5473700"/>
          <p14:tracePt t="85254" x="6589713" y="5518150"/>
          <p14:tracePt t="85271" x="6340475" y="5572125"/>
          <p14:tracePt t="85288" x="6037263" y="5634038"/>
          <p14:tracePt t="85304" x="5661025" y="5705475"/>
          <p14:tracePt t="85321" x="5286375" y="5786438"/>
          <p14:tracePt t="85338" x="4857750" y="5857875"/>
          <p14:tracePt t="85355" x="4125913" y="6018213"/>
          <p14:tracePt t="85371" x="3536950" y="6126163"/>
          <p14:tracePt t="85388" x="2965450" y="6242050"/>
          <p14:tracePt t="85405" x="2347913" y="6367463"/>
          <p14:tracePt t="85421" x="1679575" y="6491288"/>
          <p14:tracePt t="85438" x="1017588" y="6616700"/>
          <p14:tracePt t="85522" x="0" y="6242050"/>
          <p14:tracePt t="85538" x="0" y="6062663"/>
          <p14:tracePt t="85555" x="0" y="5653088"/>
          <p14:tracePt t="85572" x="0" y="5402263"/>
          <p14:tracePt t="85588" x="0" y="5153025"/>
          <p14:tracePt t="85605" x="0" y="4983163"/>
          <p14:tracePt t="85622" x="0" y="4840288"/>
          <p14:tracePt t="85639" x="0" y="4724400"/>
          <p14:tracePt t="85655" x="0" y="4625975"/>
          <p14:tracePt t="85672" x="0" y="4562475"/>
          <p14:tracePt t="85689" x="9525" y="4446588"/>
          <p14:tracePt t="85705" x="80963" y="4348163"/>
          <p14:tracePt t="85722" x="204788" y="4259263"/>
          <p14:tracePt t="85739" x="500063" y="4152900"/>
          <p14:tracePt t="85755" x="768350" y="4116388"/>
          <p14:tracePt t="85772" x="1081088" y="4116388"/>
          <p14:tracePt t="85789" x="1490663" y="4160838"/>
          <p14:tracePt t="85805" x="1919288" y="4241800"/>
          <p14:tracePt t="85822" x="2268538" y="4357688"/>
          <p14:tracePt t="85839" x="2465388" y="4438650"/>
          <p14:tracePt t="85856" x="2581275" y="4545013"/>
          <p14:tracePt t="85872" x="2643188" y="4660900"/>
          <p14:tracePt t="85889" x="2679700" y="4813300"/>
          <p14:tracePt t="85906" x="2679700" y="4965700"/>
          <p14:tracePt t="85923" x="2660650" y="5143500"/>
          <p14:tracePt t="85939" x="2643188" y="5330825"/>
          <p14:tracePt t="85956" x="2616200" y="5411788"/>
          <p14:tracePt t="85973" x="2598738" y="5446713"/>
          <p14:tracePt t="85989" x="2589213" y="5456238"/>
          <p14:tracePt t="86006" x="2589213" y="5465763"/>
          <p14:tracePt t="86022" x="2589213" y="5473700"/>
          <p14:tracePt t="86067" x="2571750" y="5473700"/>
          <p14:tracePt t="86075" x="2554288" y="5483225"/>
          <p14:tracePt t="86091" x="2536825" y="5491163"/>
          <p14:tracePt t="86106" x="2527300" y="5491163"/>
          <p14:tracePt t="86123" x="2482850" y="5500688"/>
          <p14:tracePt t="86139" x="2438400" y="5518150"/>
          <p14:tracePt t="86156" x="2401888" y="5527675"/>
          <p14:tracePt t="86173" x="2357438" y="5527675"/>
          <p14:tracePt t="86190" x="2322513" y="5537200"/>
          <p14:tracePt t="86206" x="2303463" y="5545138"/>
          <p14:tracePt t="86223" x="2286000" y="5545138"/>
          <p14:tracePt t="86240" x="2276475" y="5545138"/>
          <p14:tracePt t="86257" x="2259013" y="5545138"/>
          <p14:tracePt t="86273" x="2232025" y="5545138"/>
          <p14:tracePt t="86290" x="2187575" y="5545138"/>
          <p14:tracePt t="86307" x="2108200" y="5537200"/>
          <p14:tracePt t="86323" x="2062163" y="5527675"/>
          <p14:tracePt t="86340" x="2017713" y="5518150"/>
          <p14:tracePt t="86357" x="2000250" y="5510213"/>
          <p14:tracePt t="86373" x="1990725" y="5510213"/>
          <p14:tracePt t="86390" x="1973263" y="5510213"/>
          <p14:tracePt t="86572" x="1973263" y="5500688"/>
          <p14:tracePt t="86588" x="1973263" y="5491163"/>
          <p14:tracePt t="86628" x="1982788" y="5483225"/>
          <p14:tracePt t="86644" x="1990725" y="5483225"/>
          <p14:tracePt t="86661" x="2009775" y="5473700"/>
          <p14:tracePt t="86667" x="2017713" y="5473700"/>
          <p14:tracePt t="86675" x="2036763" y="5473700"/>
          <p14:tracePt t="86691" x="2071688" y="5465763"/>
          <p14:tracePt t="86708" x="2125663" y="5446713"/>
          <p14:tracePt t="86724" x="2179638" y="5438775"/>
          <p14:tracePt t="86741" x="2251075" y="5429250"/>
          <p14:tracePt t="86758" x="2303463" y="5411788"/>
          <p14:tracePt t="86774" x="2322513" y="5411788"/>
          <p14:tracePt t="86791" x="2339975" y="5411788"/>
          <p14:tracePt t="87924" x="2347913" y="5411788"/>
          <p14:tracePt t="87940" x="2366963" y="5411788"/>
          <p14:tracePt t="87948" x="2374900" y="5411788"/>
          <p14:tracePt t="87960" x="2384425" y="5411788"/>
          <p14:tracePt t="87977" x="2419350" y="5411788"/>
          <p14:tracePt t="87994" x="2455863" y="5402263"/>
          <p14:tracePt t="88010" x="2490788" y="5402263"/>
          <p14:tracePt t="88027" x="2571750" y="5402263"/>
          <p14:tracePt t="88044" x="2643188" y="5402263"/>
          <p14:tracePt t="88060" x="2768600" y="5394325"/>
          <p14:tracePt t="88077" x="2867025" y="5375275"/>
          <p14:tracePt t="88094" x="2955925" y="5357813"/>
          <p14:tracePt t="88111" x="3009900" y="5340350"/>
          <p14:tracePt t="88127" x="3054350" y="5330825"/>
          <p14:tracePt t="88144" x="3071813" y="5330825"/>
          <p14:tracePt t="88161" x="3089275" y="5330825"/>
          <p14:tracePt t="88177" x="3098800" y="5330825"/>
          <p14:tracePt t="88260" x="3108325" y="5330825"/>
          <p14:tracePt t="88284" x="3116263" y="5330825"/>
          <p14:tracePt t="88292" x="3125788" y="5330825"/>
          <p14:tracePt t="88308" x="3133725" y="5330825"/>
          <p14:tracePt t="88316" x="3152775" y="5330825"/>
          <p14:tracePt t="88328" x="3170238" y="5330825"/>
          <p14:tracePt t="88345" x="3224213" y="5330825"/>
          <p14:tracePt t="88361" x="3286125" y="5330825"/>
          <p14:tracePt t="88378" x="3402013" y="5330825"/>
          <p14:tracePt t="88395" x="3581400" y="5330825"/>
          <p14:tracePt t="88412" x="3902075" y="5330825"/>
          <p14:tracePt t="88428" x="4125913" y="5330825"/>
          <p14:tracePt t="88445" x="4330700" y="5330825"/>
          <p14:tracePt t="88461" x="4483100" y="5330825"/>
          <p14:tracePt t="88478" x="4554538" y="5330825"/>
          <p14:tracePt t="88495" x="4589463" y="5330825"/>
          <p14:tracePt t="88512" x="4598988" y="5330825"/>
          <p14:tracePt t="88732" x="4608513" y="5330825"/>
          <p14:tracePt t="88756" x="4616450" y="5330825"/>
          <p14:tracePt t="88780" x="4625975" y="5330825"/>
          <p14:tracePt t="90268" x="4616450" y="5330825"/>
          <p14:tracePt t="90276" x="4608513" y="5330825"/>
          <p14:tracePt t="90284" x="4598988" y="5330825"/>
          <p14:tracePt t="90299" x="4589463" y="5330825"/>
          <p14:tracePt t="90316" x="4545013" y="5330825"/>
          <p14:tracePt t="90332" x="4500563" y="5322888"/>
          <p14:tracePt t="90349" x="4429125" y="5286375"/>
          <p14:tracePt t="90366" x="4295775" y="5241925"/>
          <p14:tracePt t="90382" x="4081463" y="5153025"/>
          <p14:tracePt t="90399" x="3741738" y="5018088"/>
          <p14:tracePt t="90416" x="3187700" y="4786313"/>
          <p14:tracePt t="90432" x="2589213" y="4537075"/>
          <p14:tracePt t="90449" x="2036763" y="4205288"/>
          <p14:tracePt t="90466" x="1589088" y="3848100"/>
          <p14:tracePt t="90483" x="1231900" y="3419475"/>
          <p14:tracePt t="90499" x="982663" y="3009900"/>
          <p14:tracePt t="90516" x="750888" y="2571750"/>
          <p14:tracePt t="90533" x="687388" y="2384425"/>
          <p14:tracePt t="90549" x="660400" y="2276475"/>
          <p14:tracePt t="90566" x="633413" y="2187575"/>
          <p14:tracePt t="90583" x="615950" y="2116138"/>
          <p14:tracePt t="90599" x="615950" y="2062163"/>
          <p14:tracePt t="90616" x="588963" y="1955800"/>
          <p14:tracePt t="90633" x="554038" y="1785938"/>
          <p14:tracePt t="90650" x="517525" y="1581150"/>
          <p14:tracePt t="90666" x="455613" y="1347788"/>
          <p14:tracePt t="90683" x="366713" y="1133475"/>
          <p14:tracePt t="90700" x="214313" y="857250"/>
          <p14:tracePt t="90716" x="115888" y="704850"/>
          <p14:tracePt t="90733" x="17463" y="561975"/>
          <p14:tracePt t="90750" x="0" y="446088"/>
          <p14:tracePt t="90767" x="0" y="384175"/>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362"/>
          </a:xfrm>
        </p:spPr>
        <p:txBody>
          <a:bodyPr>
            <a:normAutofit/>
          </a:bodyPr>
          <a:lstStyle/>
          <a:p>
            <a:r>
              <a:rPr lang="en-US" sz="2800" dirty="0"/>
              <a:t>Traditional Two-Tier Client–Server Architecture</a:t>
            </a:r>
          </a:p>
        </p:txBody>
      </p:sp>
      <p:sp>
        <p:nvSpPr>
          <p:cNvPr id="3" name="Content Placeholder 2"/>
          <p:cNvSpPr>
            <a:spLocks noGrp="1"/>
          </p:cNvSpPr>
          <p:nvPr>
            <p:ph idx="1"/>
          </p:nvPr>
        </p:nvSpPr>
        <p:spPr>
          <a:xfrm>
            <a:off x="677334" y="1210963"/>
            <a:ext cx="8596668" cy="4830400"/>
          </a:xfrm>
        </p:spPr>
        <p:txBody>
          <a:bodyPr/>
          <a:lstStyle/>
          <a:p>
            <a:r>
              <a:rPr lang="en-US" dirty="0"/>
              <a:t>Client (tier 1) manages user interface and runs applications.</a:t>
            </a:r>
          </a:p>
          <a:p>
            <a:r>
              <a:rPr lang="en-US" dirty="0"/>
              <a:t>Server (tier 2) holds database and DBMS.</a:t>
            </a:r>
          </a:p>
          <a:p>
            <a:endParaRPr lang="en-US" dirty="0"/>
          </a:p>
        </p:txBody>
      </p:sp>
      <p:pic>
        <p:nvPicPr>
          <p:cNvPr id="4" name="Picture 3"/>
          <p:cNvPicPr>
            <a:picLocks noChangeAspect="1"/>
          </p:cNvPicPr>
          <p:nvPr/>
        </p:nvPicPr>
        <p:blipFill>
          <a:blip r:embed="rId2"/>
          <a:stretch>
            <a:fillRect/>
          </a:stretch>
        </p:blipFill>
        <p:spPr>
          <a:xfrm>
            <a:off x="1440591" y="2158442"/>
            <a:ext cx="5046706" cy="3381375"/>
          </a:xfrm>
          <a:prstGeom prst="rect">
            <a:avLst/>
          </a:prstGeom>
        </p:spPr>
      </p:pic>
      <p:sp>
        <p:nvSpPr>
          <p:cNvPr id="5" name="TextBox 4"/>
          <p:cNvSpPr txBox="1"/>
          <p:nvPr/>
        </p:nvSpPr>
        <p:spPr>
          <a:xfrm>
            <a:off x="1902940" y="5672031"/>
            <a:ext cx="4732638" cy="369332"/>
          </a:xfrm>
          <a:prstGeom prst="rect">
            <a:avLst/>
          </a:prstGeom>
          <a:noFill/>
        </p:spPr>
        <p:txBody>
          <a:bodyPr wrap="square" rtlCol="0">
            <a:spAutoFit/>
          </a:bodyPr>
          <a:lstStyle/>
          <a:p>
            <a:r>
              <a:rPr lang="en-US" dirty="0"/>
              <a:t>Figure 5.3: Client-server architecture</a:t>
            </a:r>
          </a:p>
        </p:txBody>
      </p:sp>
      <p:pic>
        <p:nvPicPr>
          <p:cNvPr id="7" name="Picture 6"/>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2840730144"/>
      </p:ext>
    </p:extLst>
  </p:cSld>
  <p:clrMapOvr>
    <a:masterClrMapping/>
  </p:clrMapOvr>
  <mc:AlternateContent xmlns:mc="http://schemas.openxmlformats.org/markup-compatibility/2006" xmlns:p14="http://schemas.microsoft.com/office/powerpoint/2010/main">
    <mc:Choice Requires="p14">
      <p:transition spd="slow" p14:dur="2000" advTm="82804"/>
    </mc:Choice>
    <mc:Fallback xmlns="">
      <p:transition spd="slow" advTm="82804"/>
    </mc:Fallback>
  </mc:AlternateContent>
  <p:extLst>
    <p:ext uri="{3A86A75C-4F4B-4683-9AE1-C65F6400EC91}">
      <p14:laserTraceLst xmlns:p14="http://schemas.microsoft.com/office/powerpoint/2010/main">
        <p14:tracePtLst>
          <p14:tracePt t="446" x="241300" y="419100"/>
          <p14:tracePt t="454" x="285750" y="455613"/>
          <p14:tracePt t="464" x="357188" y="509588"/>
          <p14:tracePt t="481" x="527050" y="615950"/>
          <p14:tracePt t="498" x="768350" y="768350"/>
          <p14:tracePt t="514" x="1108075" y="990600"/>
          <p14:tracePt t="531" x="1428750" y="1223963"/>
          <p14:tracePt t="548" x="1751013" y="1455738"/>
          <p14:tracePt t="565" x="1965325" y="1616075"/>
          <p14:tracePt t="581" x="2232025" y="1847850"/>
          <p14:tracePt t="598" x="2357438" y="2000250"/>
          <p14:tracePt t="615" x="2473325" y="2187575"/>
          <p14:tracePt t="631" x="2571750" y="2411413"/>
          <p14:tracePt t="648" x="2687638" y="2714625"/>
          <p14:tracePt t="665" x="2786063" y="3197225"/>
          <p14:tracePt t="682" x="2867025" y="3894138"/>
          <p14:tracePt t="698" x="2884488" y="4670425"/>
          <p14:tracePt t="715" x="2884488" y="5562600"/>
          <p14:tracePt t="731" x="2874963" y="6465888"/>
          <p14:tracePt t="748" x="2776538" y="6848475"/>
          <p14:tracePt t="765" x="2536825" y="6848475"/>
          <p14:tracePt t="782" x="2224088" y="6848475"/>
          <p14:tracePt t="798" x="1776413" y="6848475"/>
          <p14:tracePt t="965" x="0" y="6224588"/>
          <p14:tracePt t="973" x="0" y="6054725"/>
          <p14:tracePt t="982" x="0" y="5867400"/>
          <p14:tracePt t="999" x="0" y="5589588"/>
          <p14:tracePt t="1015" x="0" y="5367338"/>
          <p14:tracePt t="1032" x="0" y="5153025"/>
          <p14:tracePt t="1049" x="0" y="4946650"/>
          <p14:tracePt t="1066" x="44450" y="4670425"/>
          <p14:tracePt t="1082" x="187325" y="4313238"/>
          <p14:tracePt t="1099" x="428625" y="3867150"/>
          <p14:tracePt t="1116" x="847725" y="3322638"/>
          <p14:tracePt t="1133" x="1366838" y="2822575"/>
          <p14:tracePt t="1149" x="2268538" y="2179638"/>
          <p14:tracePt t="1166" x="2813050" y="1866900"/>
          <p14:tracePt t="1183" x="3276600" y="1652588"/>
          <p14:tracePt t="1199" x="3608388" y="1517650"/>
          <p14:tracePt t="1216" x="3822700" y="1428750"/>
          <p14:tracePt t="1233" x="3956050" y="1347788"/>
          <p14:tracePt t="1249" x="4044950" y="1303338"/>
          <p14:tracePt t="1266" x="4089400" y="1268413"/>
          <p14:tracePt t="1283" x="4133850" y="1250950"/>
          <p14:tracePt t="1300" x="4152900" y="1250950"/>
          <p14:tracePt t="1316" x="4160838" y="1250950"/>
          <p14:tracePt t="1333" x="4179888" y="1250950"/>
          <p14:tracePt t="1350" x="4197350" y="1250950"/>
          <p14:tracePt t="1383" x="4214813" y="1250950"/>
          <p14:tracePt t="1400" x="4224338" y="1250950"/>
          <p14:tracePt t="1494" x="4241800" y="1258888"/>
          <p14:tracePt t="1510" x="4251325" y="1268413"/>
          <p14:tracePt t="1526" x="4259263" y="1268413"/>
          <p14:tracePt t="1550" x="4268788" y="1268413"/>
          <p14:tracePt t="1557" x="4268788" y="1276350"/>
          <p14:tracePt t="1581" x="4286250" y="1276350"/>
          <p14:tracePt t="1622" x="4286250" y="1285875"/>
          <p14:tracePt t="1662" x="4286250" y="1295400"/>
          <p14:tracePt t="1670" x="4286250" y="1303338"/>
          <p14:tracePt t="1726" x="4286250" y="1312863"/>
          <p14:tracePt t="1734" x="4276725" y="1312863"/>
          <p14:tracePt t="1750" x="4276725" y="1322388"/>
          <p14:tracePt t="1782" x="4268788" y="1330325"/>
          <p14:tracePt t="2630" x="4251325" y="1339850"/>
          <p14:tracePt t="2758" x="4241800" y="1347788"/>
          <p14:tracePt t="3366" x="4232275" y="1347788"/>
          <p14:tracePt t="3374" x="4214813" y="1347788"/>
          <p14:tracePt t="3390" x="4197350" y="1347788"/>
          <p14:tracePt t="3404" x="4187825" y="1347788"/>
          <p14:tracePt t="3421" x="4179888" y="1347788"/>
          <p14:tracePt t="3438" x="4152900" y="1339850"/>
          <p14:tracePt t="3454" x="4133850" y="1339850"/>
          <p14:tracePt t="3471" x="4116388" y="1330325"/>
          <p14:tracePt t="3494" x="4108450" y="1330325"/>
          <p14:tracePt t="3504" x="4098925" y="1330325"/>
          <p14:tracePt t="3521" x="4081463" y="1322388"/>
          <p14:tracePt t="3538" x="4054475" y="1322388"/>
          <p14:tracePt t="3554" x="4000500" y="1322388"/>
          <p14:tracePt t="3571" x="3911600" y="1322388"/>
          <p14:tracePt t="3588" x="3813175" y="1339850"/>
          <p14:tracePt t="3605" x="3714750" y="1357313"/>
          <p14:tracePt t="3621" x="3633788" y="1366838"/>
          <p14:tracePt t="3638" x="3562350" y="1366838"/>
          <p14:tracePt t="3655" x="3536950" y="1366838"/>
          <p14:tracePt t="3671" x="3527425" y="1366838"/>
          <p14:tracePt t="3688" x="3517900" y="1366838"/>
          <p14:tracePt t="3705" x="3509963" y="1366838"/>
          <p14:tracePt t="3721" x="3490913" y="1366838"/>
          <p14:tracePt t="3738" x="3473450" y="1366838"/>
          <p14:tracePt t="3755" x="3465513" y="1366838"/>
          <p14:tracePt t="4319" x="3455988" y="1366838"/>
          <p14:tracePt t="4334" x="3455988" y="1374775"/>
          <p14:tracePt t="4367" x="3446463" y="1374775"/>
          <p14:tracePt t="4383" x="3438525" y="1374775"/>
          <p14:tracePt t="4390" x="3429000" y="1374775"/>
          <p14:tracePt t="4399" x="3419475" y="1374775"/>
          <p14:tracePt t="4406" x="3402013" y="1374775"/>
          <p14:tracePt t="4423" x="3322638" y="1374775"/>
          <p14:tracePt t="4440" x="3197225" y="1374775"/>
          <p14:tracePt t="4456" x="3036888" y="1384300"/>
          <p14:tracePt t="4473" x="2857500" y="1393825"/>
          <p14:tracePt t="4490" x="2687638" y="1411288"/>
          <p14:tracePt t="4507" x="2536825" y="1428750"/>
          <p14:tracePt t="4523" x="2438400" y="1428750"/>
          <p14:tracePt t="4540" x="2393950" y="1428750"/>
          <p14:tracePt t="4557" x="2357438" y="1428750"/>
          <p14:tracePt t="4573" x="2330450" y="1428750"/>
          <p14:tracePt t="4590" x="2312988" y="1411288"/>
          <p14:tracePt t="4607" x="2286000" y="1401763"/>
          <p14:tracePt t="4624" x="2276475" y="1393825"/>
          <p14:tracePt t="4640" x="2259013" y="1374775"/>
          <p14:tracePt t="4657" x="2251075" y="1366838"/>
          <p14:tracePt t="4674" x="2251075" y="1347788"/>
          <p14:tracePt t="4707" x="2251075" y="1339850"/>
          <p14:tracePt t="4724" x="2251075" y="1330325"/>
          <p14:tracePt t="4740" x="2251075" y="1303338"/>
          <p14:tracePt t="4757" x="2276475" y="1276350"/>
          <p14:tracePt t="4774" x="2393950" y="1250950"/>
          <p14:tracePt t="4791" x="2554288" y="1223963"/>
          <p14:tracePt t="4807" x="2776538" y="1204913"/>
          <p14:tracePt t="4824" x="3108325" y="1204913"/>
          <p14:tracePt t="4841" x="3581400" y="1214438"/>
          <p14:tracePt t="4857" x="4133850" y="1285875"/>
          <p14:tracePt t="4874" x="4679950" y="1393825"/>
          <p14:tracePt t="4891" x="5197475" y="1490663"/>
          <p14:tracePt t="4908" x="5616575" y="1562100"/>
          <p14:tracePt t="4924" x="5822950" y="1589088"/>
          <p14:tracePt t="4941" x="5902325" y="1598613"/>
          <p14:tracePt t="4957" x="5919788" y="1598613"/>
          <p14:tracePt t="5087" x="5919788" y="1608138"/>
          <p14:tracePt t="5103" x="5902325" y="1616075"/>
          <p14:tracePt t="5111" x="5884863" y="1625600"/>
          <p14:tracePt t="5119" x="5857875" y="1633538"/>
          <p14:tracePt t="5127" x="5830888" y="1633538"/>
          <p14:tracePt t="5141" x="5786438" y="1633538"/>
          <p14:tracePt t="5158" x="5599113" y="1633538"/>
          <p14:tracePt t="5175" x="5456238" y="1633538"/>
          <p14:tracePt t="5191" x="5276850" y="1633538"/>
          <p14:tracePt t="5208" x="5126038" y="1633538"/>
          <p14:tracePt t="5225" x="4991100" y="1633538"/>
          <p14:tracePt t="5241" x="4884738" y="1633538"/>
          <p14:tracePt t="5258" x="4786313" y="1633538"/>
          <p14:tracePt t="5275" x="4687888" y="1633538"/>
          <p14:tracePt t="5291" x="4589463" y="1633538"/>
          <p14:tracePt t="5308" x="4483100" y="1643063"/>
          <p14:tracePt t="5325" x="4394200" y="1643063"/>
          <p14:tracePt t="5342" x="4259263" y="1643063"/>
          <p14:tracePt t="5358" x="4187825" y="1643063"/>
          <p14:tracePt t="5375" x="4125913" y="1643063"/>
          <p14:tracePt t="5392" x="4071938" y="1643063"/>
          <p14:tracePt t="5409" x="4037013" y="1643063"/>
          <p14:tracePt t="5425" x="3990975" y="1643063"/>
          <p14:tracePt t="5442" x="3973513" y="1643063"/>
          <p14:tracePt t="5459" x="3946525" y="1643063"/>
          <p14:tracePt t="5475" x="3919538" y="1643063"/>
          <p14:tracePt t="5492" x="3911600" y="1643063"/>
          <p14:tracePt t="5509" x="3894138" y="1633538"/>
          <p14:tracePt t="5525" x="3884613" y="1633538"/>
          <p14:tracePt t="5543" x="3875088" y="1633538"/>
          <p14:tracePt t="5559" x="3867150" y="1633538"/>
          <p14:tracePt t="5576" x="3857625" y="1633538"/>
          <p14:tracePt t="5592" x="3840163" y="1633538"/>
          <p14:tracePt t="5609" x="3822700" y="1625600"/>
          <p14:tracePt t="5626" x="3813175" y="1625600"/>
          <p14:tracePt t="5643" x="3803650" y="1625600"/>
          <p14:tracePt t="5703" x="3795713" y="1625600"/>
          <p14:tracePt t="6599" x="3795713" y="1616075"/>
          <p14:tracePt t="6607" x="3795713" y="1608138"/>
          <p14:tracePt t="6615" x="3795713" y="1589088"/>
          <p14:tracePt t="6628" x="3813175" y="1571625"/>
          <p14:tracePt t="6645" x="3857625" y="1517650"/>
          <p14:tracePt t="6661" x="3938588" y="1473200"/>
          <p14:tracePt t="6678" x="4197350" y="1366838"/>
          <p14:tracePt t="6695" x="4456113" y="1312863"/>
          <p14:tracePt t="6711" x="4902200" y="1285875"/>
          <p14:tracePt t="6728" x="5411788" y="1285875"/>
          <p14:tracePt t="6745" x="5973763" y="1285875"/>
          <p14:tracePt t="6762" x="6554788" y="1285875"/>
          <p14:tracePt t="6778" x="7062788" y="1285875"/>
          <p14:tracePt t="6795" x="7429500" y="1285875"/>
          <p14:tracePt t="6812" x="7680325" y="1285875"/>
          <p14:tracePt t="6828" x="7858125" y="1285875"/>
          <p14:tracePt t="6845" x="8001000" y="1285875"/>
          <p14:tracePt t="6862" x="8134350" y="1268413"/>
          <p14:tracePt t="6878" x="8313738" y="1268413"/>
          <p14:tracePt t="6895" x="8474075" y="1268413"/>
          <p14:tracePt t="6912" x="8626475" y="1268413"/>
          <p14:tracePt t="6929" x="8769350" y="1268413"/>
          <p14:tracePt t="6945" x="8902700" y="1268413"/>
          <p14:tracePt t="6962" x="9010650" y="1268413"/>
          <p14:tracePt t="6979" x="9082088" y="1258888"/>
          <p14:tracePt t="6995" x="9117013" y="1258888"/>
          <p14:tracePt t="7012" x="9153525" y="1250950"/>
          <p14:tracePt t="7029" x="9180513" y="1241425"/>
          <p14:tracePt t="7046" x="9188450" y="1241425"/>
          <p14:tracePt t="7479" x="9188450" y="1223963"/>
          <p14:tracePt t="7487" x="9180513" y="1223963"/>
          <p14:tracePt t="7496" x="9161463" y="1214438"/>
          <p14:tracePt t="7513" x="9144000" y="1214438"/>
          <p14:tracePt t="7530" x="9099550" y="1204913"/>
          <p14:tracePt t="7546" x="9055100" y="1204913"/>
          <p14:tracePt t="7563" x="8974138" y="1204913"/>
          <p14:tracePt t="7580" x="8848725" y="1204913"/>
          <p14:tracePt t="7596" x="8670925" y="1204913"/>
          <p14:tracePt t="7613" x="8466138" y="1204913"/>
          <p14:tracePt t="7630" x="8242300" y="1204913"/>
          <p14:tracePt t="7647" x="7796213" y="1204913"/>
          <p14:tracePt t="7663" x="7331075" y="1204913"/>
          <p14:tracePt t="7680" x="6823075" y="1204913"/>
          <p14:tracePt t="7697" x="6269038" y="1204913"/>
          <p14:tracePt t="7714" x="5680075" y="1204913"/>
          <p14:tracePt t="7730" x="5170488" y="1204913"/>
          <p14:tracePt t="7747" x="4705350" y="1204913"/>
          <p14:tracePt t="7764" x="4340225" y="1204913"/>
          <p14:tracePt t="7780" x="4062413" y="1204913"/>
          <p14:tracePt t="7797" x="3884613" y="1204913"/>
          <p14:tracePt t="7814" x="3732213" y="1196975"/>
          <p14:tracePt t="7831" x="3455988" y="1169988"/>
          <p14:tracePt t="7847" x="3251200" y="1125538"/>
          <p14:tracePt t="7864" x="3044825" y="1108075"/>
          <p14:tracePt t="7881" x="2857500" y="1108075"/>
          <p14:tracePt t="7897" x="2687638" y="1108075"/>
          <p14:tracePt t="7914" x="2536825" y="1108075"/>
          <p14:tracePt t="7931" x="2419350" y="1108075"/>
          <p14:tracePt t="7948" x="2330450" y="1108075"/>
          <p14:tracePt t="7964" x="2259013" y="1108075"/>
          <p14:tracePt t="7981" x="2197100" y="1108075"/>
          <p14:tracePt t="7997" x="2116138" y="1125538"/>
          <p14:tracePt t="8015" x="2000250" y="1143000"/>
          <p14:tracePt t="8031" x="1955800" y="1169988"/>
          <p14:tracePt t="8048" x="1901825" y="1196975"/>
          <p14:tracePt t="8064" x="1884363" y="1204913"/>
          <p14:tracePt t="8081" x="1847850" y="1231900"/>
          <p14:tracePt t="8098" x="1830388" y="1268413"/>
          <p14:tracePt t="8114" x="1795463" y="1295400"/>
          <p14:tracePt t="8131" x="1785938" y="1339850"/>
          <p14:tracePt t="8148" x="1768475" y="1366838"/>
          <p14:tracePt t="8165" x="1758950" y="1366838"/>
          <p14:tracePt t="8591" x="1758950" y="1374775"/>
          <p14:tracePt t="8615" x="1758950" y="1384300"/>
          <p14:tracePt t="8631" x="1758950" y="1393825"/>
          <p14:tracePt t="9896" x="1768475" y="1384300"/>
          <p14:tracePt t="10023" x="1776413" y="1374775"/>
          <p14:tracePt t="11024" x="1785938" y="1366838"/>
          <p14:tracePt t="11088" x="1795463" y="1366838"/>
          <p14:tracePt t="13504" x="1803400" y="1366838"/>
          <p14:tracePt t="13520" x="1812925" y="1366838"/>
          <p14:tracePt t="13528" x="1830388" y="1357313"/>
          <p14:tracePt t="13536" x="1839913" y="1357313"/>
          <p14:tracePt t="13544" x="1857375" y="1347788"/>
          <p14:tracePt t="13560" x="1901825" y="1339850"/>
          <p14:tracePt t="13576" x="2009775" y="1322388"/>
          <p14:tracePt t="13593" x="2197100" y="1322388"/>
          <p14:tracePt t="13610" x="2536825" y="1322388"/>
          <p14:tracePt t="13626" x="3098800" y="1322388"/>
          <p14:tracePt t="13643" x="3848100" y="1322388"/>
          <p14:tracePt t="13660" x="4768850" y="1322388"/>
          <p14:tracePt t="13677" x="5751513" y="1322388"/>
          <p14:tracePt t="13693" x="6697663" y="1322388"/>
          <p14:tracePt t="13710" x="7473950" y="1322388"/>
          <p14:tracePt t="13727" x="8027988" y="1322388"/>
          <p14:tracePt t="13743" x="8528050" y="1322388"/>
          <p14:tracePt t="13760" x="8715375" y="1303338"/>
          <p14:tracePt t="13777" x="8848725" y="1285875"/>
          <p14:tracePt t="13794" x="8956675" y="1258888"/>
          <p14:tracePt t="13810" x="9045575" y="1231900"/>
          <p14:tracePt t="13827" x="9134475" y="1196975"/>
          <p14:tracePt t="13844" x="9242425" y="1152525"/>
          <p14:tracePt t="13860" x="9348788" y="1116013"/>
          <p14:tracePt t="13877" x="9447213" y="1089025"/>
          <p14:tracePt t="13894" x="9537700" y="1081088"/>
          <p14:tracePt t="13910" x="9626600" y="1054100"/>
          <p14:tracePt t="13927" x="9688513" y="1027113"/>
          <p14:tracePt t="13944" x="9786938" y="973138"/>
          <p14:tracePt t="13961" x="9823450" y="965200"/>
          <p14:tracePt t="13977" x="9858375" y="955675"/>
          <p14:tracePt t="13994" x="9867900" y="946150"/>
          <p14:tracePt t="15648" x="9858375" y="955675"/>
          <p14:tracePt t="15657" x="9840913" y="982663"/>
          <p14:tracePt t="15665" x="9804400" y="1036638"/>
          <p14:tracePt t="15681" x="9732963" y="1179513"/>
          <p14:tracePt t="15698" x="9617075" y="1366838"/>
          <p14:tracePt t="15715" x="9420225" y="1616075"/>
          <p14:tracePt t="15731" x="9153525" y="1874838"/>
          <p14:tracePt t="15748" x="8796338" y="2160588"/>
          <p14:tracePt t="15765" x="8385175" y="2509838"/>
          <p14:tracePt t="15781" x="7966075" y="2938463"/>
          <p14:tracePt t="15798" x="7545388" y="3411538"/>
          <p14:tracePt t="15815" x="7089775" y="3919538"/>
          <p14:tracePt t="15831" x="6643688" y="4348163"/>
          <p14:tracePt t="15848" x="5965825" y="4911725"/>
          <p14:tracePt t="15865" x="5545138" y="5214938"/>
          <p14:tracePt t="15882" x="5232400" y="5411788"/>
          <p14:tracePt t="15898" x="4983163" y="5537200"/>
          <p14:tracePt t="15915" x="4786313" y="5608638"/>
          <p14:tracePt t="15932" x="4633913" y="5653088"/>
          <p14:tracePt t="15948" x="4545013" y="5670550"/>
          <p14:tracePt t="15965" x="4483100" y="5670550"/>
          <p14:tracePt t="15982" x="4367213" y="5670550"/>
          <p14:tracePt t="15999" x="4224338" y="5626100"/>
          <p14:tracePt t="16015" x="4044950" y="5562600"/>
          <p14:tracePt t="16032" x="3687763" y="5367338"/>
          <p14:tracePt t="16049" x="3411538" y="5160963"/>
          <p14:tracePt t="16065" x="3108325" y="4857750"/>
          <p14:tracePt t="16082" x="2822575" y="4483100"/>
          <p14:tracePt t="16099" x="2589213" y="4125913"/>
          <p14:tracePt t="16115" x="2428875" y="3840163"/>
          <p14:tracePt t="16132" x="2322513" y="3625850"/>
          <p14:tracePt t="16149" x="2286000" y="3429000"/>
          <p14:tracePt t="16166" x="2268538" y="3259138"/>
          <p14:tracePt t="16182" x="2259013" y="3143250"/>
          <p14:tracePt t="16199" x="2259013" y="3036888"/>
          <p14:tracePt t="16216" x="2259013" y="2884488"/>
          <p14:tracePt t="16233" x="2295525" y="2822575"/>
          <p14:tracePt t="16249" x="2312988" y="2786063"/>
          <p14:tracePt t="16266" x="2322513" y="2768600"/>
          <p14:tracePt t="16283" x="2330450" y="2751138"/>
          <p14:tracePt t="16299" x="2347913" y="2741613"/>
          <p14:tracePt t="16316" x="2357438" y="2741613"/>
          <p14:tracePt t="16401" x="2366963" y="2741613"/>
          <p14:tracePt t="16625" x="2374900" y="2741613"/>
          <p14:tracePt t="16641" x="2393950" y="2732088"/>
          <p14:tracePt t="16649" x="2401888" y="2732088"/>
          <p14:tracePt t="16657" x="2411413" y="2732088"/>
          <p14:tracePt t="16667" x="2419350" y="2732088"/>
          <p14:tracePt t="16683" x="2438400" y="2724150"/>
          <p14:tracePt t="16700" x="2455863" y="2714625"/>
          <p14:tracePt t="16717" x="2490788" y="2705100"/>
          <p14:tracePt t="16734" x="2500313" y="2705100"/>
          <p14:tracePt t="16750" x="2536825" y="2705100"/>
          <p14:tracePt t="16767" x="2581275" y="2697163"/>
          <p14:tracePt t="16784" x="2625725" y="2679700"/>
          <p14:tracePt t="16800" x="2714625" y="2670175"/>
          <p14:tracePt t="16817" x="2803525" y="2652713"/>
          <p14:tracePt t="16834" x="2928938" y="2625725"/>
          <p14:tracePt t="16850" x="3098800" y="2589213"/>
          <p14:tracePt t="16867" x="3322638" y="2544763"/>
          <p14:tracePt t="16884" x="3527425" y="2473325"/>
          <p14:tracePt t="16901" x="3857625" y="2384425"/>
          <p14:tracePt t="16917" x="4367213" y="2330450"/>
          <p14:tracePt t="16934" x="4759325" y="2322513"/>
          <p14:tracePt t="16951" x="5170488" y="2322513"/>
          <p14:tracePt t="16967" x="5537200" y="2322513"/>
          <p14:tracePt t="16984" x="6010275" y="2322513"/>
          <p14:tracePt t="17001" x="6286500" y="2322513"/>
          <p14:tracePt t="17018" x="6537325" y="2322513"/>
          <p14:tracePt t="17034" x="6813550" y="2303463"/>
          <p14:tracePt t="17051" x="7054850" y="2268538"/>
          <p14:tracePt t="17068" x="7296150" y="2214563"/>
          <p14:tracePt t="17084" x="7483475" y="2179638"/>
          <p14:tracePt t="17101" x="7626350" y="2160588"/>
          <p14:tracePt t="17118" x="7751763" y="2133600"/>
          <p14:tracePt t="17135" x="7875588" y="2108200"/>
          <p14:tracePt t="17137" x="7939088" y="2089150"/>
          <p14:tracePt t="17151" x="8010525" y="2081213"/>
          <p14:tracePt t="17168" x="8161338" y="2044700"/>
          <p14:tracePt t="17184" x="8242300" y="2017713"/>
          <p14:tracePt t="17201" x="8323263" y="1990725"/>
          <p14:tracePt t="17218" x="8385175" y="1965325"/>
          <p14:tracePt t="17235" x="8429625" y="1955800"/>
          <p14:tracePt t="17251" x="8466138" y="1938338"/>
          <p14:tracePt t="17268" x="8518525" y="1911350"/>
          <p14:tracePt t="17284" x="8555038" y="1874838"/>
          <p14:tracePt t="17301" x="8589963" y="1830388"/>
          <p14:tracePt t="17318" x="8609013" y="1776413"/>
          <p14:tracePt t="17335" x="8609013" y="1714500"/>
          <p14:tracePt t="17351" x="8599488" y="1625600"/>
          <p14:tracePt t="17368" x="8545513" y="1527175"/>
          <p14:tracePt t="17385" x="8483600" y="1465263"/>
          <p14:tracePt t="17401" x="8412163" y="1401763"/>
          <p14:tracePt t="17418" x="8331200" y="1366838"/>
          <p14:tracePt t="17435" x="8269288" y="1330325"/>
          <p14:tracePt t="17451" x="8242300" y="1330325"/>
          <p14:tracePt t="17468" x="8224838" y="1322388"/>
          <p14:tracePt t="17485" x="8215313" y="1322388"/>
          <p14:tracePt t="17529" x="8224838" y="1330325"/>
          <p14:tracePt t="17537" x="8232775" y="1366838"/>
          <p14:tracePt t="17552" x="8242300" y="1419225"/>
          <p14:tracePt t="17569" x="8242300" y="1490663"/>
          <p14:tracePt t="17585" x="8242300" y="1536700"/>
          <p14:tracePt t="17602" x="8242300" y="1544638"/>
          <p14:tracePt t="17636" x="8242300" y="1554163"/>
          <p14:tracePt t="17697" x="8242300" y="1562100"/>
          <p14:tracePt t="17713" x="8242300" y="1571625"/>
          <p14:tracePt t="17728" x="8242300" y="1581150"/>
          <p14:tracePt t="17857" x="8242300" y="1589088"/>
          <p14:tracePt t="17873" x="8242300" y="1598613"/>
          <p14:tracePt t="17905" x="8251825" y="1608138"/>
          <p14:tracePt t="18153" x="8251825" y="1616075"/>
          <p14:tracePt t="18209" x="8251825" y="1625600"/>
          <p14:tracePt t="18265" x="8251825" y="1633538"/>
          <p14:tracePt t="18489" x="8251825" y="1643063"/>
          <p14:tracePt t="18497" x="8242300" y="1670050"/>
          <p14:tracePt t="18505" x="8224838" y="1687513"/>
          <p14:tracePt t="18521" x="8116888" y="1776413"/>
          <p14:tracePt t="18537" x="7939088" y="1874838"/>
          <p14:tracePt t="18554" x="7724775" y="1982788"/>
          <p14:tracePt t="18571" x="7491413" y="2098675"/>
          <p14:tracePt t="18587" x="7242175" y="2205038"/>
          <p14:tracePt t="18604" x="7010400" y="2286000"/>
          <p14:tracePt t="18621" x="6823075" y="2339975"/>
          <p14:tracePt t="18638" x="6643688" y="2384425"/>
          <p14:tracePt t="18655" x="6438900" y="2419350"/>
          <p14:tracePt t="18671" x="6170613" y="2473325"/>
          <p14:tracePt t="18688" x="5813425" y="2544763"/>
          <p14:tracePt t="18705" x="5018088" y="2759075"/>
          <p14:tracePt t="18721" x="4375150" y="3000375"/>
          <p14:tracePt t="18738" x="3679825" y="3197225"/>
          <p14:tracePt t="18755" x="3027363" y="3348038"/>
          <p14:tracePt t="18771" x="2509838" y="3455988"/>
          <p14:tracePt t="18788" x="2044700" y="3517900"/>
          <p14:tracePt t="18805" x="1616075" y="3544888"/>
          <p14:tracePt t="18821" x="1250950" y="3544888"/>
          <p14:tracePt t="18838" x="911225" y="3544888"/>
          <p14:tracePt t="18855" x="571500" y="3517900"/>
          <p14:tracePt t="18872" x="312738" y="3473450"/>
          <p14:tracePt t="18888" x="61913" y="3357563"/>
          <p14:tracePt t="18905" x="0" y="3241675"/>
          <p14:tracePt t="18922" x="0" y="3054350"/>
          <p14:tracePt t="18938" x="0" y="2830513"/>
          <p14:tracePt t="18955" x="17463" y="2509838"/>
          <p14:tracePt t="18972" x="115888" y="2125663"/>
          <p14:tracePt t="18989" x="312738" y="1731963"/>
          <p14:tracePt t="19005" x="669925" y="1285875"/>
          <p14:tracePt t="19022" x="1179513" y="822325"/>
          <p14:tracePt t="19039" x="1830388" y="366713"/>
          <p14:tracePt t="19055" x="2581275" y="26988"/>
          <p14:tracePt t="19073" x="3822700" y="0"/>
          <p14:tracePt t="19089" x="4724400" y="9525"/>
          <p14:tracePt t="19105" x="5643563" y="160338"/>
          <p14:tracePt t="19122" x="6527800" y="500063"/>
          <p14:tracePt t="19139" x="7286625" y="911225"/>
          <p14:tracePt t="19156" x="7786688" y="1303338"/>
          <p14:tracePt t="19172" x="8054975" y="1633538"/>
          <p14:tracePt t="19189" x="8153400" y="1857375"/>
          <p14:tracePt t="19206" x="8170863" y="2071688"/>
          <p14:tracePt t="19222" x="8153400" y="2312988"/>
          <p14:tracePt t="19239" x="8027988" y="2581275"/>
          <p14:tracePt t="19256" x="7894638" y="2803525"/>
          <p14:tracePt t="19272" x="7661275" y="3017838"/>
          <p14:tracePt t="19289" x="7518400" y="3098800"/>
          <p14:tracePt t="19306" x="7394575" y="3133725"/>
          <p14:tracePt t="19323" x="7269163" y="3143250"/>
          <p14:tracePt t="19339" x="7054850" y="3133725"/>
          <p14:tracePt t="19356" x="6777038" y="3081338"/>
          <p14:tracePt t="19373" x="6402388" y="2955925"/>
          <p14:tracePt t="19389" x="6000750" y="2786063"/>
          <p14:tracePt t="19406" x="5599113" y="2571750"/>
          <p14:tracePt t="19423" x="5241925" y="2357438"/>
          <p14:tracePt t="19440" x="5027613" y="2170113"/>
          <p14:tracePt t="19457" x="4840288" y="1990725"/>
          <p14:tracePt t="19473" x="4803775" y="1928813"/>
          <p14:tracePt t="19490" x="4803775" y="1919288"/>
          <p14:tracePt t="19801" x="4813300" y="1919288"/>
          <p14:tracePt t="19809" x="4830763" y="1919288"/>
          <p14:tracePt t="19817" x="4848225" y="1919288"/>
          <p14:tracePt t="19825" x="4875213" y="1919288"/>
          <p14:tracePt t="19841" x="4911725" y="1928813"/>
          <p14:tracePt t="19857" x="4938713" y="1938338"/>
          <p14:tracePt t="19874" x="4956175" y="1946275"/>
          <p14:tracePt t="19945" x="4965700" y="1946275"/>
          <p14:tracePt t="19961" x="4973638" y="1955800"/>
          <p14:tracePt t="19977" x="4973638" y="1965325"/>
          <p14:tracePt t="19993" x="4973638" y="1973263"/>
          <p14:tracePt t="20033" x="4973638" y="1982788"/>
          <p14:tracePt t="20169" x="4973638" y="1990725"/>
          <p14:tracePt t="20369" x="4983163" y="2000250"/>
          <p14:tracePt t="20385" x="5000625" y="2000250"/>
          <p14:tracePt t="20393" x="5018088" y="2000250"/>
          <p14:tracePt t="20401" x="5045075" y="2000250"/>
          <p14:tracePt t="20409" x="5062538" y="2000250"/>
          <p14:tracePt t="20425" x="5116513" y="1982788"/>
          <p14:tracePt t="20442" x="5153025" y="1982788"/>
          <p14:tracePt t="20458" x="5180013" y="1965325"/>
          <p14:tracePt t="20475" x="5205413" y="1965325"/>
          <p14:tracePt t="20492" x="5214938" y="1955800"/>
          <p14:tracePt t="20508" x="5224463" y="1955800"/>
          <p14:tracePt t="20525" x="5232400" y="1955800"/>
          <p14:tracePt t="20542" x="5241925" y="1946275"/>
          <p14:tracePt t="20559" x="5251450" y="1938338"/>
          <p14:tracePt t="20575" x="5259388" y="1919288"/>
          <p14:tracePt t="20592" x="5268913" y="1919288"/>
          <p14:tracePt t="20609" x="5276850" y="1911350"/>
          <p14:tracePt t="20705" x="5276850" y="1901825"/>
          <p14:tracePt t="20721" x="5276850" y="1884363"/>
          <p14:tracePt t="20737" x="5268913" y="1884363"/>
          <p14:tracePt t="20746" x="5251450" y="1874838"/>
          <p14:tracePt t="20761" x="5232400" y="1857375"/>
          <p14:tracePt t="20776" x="5224463" y="1857375"/>
          <p14:tracePt t="20793" x="5197475" y="1812925"/>
          <p14:tracePt t="20809" x="5197475" y="1751013"/>
          <p14:tracePt t="20826" x="5197475" y="1608138"/>
          <p14:tracePt t="20843" x="5197475" y="1438275"/>
          <p14:tracePt t="20859" x="5205413" y="1250950"/>
          <p14:tracePt t="20876" x="5205413" y="1125538"/>
          <p14:tracePt t="20893" x="5205413" y="1062038"/>
          <p14:tracePt t="20909" x="5197475" y="1009650"/>
          <p14:tracePt t="20926" x="5180013" y="965200"/>
          <p14:tracePt t="20943" x="5170488" y="928688"/>
          <p14:tracePt t="20960" x="5153025" y="893763"/>
          <p14:tracePt t="20976" x="5153025" y="874713"/>
          <p14:tracePt t="20993" x="5143500" y="857250"/>
          <p14:tracePt t="21010" x="5143500" y="847725"/>
          <p14:tracePt t="21026" x="5133975" y="847725"/>
          <p14:tracePt t="21043" x="5126038" y="847725"/>
          <p14:tracePt t="21060" x="5099050" y="847725"/>
          <p14:tracePt t="21076" x="5072063" y="847725"/>
          <p14:tracePt t="21093" x="5037138" y="847725"/>
          <p14:tracePt t="21110" x="5000625" y="847725"/>
          <p14:tracePt t="21126" x="4965700" y="847725"/>
          <p14:tracePt t="21143" x="4919663" y="847725"/>
          <p14:tracePt t="21160" x="4902200" y="847725"/>
          <p14:tracePt t="21177" x="4875213" y="847725"/>
          <p14:tracePt t="21193" x="4867275" y="847725"/>
          <p14:tracePt t="21210" x="4830763" y="847725"/>
          <p14:tracePt t="21227" x="4776788" y="830263"/>
          <p14:tracePt t="21243" x="4697413" y="822325"/>
          <p14:tracePt t="21260" x="4581525" y="795338"/>
          <p14:tracePt t="21277" x="4438650" y="776288"/>
          <p14:tracePt t="21294" x="4286250" y="731838"/>
          <p14:tracePt t="21310" x="4108450" y="723900"/>
          <p14:tracePt t="21327" x="3867150" y="723900"/>
          <p14:tracePt t="21344" x="3616325" y="723900"/>
          <p14:tracePt t="21360" x="3330575" y="750888"/>
          <p14:tracePt t="21377" x="2874963" y="830263"/>
          <p14:tracePt t="21394" x="2589213" y="884238"/>
          <p14:tracePt t="21411" x="2384425" y="919163"/>
          <p14:tracePt t="21427" x="2224088" y="938213"/>
          <p14:tracePt t="21444" x="2152650" y="938213"/>
          <p14:tracePt t="21461" x="2125663" y="938213"/>
          <p14:tracePt t="21477" x="2108200" y="938213"/>
          <p14:tracePt t="21494" x="2089150" y="938213"/>
          <p14:tracePt t="21511" x="2081213" y="938213"/>
          <p14:tracePt t="21527" x="2062163" y="938213"/>
          <p14:tracePt t="21544" x="2044700" y="938213"/>
          <p14:tracePt t="21561" x="2009775" y="938213"/>
          <p14:tracePt t="21578" x="1982788" y="938213"/>
          <p14:tracePt t="21594" x="1973263" y="938213"/>
          <p14:tracePt t="21826" x="1965325" y="938213"/>
          <p14:tracePt t="21842" x="1955800" y="946150"/>
          <p14:tracePt t="21849" x="1955800" y="955675"/>
          <p14:tracePt t="21861" x="1955800" y="965200"/>
          <p14:tracePt t="21878" x="1946275" y="973138"/>
          <p14:tracePt t="21895" x="1928813" y="1000125"/>
          <p14:tracePt t="21912" x="1911350" y="1027113"/>
          <p14:tracePt t="21928" x="1884363" y="1054100"/>
          <p14:tracePt t="21945" x="1866900" y="1089025"/>
          <p14:tracePt t="21962" x="1847850" y="1108075"/>
          <p14:tracePt t="21978" x="1839913" y="1125538"/>
          <p14:tracePt t="21995" x="1830388" y="1133475"/>
          <p14:tracePt t="22012" x="1822450" y="1143000"/>
          <p14:tracePt t="22029" x="1822450" y="1152525"/>
          <p14:tracePt t="22062" x="1812925" y="1160463"/>
          <p14:tracePt t="22106" x="1812925" y="1169988"/>
          <p14:tracePt t="22122" x="1803400" y="1179513"/>
          <p14:tracePt t="22138" x="1803400" y="1187450"/>
          <p14:tracePt t="22394" x="1803400" y="1204913"/>
          <p14:tracePt t="22402" x="1847850" y="1250950"/>
          <p14:tracePt t="22413" x="1901825" y="1322388"/>
          <p14:tracePt t="22429" x="2044700" y="1446213"/>
          <p14:tracePt t="22446" x="2241550" y="1571625"/>
          <p14:tracePt t="22463" x="2259013" y="1616075"/>
          <p14:tracePt t="22479" x="2224088" y="1633538"/>
          <p14:tracePt t="22513" x="2214563" y="1633538"/>
          <p14:tracePt t="38821" x="2205038" y="1633538"/>
          <p14:tracePt t="38853" x="2205038" y="1625600"/>
          <p14:tracePt t="38893" x="2197100" y="1625600"/>
          <p14:tracePt t="38901" x="2152650" y="1625600"/>
          <p14:tracePt t="38909" x="2098675" y="1616075"/>
          <p14:tracePt t="38917" x="2000250" y="1598613"/>
          <p14:tracePt t="38932" x="1704975" y="1554163"/>
          <p14:tracePt t="38949" x="1347788" y="1482725"/>
          <p14:tracePt t="38966" x="1089025" y="1411288"/>
          <p14:tracePt t="38983" x="928688" y="1339850"/>
          <p14:tracePt t="38999" x="776288" y="1285875"/>
          <p14:tracePt t="39016" x="660400" y="1231900"/>
          <p14:tracePt t="39033" x="588963" y="1179513"/>
          <p14:tracePt t="39049" x="500063" y="1133475"/>
          <p14:tracePt t="39066" x="347663" y="1062038"/>
          <p14:tracePt t="39083" x="160338" y="973138"/>
          <p14:tracePt t="39099" x="0" y="874713"/>
          <p14:tracePt t="39116" x="0" y="660400"/>
          <p14:tracePt t="39133" x="0" y="322263"/>
          <p14:tracePt t="40473" x="6018213" y="3956050"/>
          <p14:tracePt t="40586" x="6027738" y="3956050"/>
          <p14:tracePt t="40594" x="6062663" y="3946525"/>
          <p14:tracePt t="40602" x="6099175" y="3929063"/>
          <p14:tracePt t="40612" x="6116638" y="3911600"/>
          <p14:tracePt t="73776" x="6116638" y="3919538"/>
          <p14:tracePt t="73786" x="6089650" y="3919538"/>
          <p14:tracePt t="73802" x="5867400" y="4017963"/>
          <p14:tracePt t="73819" x="5367338" y="4224338"/>
          <p14:tracePt t="73836" x="5089525" y="4357688"/>
          <p14:tracePt t="73853" x="4946650" y="4518025"/>
          <p14:tracePt t="73869" x="4867275" y="4679950"/>
          <p14:tracePt t="73886" x="4830763" y="4875213"/>
          <p14:tracePt t="73903" x="4795838" y="5072063"/>
          <p14:tracePt t="73919" x="4759325" y="5251450"/>
          <p14:tracePt t="73936" x="4751388" y="5340350"/>
          <p14:tracePt t="73953" x="4714875" y="5411788"/>
          <p14:tracePt t="73969" x="4670425" y="5483225"/>
          <p14:tracePt t="73986" x="4616450" y="5589588"/>
          <p14:tracePt t="74003" x="4562475" y="5688013"/>
          <p14:tracePt t="74020" x="4545013" y="5751513"/>
          <p14:tracePt t="74036" x="4510088" y="5830888"/>
          <p14:tracePt t="74053" x="4419600" y="5919788"/>
          <p14:tracePt t="74070" x="4367213" y="5956300"/>
          <p14:tracePt t="74086" x="4357688" y="5965825"/>
          <p14:tracePt t="76953" x="4348163" y="5965825"/>
          <p14:tracePt t="76960" x="4340225" y="5965825"/>
          <p14:tracePt t="76969" x="4313238" y="5965825"/>
          <p14:tracePt t="76976" x="4259263" y="5965825"/>
          <p14:tracePt t="76993" x="4205288" y="5956300"/>
          <p14:tracePt t="77009" x="4197350" y="5956300"/>
          <p14:tracePt t="77026" x="4197350" y="5938838"/>
          <p14:tracePt t="77043" x="4241800" y="5848350"/>
          <p14:tracePt t="77060" x="4419600" y="5661025"/>
          <p14:tracePt t="77076" x="4643438" y="5446713"/>
          <p14:tracePt t="77093" x="4768850" y="5241925"/>
          <p14:tracePt t="77110" x="4857750" y="5045075"/>
          <p14:tracePt t="77126" x="4929188" y="4848225"/>
          <p14:tracePt t="77143" x="5037138" y="4616450"/>
          <p14:tracePt t="77160" x="5180013" y="4268788"/>
          <p14:tracePt t="77176" x="5322888" y="3973513"/>
          <p14:tracePt t="77193" x="5518150" y="3616325"/>
          <p14:tracePt t="77210" x="5741988" y="3340100"/>
          <p14:tracePt t="77227" x="5956300" y="3152775"/>
          <p14:tracePt t="77243" x="6170613" y="3036888"/>
          <p14:tracePt t="77260" x="6446838" y="2928938"/>
          <p14:tracePt t="77277" x="6804025" y="2857500"/>
          <p14:tracePt t="77293" x="7153275" y="2795588"/>
          <p14:tracePt t="77310" x="7429500" y="2776538"/>
          <p14:tracePt t="77312" x="7527925" y="2776538"/>
          <p14:tracePt t="77327" x="7608888" y="2776538"/>
          <p14:tracePt t="77344" x="7705725" y="2776538"/>
          <p14:tracePt t="77384" x="7715250" y="2786063"/>
          <p14:tracePt t="77393" x="7715250" y="2795588"/>
          <p14:tracePt t="77410" x="7680325" y="2840038"/>
          <p14:tracePt t="77427" x="7554913" y="2955925"/>
          <p14:tracePt t="77444" x="7367588" y="3108325"/>
          <p14:tracePt t="77460" x="7054850" y="3313113"/>
          <p14:tracePt t="77477" x="6653213" y="3544888"/>
          <p14:tracePt t="77494" x="6153150" y="3830638"/>
          <p14:tracePt t="77510" x="5537200" y="4170363"/>
          <p14:tracePt t="77527" x="4884738" y="4446588"/>
          <p14:tracePt t="77544" x="3803650" y="4732338"/>
          <p14:tracePt t="77560" x="3108325" y="4875213"/>
          <p14:tracePt t="77577" x="2490788" y="5000625"/>
          <p14:tracePt t="77594" x="1866900" y="5054600"/>
          <p14:tracePt t="77611" x="1276350" y="5099050"/>
          <p14:tracePt t="77627" x="731838" y="5133975"/>
          <p14:tracePt t="77644" x="303213" y="5153025"/>
          <p14:tracePt t="77661" x="9525" y="5197475"/>
          <p14:tracePt t="77678" x="0" y="5241925"/>
          <p14:tracePt t="77694" x="0" y="5286375"/>
          <p14:tracePt t="77711" x="0" y="5348288"/>
          <p14:tracePt t="77728" x="0" y="5572125"/>
          <p14:tracePt t="77744" x="0" y="5803900"/>
          <p14:tracePt t="77761" x="0" y="6045200"/>
          <p14:tracePt t="77778" x="0" y="6286500"/>
          <p14:tracePt t="77794" x="0" y="6483350"/>
          <p14:tracePt t="77811" x="9525" y="6643688"/>
          <p14:tracePt t="78216" x="2081213" y="6545263"/>
          <p14:tracePt t="78229" x="2143125" y="6545263"/>
          <p14:tracePt t="78245" x="2251075" y="6545263"/>
          <p14:tracePt t="78262" x="2374900" y="6537325"/>
          <p14:tracePt t="78279" x="2482850" y="6518275"/>
          <p14:tracePt t="78296" x="2643188" y="6483350"/>
          <p14:tracePt t="78312" x="2714625" y="6483350"/>
          <p14:tracePt t="78329" x="2803525" y="6483350"/>
          <p14:tracePt t="78346" x="2894013" y="6483350"/>
          <p14:tracePt t="78362" x="2982913" y="6483350"/>
          <p14:tracePt t="78379" x="3071813" y="6483350"/>
          <p14:tracePt t="78396" x="3179763" y="6483350"/>
          <p14:tracePt t="78413" x="3276600" y="6483350"/>
          <p14:tracePt t="78429" x="3375025" y="6483350"/>
          <p14:tracePt t="78446" x="3473450" y="6483350"/>
          <p14:tracePt t="78463" x="3608388" y="6473825"/>
          <p14:tracePt t="78479" x="3741738" y="6446838"/>
          <p14:tracePt t="78496" x="3956050" y="6402388"/>
          <p14:tracePt t="78513" x="4116388" y="6375400"/>
          <p14:tracePt t="78529" x="4251325" y="6340475"/>
          <p14:tracePt t="78546" x="4411663" y="6313488"/>
          <p14:tracePt t="78563" x="4554538" y="6276975"/>
          <p14:tracePt t="78580" x="4697413" y="6224588"/>
          <p14:tracePt t="78596" x="4840288" y="6161088"/>
          <p14:tracePt t="78613" x="5027613" y="6099175"/>
          <p14:tracePt t="78630" x="5205413" y="6018213"/>
          <p14:tracePt t="78646" x="5402263" y="5946775"/>
          <p14:tracePt t="78663" x="5562600" y="5911850"/>
          <p14:tracePt t="78680" x="5786438" y="5867400"/>
          <p14:tracePt t="78696" x="5894388" y="5857875"/>
          <p14:tracePt t="78713" x="6000750" y="5857875"/>
          <p14:tracePt t="78730" x="6116638" y="5848350"/>
          <p14:tracePt t="78747" x="6170613" y="5830888"/>
          <p14:tracePt t="78763" x="6205538" y="5822950"/>
          <p14:tracePt t="78780" x="6224588" y="5822950"/>
          <p14:tracePt t="79369" x="6215063" y="5822950"/>
          <p14:tracePt t="79376" x="6197600" y="5813425"/>
          <p14:tracePt t="79384" x="6170613" y="5803900"/>
          <p14:tracePt t="79398" x="6143625" y="5795963"/>
          <p14:tracePt t="79415" x="6062663" y="5786438"/>
          <p14:tracePt t="79431" x="5946775" y="5751513"/>
          <p14:tracePt t="79448" x="5661025" y="5616575"/>
          <p14:tracePt t="79465" x="5286375" y="5402263"/>
          <p14:tracePt t="79481" x="4776788" y="5045075"/>
          <p14:tracePt t="79498" x="4054475" y="4473575"/>
          <p14:tracePt t="79515" x="3268663" y="3768725"/>
          <p14:tracePt t="79531" x="2446338" y="3054350"/>
          <p14:tracePt t="79548" x="1724025" y="2384425"/>
          <p14:tracePt t="79565" x="1108075" y="1795463"/>
          <p14:tracePt t="79582" x="731838" y="1339850"/>
          <p14:tracePt t="79598" x="536575" y="1044575"/>
          <p14:tracePt t="79615" x="465138" y="874713"/>
          <p14:tracePt t="79632" x="419100" y="723900"/>
          <p14:tracePt t="79649" x="411163" y="687388"/>
          <p14:tracePt t="79665" x="411163" y="679450"/>
          <p14:tracePt t="79761" x="411163" y="669925"/>
          <p14:tracePt t="79777" x="401638" y="652463"/>
          <p14:tracePt t="79785" x="401638" y="633413"/>
          <p14:tracePt t="79793" x="393700" y="625475"/>
          <p14:tracePt t="79801" x="374650" y="598488"/>
          <p14:tracePt t="79816" x="374650" y="581025"/>
          <p14:tracePt t="79832" x="374650" y="500063"/>
          <p14:tracePt t="79849" x="366713" y="446088"/>
          <p14:tracePt t="79866" x="357188" y="419100"/>
          <p14:tracePt t="79882" x="357188" y="401638"/>
          <p14:tracePt t="79899" x="357188" y="393700"/>
        </p14:tracePtLst>
      </p14:laserTrace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458097" y="966357"/>
            <a:ext cx="3929449" cy="5619794"/>
          </a:xfrm>
          <a:prstGeom prst="rect">
            <a:avLst/>
          </a:prstGeom>
        </p:spPr>
      </p:pic>
      <p:sp>
        <p:nvSpPr>
          <p:cNvPr id="8" name="TextBox 7"/>
          <p:cNvSpPr txBox="1"/>
          <p:nvPr/>
        </p:nvSpPr>
        <p:spPr>
          <a:xfrm>
            <a:off x="5474043" y="2063578"/>
            <a:ext cx="3781168" cy="1477328"/>
          </a:xfrm>
          <a:prstGeom prst="rect">
            <a:avLst/>
          </a:prstGeom>
          <a:noFill/>
        </p:spPr>
        <p:txBody>
          <a:bodyPr wrap="square" rtlCol="0">
            <a:spAutoFit/>
          </a:bodyPr>
          <a:lstStyle/>
          <a:p>
            <a:r>
              <a:rPr lang="en-US" dirty="0"/>
              <a:t>Figure 5.4: Alternative client–server topologies: (a) single client, single server; (b) multiple clients, single server; (c) multiple clients, multiple servers.</a:t>
            </a:r>
          </a:p>
        </p:txBody>
      </p:sp>
      <p:pic>
        <p:nvPicPr>
          <p:cNvPr id="5" name="Picture 4"/>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834287426"/>
      </p:ext>
    </p:extLst>
  </p:cSld>
  <p:clrMapOvr>
    <a:masterClrMapping/>
  </p:clrMapOvr>
  <mc:AlternateContent xmlns:mc="http://schemas.openxmlformats.org/markup-compatibility/2006" xmlns:p14="http://schemas.microsoft.com/office/powerpoint/2010/main">
    <mc:Choice Requires="p14">
      <p:transition spd="slow" p14:dur="2000" advTm="18683"/>
    </mc:Choice>
    <mc:Fallback xmlns="">
      <p:transition spd="slow" advTm="18683"/>
    </mc:Fallback>
  </mc:AlternateContent>
  <p:extLst>
    <p:ext uri="{3A86A75C-4F4B-4683-9AE1-C65F6400EC91}">
      <p14:laserTraceLst xmlns:p14="http://schemas.microsoft.com/office/powerpoint/2010/main">
        <p14:tracePtLst>
          <p14:tracePt t="452" x="419100" y="411163"/>
          <p14:tracePt t="460" x="438150" y="411163"/>
          <p14:tracePt t="468" x="473075" y="428625"/>
          <p14:tracePt t="485" x="581025" y="482600"/>
          <p14:tracePt t="502" x="723900" y="527050"/>
          <p14:tracePt t="519" x="919163" y="608013"/>
          <p14:tracePt t="535" x="1160463" y="714375"/>
          <p14:tracePt t="552" x="1393825" y="795338"/>
          <p14:tracePt t="568" x="1598613" y="839788"/>
          <p14:tracePt t="585" x="1758950" y="866775"/>
          <p14:tracePt t="602" x="1919288" y="928688"/>
          <p14:tracePt t="619" x="2089150" y="990600"/>
          <p14:tracePt t="635" x="2251075" y="1071563"/>
          <p14:tracePt t="652" x="2562225" y="1196975"/>
          <p14:tracePt t="669" x="2803525" y="1312863"/>
          <p14:tracePt t="685" x="3125788" y="1473200"/>
          <p14:tracePt t="702" x="3482975" y="1625600"/>
          <p14:tracePt t="719" x="3867150" y="1776413"/>
          <p14:tracePt t="736" x="4197350" y="1893888"/>
          <p14:tracePt t="752" x="4438650" y="1982788"/>
          <p14:tracePt t="769" x="4625975" y="2027238"/>
          <p14:tracePt t="786" x="4786313" y="2054225"/>
          <p14:tracePt t="802" x="4919663" y="2071688"/>
          <p14:tracePt t="819" x="5018088" y="2089150"/>
          <p14:tracePt t="836" x="5108575" y="2108200"/>
          <p14:tracePt t="852" x="5160963" y="2116138"/>
          <p14:tracePt t="869" x="5205413" y="2116138"/>
          <p14:tracePt t="886" x="5241925" y="2125663"/>
          <p14:tracePt t="903" x="5303838" y="2143125"/>
          <p14:tracePt t="919" x="5384800" y="2170113"/>
          <p14:tracePt t="936" x="5491163" y="2205038"/>
          <p14:tracePt t="953" x="5599113" y="2232025"/>
          <p14:tracePt t="969" x="5732463" y="2259013"/>
          <p14:tracePt t="986" x="5929313" y="2286000"/>
          <p14:tracePt t="1003" x="6134100" y="2330450"/>
          <p14:tracePt t="1019" x="6330950" y="2366963"/>
          <p14:tracePt t="1036" x="6581775" y="2401888"/>
          <p14:tracePt t="1053" x="6705600" y="2419350"/>
          <p14:tracePt t="1069" x="6804025" y="2446338"/>
          <p14:tracePt t="1086" x="6848475" y="2455863"/>
          <p14:tracePt t="1103" x="6894513" y="2455863"/>
          <p14:tracePt t="1119" x="6911975" y="2455863"/>
          <p14:tracePt t="1136" x="6919913" y="2455863"/>
          <p14:tracePt t="1153" x="6929438" y="2455863"/>
          <p14:tracePt t="1170" x="6946900" y="2455863"/>
          <p14:tracePt t="1187" x="6956425" y="2455863"/>
          <p14:tracePt t="1203" x="6983413" y="2455863"/>
          <p14:tracePt t="1220" x="7037388" y="2455863"/>
          <p14:tracePt t="1237" x="7081838" y="2465388"/>
          <p14:tracePt t="1253" x="7153275" y="2473325"/>
          <p14:tracePt t="1270" x="7205663" y="2482850"/>
          <p14:tracePt t="1287" x="7251700" y="2500313"/>
          <p14:tracePt t="1303" x="7286625" y="2500313"/>
          <p14:tracePt t="1320" x="7331075" y="2500313"/>
          <p14:tracePt t="1337" x="7375525" y="2500313"/>
          <p14:tracePt t="1354" x="7402513" y="2500313"/>
          <p14:tracePt t="1370" x="7439025" y="2500313"/>
          <p14:tracePt t="1387" x="7466013" y="2500313"/>
          <p14:tracePt t="1404" x="7491413" y="2500313"/>
          <p14:tracePt t="1420" x="7510463" y="2500313"/>
          <p14:tracePt t="3556" x="7510463" y="2509838"/>
          <p14:tracePt t="3588" x="7500938" y="2509838"/>
          <p14:tracePt t="3596" x="7491413" y="2509838"/>
          <p14:tracePt t="4829" x="7483475" y="2509838"/>
          <p14:tracePt t="4885" x="7473950" y="2509838"/>
          <p14:tracePt t="4909" x="7466013" y="2509838"/>
          <p14:tracePt t="4941" x="7456488" y="2509838"/>
          <p14:tracePt t="5221" x="7446963" y="2509838"/>
          <p14:tracePt t="5349" x="7439025" y="2509838"/>
          <p14:tracePt t="5381" x="7429500" y="2509838"/>
          <p14:tracePt t="5389" x="7419975" y="2509838"/>
          <p14:tracePt t="5405" x="7412038" y="2509838"/>
          <p14:tracePt t="5429" x="7402513" y="2509838"/>
          <p14:tracePt t="5437" x="7385050" y="2509838"/>
          <p14:tracePt t="5446" x="7367588" y="2509838"/>
          <p14:tracePt t="5463" x="7323138" y="2500313"/>
          <p14:tracePt t="5479" x="7269163" y="2490788"/>
          <p14:tracePt t="5496" x="7215188" y="2490788"/>
          <p14:tracePt t="5513" x="7126288" y="2490788"/>
          <p14:tracePt t="5529" x="7018338" y="2490788"/>
          <p14:tracePt t="5546" x="6894513" y="2500313"/>
          <p14:tracePt t="5563" x="6759575" y="2517775"/>
          <p14:tracePt t="5579" x="6653213" y="2536825"/>
          <p14:tracePt t="5596" x="6562725" y="2554288"/>
          <p14:tracePt t="5613" x="6456363" y="2581275"/>
          <p14:tracePt t="5630" x="6402388" y="2589213"/>
          <p14:tracePt t="5646" x="6348413" y="2598738"/>
          <p14:tracePt t="5663" x="6286500" y="2616200"/>
          <p14:tracePt t="5680" x="6232525" y="2633663"/>
          <p14:tracePt t="5696" x="6188075" y="2652713"/>
          <p14:tracePt t="5713" x="6134100" y="2670175"/>
          <p14:tracePt t="5730" x="6089650" y="2687638"/>
          <p14:tracePt t="5747" x="6037263" y="2705100"/>
          <p14:tracePt t="5763" x="5946775" y="2759075"/>
          <p14:tracePt t="5780" x="5840413" y="2822575"/>
          <p14:tracePt t="5797" x="5670550" y="2928938"/>
          <p14:tracePt t="5813" x="5537200" y="3036888"/>
          <p14:tracePt t="5830" x="5411788" y="3143250"/>
          <p14:tracePt t="5847" x="5276850" y="3251200"/>
          <p14:tracePt t="5863" x="5108575" y="3375025"/>
          <p14:tracePt t="5880" x="4956175" y="3554413"/>
          <p14:tracePt t="5897" x="4768850" y="3848100"/>
          <p14:tracePt t="5914" x="4562475" y="4179888"/>
          <p14:tracePt t="5930" x="4303713" y="4589463"/>
          <p14:tracePt t="5947" x="4108450" y="4938713"/>
          <p14:tracePt t="5964" x="3983038" y="5232400"/>
          <p14:tracePt t="5980" x="3884613" y="5438775"/>
          <p14:tracePt t="5997" x="3776663" y="5670550"/>
          <p14:tracePt t="6014" x="3724275" y="5776913"/>
          <p14:tracePt t="6030" x="3705225" y="5867400"/>
          <p14:tracePt t="6047" x="3687763" y="5911850"/>
          <p14:tracePt t="6064" x="3679825" y="5946775"/>
          <p14:tracePt t="6081" x="3670300" y="5965825"/>
          <p14:tracePt t="6097" x="3660775" y="5983288"/>
          <p14:tracePt t="6114" x="3652838" y="5991225"/>
          <p14:tracePt t="6131" x="3643313" y="6010275"/>
          <p14:tracePt t="6165" x="3633788" y="6010275"/>
          <p14:tracePt t="6181" x="3608388" y="6010275"/>
          <p14:tracePt t="6197" x="3536950" y="6000750"/>
          <p14:tracePt t="6214" x="3429000" y="5983288"/>
          <p14:tracePt t="6231" x="3295650" y="5965825"/>
          <p14:tracePt t="6248" x="3160713" y="5938838"/>
          <p14:tracePt t="6264" x="3027363" y="5919788"/>
          <p14:tracePt t="6281" x="2928938" y="5902325"/>
          <p14:tracePt t="6298" x="2867025" y="5902325"/>
          <p14:tracePt t="6314" x="2822575" y="5902325"/>
          <p14:tracePt t="6331" x="2786063" y="5902325"/>
          <p14:tracePt t="6348" x="2776538" y="5902325"/>
          <p14:tracePt t="6381" x="2759075" y="5894388"/>
          <p14:tracePt t="6654" x="2759075" y="5884863"/>
          <p14:tracePt t="6679" x="2759075" y="5875338"/>
          <p14:tracePt t="6702" x="2751138" y="5857875"/>
          <p14:tracePt t="7766" x="2751138" y="5848350"/>
          <p14:tracePt t="7774" x="2751138" y="5822950"/>
          <p14:tracePt t="7784" x="2751138" y="5786438"/>
          <p14:tracePt t="7801" x="2732088" y="5653088"/>
          <p14:tracePt t="7818" x="2714625" y="5473700"/>
          <p14:tracePt t="7835" x="2679700" y="5251450"/>
          <p14:tracePt t="7851" x="2625725" y="5037138"/>
          <p14:tracePt t="7868" x="2562225" y="4822825"/>
          <p14:tracePt t="7885" x="2536825" y="4616450"/>
          <p14:tracePt t="7901" x="2490788" y="4348163"/>
          <p14:tracePt t="7918" x="2438400" y="4187825"/>
          <p14:tracePt t="7935" x="2384425" y="4062413"/>
          <p14:tracePt t="7951" x="2339975" y="3929063"/>
          <p14:tracePt t="7968" x="2295525" y="3795713"/>
          <p14:tracePt t="7985" x="2276475" y="3616325"/>
          <p14:tracePt t="8002" x="2276475" y="3438525"/>
          <p14:tracePt t="8018" x="2276475" y="3259138"/>
          <p14:tracePt t="8035" x="2276475" y="3089275"/>
          <p14:tracePt t="8052" x="2276475" y="2938463"/>
          <p14:tracePt t="8068" x="2286000" y="2724150"/>
          <p14:tracePt t="8085" x="2366963" y="2303463"/>
          <p14:tracePt t="8102" x="2438400" y="1955800"/>
          <p14:tracePt t="8118" x="2490788" y="1625600"/>
          <p14:tracePt t="8135" x="2581275" y="1366838"/>
          <p14:tracePt t="8152" x="2652713" y="1169988"/>
          <p14:tracePt t="8169" x="2705100" y="1036638"/>
          <p14:tracePt t="8185" x="2741613" y="928688"/>
          <p14:tracePt t="8202" x="2751138" y="866775"/>
          <p14:tracePt t="8219" x="2768600" y="847725"/>
          <p14:tracePt t="8406" x="2776538" y="847725"/>
          <p14:tracePt t="8414" x="2776538" y="857250"/>
          <p14:tracePt t="8422" x="2776538" y="874713"/>
          <p14:tracePt t="8436" x="2776538" y="893763"/>
          <p14:tracePt t="8453" x="2776538" y="928688"/>
          <p14:tracePt t="8469" x="2776538" y="990600"/>
          <p14:tracePt t="8486" x="2776538" y="1044575"/>
          <p14:tracePt t="8503" x="2776538" y="1108075"/>
          <p14:tracePt t="8519" x="2776538" y="1187450"/>
          <p14:tracePt t="8536" x="2776538" y="1276350"/>
          <p14:tracePt t="8553" x="2776538" y="1347788"/>
          <p14:tracePt t="8569" x="2776538" y="1401763"/>
          <p14:tracePt t="8586" x="2776538" y="1473200"/>
          <p14:tracePt t="8603" x="2776538" y="1536700"/>
          <p14:tracePt t="8620" x="2776538" y="1608138"/>
          <p14:tracePt t="8636" x="2776538" y="1670050"/>
          <p14:tracePt t="8653" x="2776538" y="1714500"/>
          <p14:tracePt t="8670" x="2776538" y="1785938"/>
          <p14:tracePt t="8686" x="2776538" y="1830388"/>
          <p14:tracePt t="8703" x="2776538" y="1884363"/>
          <p14:tracePt t="8720" x="2776538" y="1928813"/>
          <p14:tracePt t="8737" x="2776538" y="1965325"/>
          <p14:tracePt t="8753" x="2776538" y="2000250"/>
          <p14:tracePt t="8770" x="2776538" y="2044700"/>
          <p14:tracePt t="8787" x="2776538" y="2081213"/>
          <p14:tracePt t="8803" x="2776538" y="2116138"/>
          <p14:tracePt t="8820" x="2776538" y="2152650"/>
          <p14:tracePt t="8837" x="2776538" y="2205038"/>
          <p14:tracePt t="8854" x="2776538" y="2276475"/>
          <p14:tracePt t="8870" x="2776538" y="2330450"/>
          <p14:tracePt t="8887" x="2776538" y="2366963"/>
          <p14:tracePt t="8904" x="2776538" y="2419350"/>
          <p14:tracePt t="8920" x="2776538" y="2482850"/>
          <p14:tracePt t="8937" x="2776538" y="2536825"/>
          <p14:tracePt t="8954" x="2776538" y="2581275"/>
          <p14:tracePt t="8970" x="2776538" y="2633663"/>
          <p14:tracePt t="8987" x="2776538" y="2670175"/>
          <p14:tracePt t="9004" x="2776538" y="2714625"/>
          <p14:tracePt t="9020" x="2776538" y="2768600"/>
          <p14:tracePt t="9037" x="2776538" y="2867025"/>
          <p14:tracePt t="9054" x="2776538" y="2946400"/>
          <p14:tracePt t="9071" x="2776538" y="3027363"/>
          <p14:tracePt t="9087" x="2776538" y="3125788"/>
          <p14:tracePt t="9104" x="2776538" y="3197225"/>
          <p14:tracePt t="9121" x="2776538" y="3276600"/>
          <p14:tracePt t="9137" x="2776538" y="3348038"/>
          <p14:tracePt t="9154" x="2776538" y="3419475"/>
          <p14:tracePt t="9171" x="2776538" y="3527425"/>
          <p14:tracePt t="9188" x="2776538" y="3652838"/>
          <p14:tracePt t="9204" x="2776538" y="3776663"/>
          <p14:tracePt t="9221" x="2776538" y="3938588"/>
          <p14:tracePt t="9223" x="2776538" y="4010025"/>
          <p14:tracePt t="9238" x="2776538" y="4160838"/>
          <p14:tracePt t="9254" x="2776538" y="4330700"/>
          <p14:tracePt t="9271" x="2776538" y="4518025"/>
          <p14:tracePt t="9288" x="2776538" y="4724400"/>
          <p14:tracePt t="9304" x="2776538" y="4919663"/>
          <p14:tracePt t="9321" x="2776538" y="5099050"/>
          <p14:tracePt t="9338" x="2776538" y="5268913"/>
          <p14:tracePt t="9355" x="2776538" y="5419725"/>
          <p14:tracePt t="9371" x="2776538" y="5554663"/>
          <p14:tracePt t="9388" x="2786063" y="5653088"/>
          <p14:tracePt t="9405" x="2795588" y="5705475"/>
          <p14:tracePt t="9422" x="2795588" y="5786438"/>
          <p14:tracePt t="9438" x="2803525" y="5813425"/>
          <p14:tracePt t="9455" x="2803525" y="5840413"/>
          <p14:tracePt t="9471" x="2803525" y="5848350"/>
          <p14:tracePt t="9505" x="2803525" y="5867400"/>
          <p14:tracePt t="9522" x="2803525" y="5875338"/>
          <p14:tracePt t="9538" x="2813050" y="5894388"/>
          <p14:tracePt t="9662" x="2803525" y="5884863"/>
          <p14:tracePt t="9670" x="2795588" y="5867400"/>
          <p14:tracePt t="9678" x="2786063" y="5857875"/>
          <p14:tracePt t="9688" x="2776538" y="5822950"/>
          <p14:tracePt t="9705" x="2741613" y="5768975"/>
          <p14:tracePt t="9722" x="2714625" y="5661025"/>
          <p14:tracePt t="9739" x="2697163" y="5483225"/>
          <p14:tracePt t="9755" x="2697163" y="5187950"/>
          <p14:tracePt t="9772" x="2643188" y="4705350"/>
          <p14:tracePt t="9789" x="2589213" y="4251325"/>
          <p14:tracePt t="9806" x="2544763" y="3732213"/>
          <p14:tracePt t="9822" x="2509838" y="3419475"/>
          <p14:tracePt t="9839" x="2465388" y="3054350"/>
          <p14:tracePt t="9856" x="2401888" y="2732088"/>
          <p14:tracePt t="9872" x="2374900" y="2465388"/>
          <p14:tracePt t="9889" x="2330450" y="2251075"/>
          <p14:tracePt t="9906" x="2303463" y="2054225"/>
          <p14:tracePt t="9922" x="2286000" y="1884363"/>
          <p14:tracePt t="9939" x="2276475" y="1768475"/>
          <p14:tracePt t="9956" x="2276475" y="1660525"/>
          <p14:tracePt t="9972" x="2276475" y="1581150"/>
          <p14:tracePt t="9990" x="2276475" y="1509713"/>
          <p14:tracePt t="10006" x="2276475" y="1482725"/>
          <p14:tracePt t="10023" x="2276475" y="1473200"/>
          <p14:tracePt t="10039" x="2276475" y="1465263"/>
          <p14:tracePt t="10118" x="2276475" y="1455738"/>
          <p14:tracePt t="10126" x="2286000" y="1446213"/>
          <p14:tracePt t="10142" x="2303463" y="1446213"/>
          <p14:tracePt t="10150" x="2339975" y="1446213"/>
          <p14:tracePt t="10158" x="2393950" y="1446213"/>
          <p14:tracePt t="10173" x="2446338" y="1446213"/>
          <p14:tracePt t="10190" x="2732088" y="1446213"/>
          <p14:tracePt t="10206" x="3000375" y="1446213"/>
          <p14:tracePt t="10223" x="3313113" y="1446213"/>
          <p14:tracePt t="10240" x="3633788" y="1446213"/>
          <p14:tracePt t="10256" x="3911600" y="1446213"/>
          <p14:tracePt t="10273" x="4125913" y="1465263"/>
          <p14:tracePt t="10290" x="4286250" y="1509713"/>
          <p14:tracePt t="10307" x="4402138" y="1581150"/>
          <p14:tracePt t="10323" x="4483100" y="1697038"/>
          <p14:tracePt t="10340" x="4581525" y="1911350"/>
          <p14:tracePt t="10357" x="4679950" y="2251075"/>
          <p14:tracePt t="10374" x="4803775" y="3000375"/>
          <p14:tracePt t="10390" x="4830763" y="3571875"/>
          <p14:tracePt t="10407" x="4830763" y="4133850"/>
          <p14:tracePt t="10424" x="4776788" y="4732338"/>
          <p14:tracePt t="10440" x="4679950" y="5295900"/>
          <p14:tracePt t="10457" x="4518025" y="5786438"/>
          <p14:tracePt t="10474" x="4340225" y="6197600"/>
          <p14:tracePt t="10490" x="4152900" y="6510338"/>
          <p14:tracePt t="10507" x="3965575" y="6724650"/>
          <p14:tracePt t="10524" x="3803650" y="6848475"/>
          <p14:tracePt t="10540" x="3652838" y="6848475"/>
          <p14:tracePt t="10557" x="3490913" y="6848475"/>
          <p14:tracePt t="10574" x="3214688" y="6848475"/>
          <p14:tracePt t="10591" x="2973388" y="6786563"/>
          <p14:tracePt t="10607" x="2616200" y="6589713"/>
          <p14:tracePt t="10624" x="2295525" y="6340475"/>
          <p14:tracePt t="10641" x="2044700" y="6108700"/>
          <p14:tracePt t="10657" x="1830388" y="5786438"/>
          <p14:tracePt t="10674" x="1643063" y="5330825"/>
          <p14:tracePt t="10691" x="1527175" y="4786313"/>
          <p14:tracePt t="10708" x="1482725" y="4187825"/>
          <p14:tracePt t="10724" x="1482725" y="3562350"/>
          <p14:tracePt t="10741" x="1598613" y="2911475"/>
          <p14:tracePt t="10742" x="1697038" y="2571750"/>
          <p14:tracePt t="10758" x="1982788" y="1938338"/>
          <p14:tracePt t="10774" x="2286000" y="1438275"/>
          <p14:tracePt t="10791" x="2554288" y="1089025"/>
          <p14:tracePt t="10808" x="2768600" y="901700"/>
          <p14:tracePt t="10824" x="2973388" y="768350"/>
          <p14:tracePt t="10841" x="3170238" y="696913"/>
          <p14:tracePt t="10858" x="3340100" y="652463"/>
          <p14:tracePt t="10875" x="3490913" y="642938"/>
          <p14:tracePt t="10891" x="3697288" y="652463"/>
          <p14:tracePt t="10908" x="3894138" y="696913"/>
          <p14:tracePt t="10925" x="4098925" y="776288"/>
          <p14:tracePt t="10942" x="4402138" y="955675"/>
          <p14:tracePt t="10958" x="4572000" y="1133475"/>
          <p14:tracePt t="10975" x="4732338" y="1419225"/>
          <p14:tracePt t="10991" x="4840288" y="1785938"/>
          <p14:tracePt t="11008" x="4875213" y="2286000"/>
          <p14:tracePt t="11025" x="4875213" y="2847975"/>
          <p14:tracePt t="11042" x="4857750" y="3465513"/>
          <p14:tracePt t="11058" x="4786313" y="4044950"/>
          <p14:tracePt t="11075" x="4697413" y="4510088"/>
          <p14:tracePt t="11092" x="4554538" y="4894263"/>
          <p14:tracePt t="11108" x="4429125" y="5126038"/>
          <p14:tracePt t="11125" x="4303713" y="5295900"/>
          <p14:tracePt t="11142" x="4116388" y="5456238"/>
          <p14:tracePt t="11158" x="3983038" y="5527675"/>
          <p14:tracePt t="11175" x="3848100" y="5581650"/>
          <p14:tracePt t="11192" x="3660775" y="5634038"/>
          <p14:tracePt t="11209" x="3438525" y="5670550"/>
          <p14:tracePt t="11225" x="3170238" y="5688013"/>
          <p14:tracePt t="11242" x="2919413" y="5688013"/>
          <p14:tracePt t="11259" x="2608263" y="5661025"/>
          <p14:tracePt t="11275" x="2303463" y="5483225"/>
          <p14:tracePt t="11292" x="1973263" y="5081588"/>
          <p14:tracePt t="11309" x="1697038" y="4518025"/>
          <p14:tracePt t="11326" x="1384300" y="3473450"/>
          <p14:tracePt t="11342" x="1322388" y="2759075"/>
          <p14:tracePt t="11359" x="1339850" y="2116138"/>
          <p14:tracePt t="11376" x="1465263" y="1527175"/>
          <p14:tracePt t="11392" x="1670050" y="1044575"/>
          <p14:tracePt t="11409" x="1901825" y="642938"/>
          <p14:tracePt t="11426" x="2133600" y="357188"/>
          <p14:tracePt t="11443" x="2330450" y="187325"/>
          <p14:tracePt t="11459" x="2500313" y="107950"/>
          <p14:tracePt t="11476" x="2643188" y="61913"/>
          <p14:tracePt t="11493" x="2786063" y="53975"/>
          <p14:tracePt t="11509" x="3017838" y="61913"/>
          <p14:tracePt t="11526" x="3446463" y="152400"/>
          <p14:tracePt t="11543" x="3822700" y="295275"/>
          <p14:tracePt t="11559" x="4259263" y="490538"/>
          <p14:tracePt t="11576" x="4687888" y="731838"/>
          <p14:tracePt t="11593" x="5027613" y="973138"/>
          <p14:tracePt t="11609" x="5295900" y="1250950"/>
          <p14:tracePt t="11626" x="5473700" y="1616075"/>
          <p14:tracePt t="11643" x="5581650" y="2160588"/>
          <p14:tracePt t="11659" x="5608638" y="2847975"/>
          <p14:tracePt t="11676" x="5599113" y="3679825"/>
          <p14:tracePt t="11693" x="5518150" y="4491038"/>
          <p14:tracePt t="11710" x="5384800" y="5251450"/>
          <p14:tracePt t="11726" x="5062538" y="6251575"/>
          <p14:tracePt t="11743" x="4795838" y="6804025"/>
          <p14:tracePt t="11760" x="4572000" y="6848475"/>
          <p14:tracePt t="11776" x="4322763" y="6848475"/>
          <p14:tracePt t="11793" x="4044950" y="6848475"/>
          <p14:tracePt t="11810" x="3813175" y="6848475"/>
          <p14:tracePt t="11827" x="3571875" y="6848475"/>
          <p14:tracePt t="11843" x="3375025" y="6848475"/>
          <p14:tracePt t="11860" x="3205163" y="6848475"/>
          <p14:tracePt t="11877" x="3054350" y="6848475"/>
          <p14:tracePt t="11893" x="2884488" y="6848475"/>
          <p14:tracePt t="11910" x="2589213" y="6848475"/>
          <p14:tracePt t="11927" x="2393950" y="6848475"/>
          <p14:tracePt t="11944" x="2232025" y="6848475"/>
          <p14:tracePt t="11960" x="2116138" y="6848475"/>
          <p14:tracePt t="11977" x="2027238" y="6848475"/>
          <p14:tracePt t="12270" x="1973263" y="6419850"/>
          <p14:tracePt t="12278" x="1973263" y="6348413"/>
          <p14:tracePt t="12294" x="1973263" y="6153150"/>
          <p14:tracePt t="12311" x="1973263" y="5875338"/>
          <p14:tracePt t="12328" x="1973263" y="5483225"/>
          <p14:tracePt t="12344" x="1973263" y="4973638"/>
          <p14:tracePt t="12361" x="1973263" y="4465638"/>
          <p14:tracePt t="12378" x="1982788" y="3946525"/>
          <p14:tracePt t="12395" x="2036763" y="3536950"/>
          <p14:tracePt t="12411" x="2089150" y="3232150"/>
          <p14:tracePt t="12428" x="2152650" y="2982913"/>
          <p14:tracePt t="12445" x="2232025" y="2786063"/>
          <p14:tracePt t="12461" x="2295525" y="2625725"/>
          <p14:tracePt t="12478" x="2401888" y="2473325"/>
          <p14:tracePt t="12495" x="2490788" y="2401888"/>
          <p14:tracePt t="12511" x="2581275" y="2347913"/>
          <p14:tracePt t="12528" x="2687638" y="2312988"/>
          <p14:tracePt t="12545" x="2813050" y="2295525"/>
          <p14:tracePt t="12561" x="2928938" y="2295525"/>
          <p14:tracePt t="12578" x="3062288" y="2295525"/>
          <p14:tracePt t="12595" x="3205163" y="2295525"/>
          <p14:tracePt t="12611" x="3367088" y="2330450"/>
          <p14:tracePt t="12628" x="3536950" y="2393950"/>
          <p14:tracePt t="12645" x="3714750" y="2473325"/>
          <p14:tracePt t="12662" x="3965575" y="2589213"/>
          <p14:tracePt t="12678" x="4071938" y="2687638"/>
          <p14:tracePt t="12695" x="4170363" y="2813050"/>
          <p14:tracePt t="12712" x="4251325" y="2982913"/>
          <p14:tracePt t="12729" x="4313238" y="3187700"/>
          <p14:tracePt t="12745" x="4375150" y="3490913"/>
          <p14:tracePt t="12762" x="4419600" y="3813175"/>
          <p14:tracePt t="12779" x="4438650" y="4098925"/>
          <p14:tracePt t="12795" x="4438650" y="4357688"/>
          <p14:tracePt t="12812" x="4438650" y="4589463"/>
          <p14:tracePt t="12829" x="4419600" y="4822825"/>
          <p14:tracePt t="12846" x="4348163" y="5027613"/>
          <p14:tracePt t="12862" x="4170363" y="5313363"/>
          <p14:tracePt t="12879" x="3983038" y="5465763"/>
          <p14:tracePt t="12896" x="3795713" y="5589588"/>
          <p14:tracePt t="12912" x="3589338" y="5670550"/>
          <p14:tracePt t="12929" x="3375025" y="5724525"/>
          <p14:tracePt t="12946" x="3133725" y="5741988"/>
          <p14:tracePt t="12962" x="2901950" y="5741988"/>
          <p14:tracePt t="12979" x="2670175" y="5724525"/>
          <p14:tracePt t="12996" x="2482850" y="5688013"/>
          <p14:tracePt t="13013" x="2347913" y="5653088"/>
          <p14:tracePt t="13029" x="2286000" y="5616575"/>
          <p14:tracePt t="13046" x="2232025" y="5554663"/>
          <p14:tracePt t="13063" x="2205038" y="5500688"/>
          <p14:tracePt t="13079" x="2205038" y="5446713"/>
          <p14:tracePt t="13096" x="2197100" y="5367338"/>
          <p14:tracePt t="13113" x="2179638" y="5286375"/>
          <p14:tracePt t="13130" x="2170113" y="5214938"/>
          <p14:tracePt t="13146" x="2152650" y="5116513"/>
          <p14:tracePt t="13163" x="2143125" y="4991100"/>
          <p14:tracePt t="13180" x="2143125" y="4776788"/>
          <p14:tracePt t="13196" x="2143125" y="4491038"/>
          <p14:tracePt t="13213" x="2143125" y="4098925"/>
          <p14:tracePt t="13230" x="2152650" y="3633788"/>
          <p14:tracePt t="13246" x="2276475" y="2946400"/>
          <p14:tracePt t="13263" x="2357438" y="2438400"/>
          <p14:tracePt t="13280" x="2536825" y="1893888"/>
          <p14:tracePt t="13297" x="2776538" y="1384300"/>
          <p14:tracePt t="13313" x="3044825" y="928688"/>
          <p14:tracePt t="13330" x="3268663" y="633413"/>
          <p14:tracePt t="13347" x="3490913" y="428625"/>
          <p14:tracePt t="13363" x="3687763" y="303213"/>
          <p14:tracePt t="13380" x="3884613" y="223838"/>
          <p14:tracePt t="13397" x="4062413" y="179388"/>
          <p14:tracePt t="13414" x="4224338" y="152400"/>
          <p14:tracePt t="13430" x="4419600" y="160338"/>
          <p14:tracePt t="13447" x="4518025" y="179388"/>
          <p14:tracePt t="13464" x="4598988" y="196850"/>
          <p14:tracePt t="13480" x="4697413" y="241300"/>
          <p14:tracePt t="13497" x="4803775" y="285750"/>
          <p14:tracePt t="13514" x="4919663" y="330200"/>
          <p14:tracePt t="13530" x="5018088" y="401638"/>
          <p14:tracePt t="13547" x="5133975" y="509588"/>
          <p14:tracePt t="13564" x="5251450" y="642938"/>
          <p14:tracePt t="13580" x="5313363" y="750888"/>
          <p14:tracePt t="13597" x="5357813" y="857250"/>
          <p14:tracePt t="13614" x="5384800" y="955675"/>
          <p14:tracePt t="13630" x="5402263" y="1143000"/>
          <p14:tracePt t="13647" x="5402263" y="1339850"/>
          <p14:tracePt t="13664" x="5402263" y="1652588"/>
          <p14:tracePt t="13681" x="5367338" y="2205038"/>
          <p14:tracePt t="13697" x="5205413" y="2874963"/>
          <p14:tracePt t="13714" x="4938713" y="3608388"/>
          <p14:tracePt t="13731" x="4616450" y="4357688"/>
          <p14:tracePt t="13748" x="4205288" y="5045075"/>
          <p14:tracePt t="13764" x="3840163" y="5653088"/>
          <p14:tracePt t="13781" x="3490913" y="6099175"/>
          <p14:tracePt t="13798" x="3179763" y="6419850"/>
          <p14:tracePt t="13814" x="2795588" y="6688138"/>
          <p14:tracePt t="13831" x="2608263" y="6769100"/>
          <p14:tracePt t="13848" x="2455863" y="6786563"/>
          <p14:tracePt t="13864" x="2303463" y="6759575"/>
          <p14:tracePt t="13881" x="2089150" y="6616700"/>
          <p14:tracePt t="13898" x="1847850" y="6402388"/>
          <p14:tracePt t="13915" x="1652588" y="6143625"/>
          <p14:tracePt t="13931" x="1446213" y="5867400"/>
          <p14:tracePt t="13948" x="1268413" y="5581650"/>
          <p14:tracePt t="13965" x="1160463" y="5340350"/>
          <p14:tracePt t="13981" x="1125538" y="5089525"/>
          <p14:tracePt t="13998" x="1116013" y="4643438"/>
          <p14:tracePt t="14015" x="1179513" y="4251325"/>
          <p14:tracePt t="14032" x="1276350" y="3751263"/>
          <p14:tracePt t="14048" x="1438275" y="3286125"/>
          <p14:tracePt t="14065" x="1625600" y="2955925"/>
          <p14:tracePt t="14082" x="1812925" y="2751138"/>
          <p14:tracePt t="14098" x="2009775" y="2633663"/>
          <p14:tracePt t="14115" x="2179638" y="2554288"/>
          <p14:tracePt t="14132" x="2339975" y="2517775"/>
          <p14:tracePt t="14148" x="2482850" y="2509838"/>
          <p14:tracePt t="14165" x="2633663" y="2509838"/>
          <p14:tracePt t="14182" x="2795588" y="2536825"/>
          <p14:tracePt t="14199" x="3027363" y="2608263"/>
          <p14:tracePt t="14215" x="3179763" y="2670175"/>
          <p14:tracePt t="14232" x="3330575" y="2732088"/>
          <p14:tracePt t="14249" x="3465513" y="2776538"/>
          <p14:tracePt t="14265" x="3598863" y="2830513"/>
          <p14:tracePt t="14282" x="3732213" y="2894013"/>
          <p14:tracePt t="14299" x="3875088" y="2928938"/>
          <p14:tracePt t="14315" x="4017963" y="2965450"/>
          <p14:tracePt t="14332" x="4179888" y="2990850"/>
          <p14:tracePt t="14349" x="4330700" y="3000375"/>
          <p14:tracePt t="14366" x="4527550" y="3000375"/>
          <p14:tracePt t="14382" x="4795838" y="3000375"/>
          <p14:tracePt t="14399" x="4919663" y="2973388"/>
          <p14:tracePt t="14416" x="4991100" y="2955925"/>
          <p14:tracePt t="14432" x="5010150" y="2946400"/>
          <p14:tracePt t="14449" x="5018088" y="2946400"/>
          <p14:tracePt t="14482" x="5018088" y="2928938"/>
          <p14:tracePt t="14499" x="4973638" y="2901950"/>
          <p14:tracePt t="14516" x="4813300" y="2840038"/>
          <p14:tracePt t="14533" x="4483100" y="2714625"/>
          <p14:tracePt t="14549" x="3956050" y="2490788"/>
          <p14:tracePt t="14566" x="3313113" y="2232025"/>
          <p14:tracePt t="14582" x="2339975" y="1704975"/>
          <p14:tracePt t="14599" x="1768475" y="1374775"/>
          <p14:tracePt t="14616" x="1357313" y="1098550"/>
          <p14:tracePt t="14633" x="1098550" y="901700"/>
          <p14:tracePt t="14649" x="982663" y="758825"/>
          <p14:tracePt t="14666" x="911225" y="652463"/>
          <p14:tracePt t="14683" x="857250" y="554038"/>
          <p14:tracePt t="14700" x="830263" y="482600"/>
          <p14:tracePt t="14716" x="812800" y="428625"/>
          <p14:tracePt t="14750" x="812800" y="419100"/>
          <p14:tracePt t="14783" x="803275" y="419100"/>
          <p14:tracePt t="14791" x="795338" y="419100"/>
          <p14:tracePt t="14800" x="776288" y="419100"/>
          <p14:tracePt t="14817" x="714375" y="411163"/>
          <p14:tracePt t="14833" x="625475" y="384175"/>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7418"/>
            <a:ext cx="10515600" cy="5359545"/>
          </a:xfrm>
        </p:spPr>
        <p:txBody>
          <a:bodyPr>
            <a:normAutofit/>
          </a:bodyPr>
          <a:lstStyle/>
          <a:p>
            <a:pPr marL="0" indent="0">
              <a:buNone/>
            </a:pPr>
            <a:r>
              <a:rPr lang="en-US" sz="2400" b="1" u="sng" dirty="0"/>
              <a:t>EXTERNAL LEVEL</a:t>
            </a:r>
          </a:p>
          <a:p>
            <a:pPr marL="0" indent="0">
              <a:buNone/>
            </a:pPr>
            <a:r>
              <a:rPr lang="en-US" dirty="0"/>
              <a:t>The users’ view of the database. This level describes that part of the level database that is relevant to each user.</a:t>
            </a:r>
          </a:p>
          <a:p>
            <a:pPr marL="0" indent="0">
              <a:buNone/>
            </a:pPr>
            <a:endParaRPr lang="en-US" b="1" u="sng" dirty="0"/>
          </a:p>
          <a:p>
            <a:pPr marL="0" indent="0">
              <a:buNone/>
            </a:pPr>
            <a:r>
              <a:rPr lang="en-US" sz="2400" b="1" u="sng" dirty="0"/>
              <a:t>CONCEPTUAL LEVEL</a:t>
            </a:r>
          </a:p>
          <a:p>
            <a:pPr marL="0" indent="0">
              <a:buNone/>
            </a:pPr>
            <a:r>
              <a:rPr lang="en-US" dirty="0"/>
              <a:t>The community view of the database. This level describes what data level is stored in the database and the relationships among the data.</a:t>
            </a:r>
          </a:p>
          <a:p>
            <a:pPr marL="0" indent="0">
              <a:buNone/>
            </a:pPr>
            <a:r>
              <a:rPr lang="en-US" dirty="0"/>
              <a:t>The conceptual level represents:</a:t>
            </a:r>
          </a:p>
          <a:p>
            <a:r>
              <a:rPr lang="en-US" dirty="0"/>
              <a:t>all entities, their attributes, and their relationships</a:t>
            </a:r>
          </a:p>
          <a:p>
            <a:r>
              <a:rPr lang="en-US" dirty="0"/>
              <a:t>the constraints on the data</a:t>
            </a:r>
          </a:p>
          <a:p>
            <a:r>
              <a:rPr lang="en-US" dirty="0"/>
              <a:t>semantic information about the data </a:t>
            </a:r>
          </a:p>
          <a:p>
            <a:r>
              <a:rPr lang="en-US" dirty="0"/>
              <a:t>security and integrity information.</a:t>
            </a:r>
          </a:p>
          <a:p>
            <a:pPr marL="0" indent="0">
              <a:buNone/>
            </a:pPr>
            <a:endParaRPr lang="en-US" dirty="0"/>
          </a:p>
          <a:p>
            <a:endParaRPr lang="en-US" dirty="0"/>
          </a:p>
        </p:txBody>
      </p:sp>
    </p:spTree>
    <p:extLst>
      <p:ext uri="{BB962C8B-B14F-4D97-AF65-F5344CB8AC3E}">
        <p14:creationId xmlns:p14="http://schemas.microsoft.com/office/powerpoint/2010/main" val="583370815"/>
      </p:ext>
    </p:extLst>
  </p:cSld>
  <p:clrMapOvr>
    <a:masterClrMapping/>
  </p:clrMapOvr>
  <mc:AlternateContent xmlns:mc="http://schemas.openxmlformats.org/markup-compatibility/2006" xmlns:p14="http://schemas.microsoft.com/office/powerpoint/2010/main">
    <mc:Choice Requires="p14">
      <p:transition spd="slow" p14:dur="2000" advTm="282170"/>
    </mc:Choice>
    <mc:Fallback xmlns="">
      <p:transition spd="slow" advTm="28217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94271"/>
            <a:ext cx="8596668" cy="5547092"/>
          </a:xfrm>
        </p:spPr>
        <p:txBody>
          <a:bodyPr/>
          <a:lstStyle/>
          <a:p>
            <a:r>
              <a:rPr lang="en-US" dirty="0"/>
              <a:t>Data-intensive business applications consist of four major components: the database, the transaction logic, the business and data application logic, and the user interface. </a:t>
            </a:r>
          </a:p>
          <a:p>
            <a:r>
              <a:rPr lang="en-US" dirty="0"/>
              <a:t>The traditional two-tier client–server architecture provides a very basic separation of these components. </a:t>
            </a:r>
          </a:p>
          <a:p>
            <a:r>
              <a:rPr lang="en-US" dirty="0"/>
              <a:t>The client (tier 1) is primarily responsible for the presentation of data to the user, and the server (tier 2) is primarily responsible for supplying data services to the client, as illustrated in Figure 5.5</a:t>
            </a:r>
          </a:p>
          <a:p>
            <a:endParaRPr lang="en-US" dirty="0"/>
          </a:p>
        </p:txBody>
      </p:sp>
      <p:pic>
        <p:nvPicPr>
          <p:cNvPr id="4" name="Picture 3"/>
          <p:cNvPicPr>
            <a:picLocks noChangeAspect="1"/>
          </p:cNvPicPr>
          <p:nvPr/>
        </p:nvPicPr>
        <p:blipFill>
          <a:blip r:embed="rId2"/>
          <a:stretch>
            <a:fillRect/>
          </a:stretch>
        </p:blipFill>
        <p:spPr>
          <a:xfrm>
            <a:off x="2237230" y="3072199"/>
            <a:ext cx="5476875" cy="3086100"/>
          </a:xfrm>
          <a:prstGeom prst="rect">
            <a:avLst/>
          </a:prstGeom>
        </p:spPr>
      </p:pic>
      <p:sp>
        <p:nvSpPr>
          <p:cNvPr id="5" name="TextBox 4"/>
          <p:cNvSpPr txBox="1"/>
          <p:nvPr/>
        </p:nvSpPr>
        <p:spPr>
          <a:xfrm>
            <a:off x="1571380" y="6339017"/>
            <a:ext cx="6831215" cy="369332"/>
          </a:xfrm>
          <a:prstGeom prst="rect">
            <a:avLst/>
          </a:prstGeom>
          <a:noFill/>
        </p:spPr>
        <p:txBody>
          <a:bodyPr wrap="square" rtlCol="0">
            <a:spAutoFit/>
          </a:bodyPr>
          <a:lstStyle/>
          <a:p>
            <a:r>
              <a:rPr lang="en-US" dirty="0"/>
              <a:t>Figure 5.5: The traditional two-tier client–server architecture</a:t>
            </a:r>
          </a:p>
        </p:txBody>
      </p:sp>
      <p:pic>
        <p:nvPicPr>
          <p:cNvPr id="6" name="Picture 5"/>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1641682246"/>
      </p:ext>
    </p:extLst>
  </p:cSld>
  <p:clrMapOvr>
    <a:masterClrMapping/>
  </p:clrMapOvr>
  <mc:AlternateContent xmlns:mc="http://schemas.openxmlformats.org/markup-compatibility/2006" xmlns:p14="http://schemas.microsoft.com/office/powerpoint/2010/main">
    <mc:Choice Requires="p14">
      <p:transition spd="slow" p14:dur="2000" advTm="178327"/>
    </mc:Choice>
    <mc:Fallback xmlns="">
      <p:transition spd="slow" advTm="178327"/>
    </mc:Fallback>
  </mc:AlternateContent>
  <p:extLst>
    <p:ext uri="{3A86A75C-4F4B-4683-9AE1-C65F6400EC91}">
      <p14:laserTraceLst xmlns:p14="http://schemas.microsoft.com/office/powerpoint/2010/main">
        <p14:tracePtLst>
          <p14:tracePt t="1221" x="125413" y="401638"/>
          <p14:tracePt t="1229" x="142875" y="438150"/>
          <p14:tracePt t="1241" x="169863" y="490538"/>
          <p14:tracePt t="1245" x="204788" y="554038"/>
          <p14:tracePt t="1262" x="295275" y="696913"/>
          <p14:tracePt t="1278" x="411163" y="847725"/>
          <p14:tracePt t="1295" x="561975" y="1036638"/>
          <p14:tracePt t="1312" x="714375" y="1241425"/>
          <p14:tracePt t="1328" x="965200" y="1544638"/>
          <p14:tracePt t="1345" x="1108075" y="1803400"/>
          <p14:tracePt t="1362" x="1223963" y="1990725"/>
          <p14:tracePt t="1378" x="1312863" y="2143125"/>
          <p14:tracePt t="1395" x="1374775" y="2241550"/>
          <p14:tracePt t="1412" x="1401763" y="2303463"/>
          <p14:tracePt t="1429" x="1419225" y="2330450"/>
          <p14:tracePt t="1445" x="1428750" y="2357438"/>
          <p14:tracePt t="1462" x="1446213" y="2374900"/>
          <p14:tracePt t="1479" x="1473200" y="2411413"/>
          <p14:tracePt t="1495" x="1509713" y="2455863"/>
          <p14:tracePt t="1512" x="1589088" y="2536825"/>
          <p14:tracePt t="1529" x="1731963" y="2643188"/>
          <p14:tracePt t="1546" x="1901825" y="2751138"/>
          <p14:tracePt t="1562" x="2108200" y="2830513"/>
          <p14:tracePt t="1579" x="2401888" y="2901950"/>
          <p14:tracePt t="1596" x="2776538" y="2982913"/>
          <p14:tracePt t="1613" x="3490913" y="3009900"/>
          <p14:tracePt t="1629" x="3929063" y="3009900"/>
          <p14:tracePt t="1646" x="4322763" y="2965450"/>
          <p14:tracePt t="1662" x="4572000" y="2894013"/>
          <p14:tracePt t="1679" x="4724400" y="2822575"/>
          <p14:tracePt t="1696" x="4822825" y="2741613"/>
          <p14:tracePt t="1713" x="4857750" y="2670175"/>
          <p14:tracePt t="1729" x="4867275" y="2643188"/>
          <p14:tracePt t="1746" x="4867275" y="2633663"/>
          <p14:tracePt t="1813" x="4867275" y="2625725"/>
          <p14:tracePt t="1829" x="4867275" y="2616200"/>
          <p14:tracePt t="6174" x="4875213" y="2616200"/>
          <p14:tracePt t="6182" x="4902200" y="2608263"/>
          <p14:tracePt t="6190" x="4965700" y="2598738"/>
          <p14:tracePt t="6206" x="5133975" y="2562225"/>
          <p14:tracePt t="6223" x="5322888" y="2527300"/>
          <p14:tracePt t="6239" x="5375275" y="2490788"/>
          <p14:tracePt t="6256" x="5375275" y="2473325"/>
          <p14:tracePt t="6273" x="5340350" y="2393950"/>
          <p14:tracePt t="6289" x="5214938" y="2241550"/>
          <p14:tracePt t="6306" x="5081588" y="2108200"/>
          <p14:tracePt t="6323" x="4973638" y="2017713"/>
          <p14:tracePt t="6339" x="4919663" y="1982788"/>
          <p14:tracePt t="6356" x="4875213" y="1955800"/>
          <p14:tracePt t="6373" x="4803775" y="1866900"/>
          <p14:tracePt t="6390" x="4608513" y="1562100"/>
          <p14:tracePt t="6406" x="4500563" y="1384300"/>
          <p14:tracePt t="6423" x="4465638" y="1276350"/>
          <p14:tracePt t="6440" x="4456113" y="1258888"/>
          <p14:tracePt t="6456" x="4456113" y="1223963"/>
          <p14:tracePt t="6473" x="4465638" y="1214438"/>
          <p14:tracePt t="6490" x="4483100" y="1214438"/>
          <p14:tracePt t="6507" x="4491038" y="1214438"/>
          <p14:tracePt t="6523" x="4537075" y="1214438"/>
          <p14:tracePt t="6540" x="4589463" y="1214438"/>
          <p14:tracePt t="6557" x="4643438" y="1214438"/>
          <p14:tracePt t="6573" x="4732338" y="1179513"/>
          <p14:tracePt t="6590" x="4867275" y="1081088"/>
          <p14:tracePt t="6607" x="5045075" y="955675"/>
          <p14:tracePt t="6623" x="5232400" y="830263"/>
          <p14:tracePt t="6640" x="5384800" y="731838"/>
          <p14:tracePt t="6657" x="5500688" y="669925"/>
          <p14:tracePt t="6673" x="5599113" y="615950"/>
          <p14:tracePt t="6690" x="5634038" y="588963"/>
          <p14:tracePt t="6707" x="5661025" y="581025"/>
          <p14:tracePt t="6724" x="5670550" y="581025"/>
          <p14:tracePt t="6758" x="5697538" y="581025"/>
          <p14:tracePt t="6774" x="5732463" y="581025"/>
          <p14:tracePt t="6790" x="5786438" y="588963"/>
          <p14:tracePt t="6807" x="5848350" y="598488"/>
          <p14:tracePt t="6824" x="5946775" y="608013"/>
          <p14:tracePt t="6841" x="6054725" y="625475"/>
          <p14:tracePt t="6857" x="6197600" y="625475"/>
          <p14:tracePt t="6874" x="6456363" y="625475"/>
          <p14:tracePt t="6890" x="6742113" y="598488"/>
          <p14:tracePt t="6907" x="7000875" y="554038"/>
          <p14:tracePt t="6924" x="7205663" y="544513"/>
          <p14:tracePt t="6941" x="7358063" y="544513"/>
          <p14:tracePt t="6958" x="7500938" y="544513"/>
          <p14:tracePt t="6974" x="7581900" y="544513"/>
          <p14:tracePt t="6991" x="7680325" y="554038"/>
          <p14:tracePt t="7008" x="7751763" y="561975"/>
          <p14:tracePt t="7024" x="7804150" y="571500"/>
          <p14:tracePt t="7041" x="7867650" y="588963"/>
          <p14:tracePt t="7058" x="7894638" y="598488"/>
          <p14:tracePt t="7074" x="7929563" y="598488"/>
          <p14:tracePt t="7091" x="7966075" y="608013"/>
          <p14:tracePt t="7108" x="7983538" y="608013"/>
          <p14:tracePt t="7125" x="7991475" y="608013"/>
          <p14:tracePt t="7141" x="8045450" y="625475"/>
          <p14:tracePt t="7158" x="8081963" y="633413"/>
          <p14:tracePt t="7175" x="8126413" y="642938"/>
          <p14:tracePt t="7191" x="8170863" y="652463"/>
          <p14:tracePt t="7208" x="8205788" y="660400"/>
          <p14:tracePt t="7225" x="8259763" y="669925"/>
          <p14:tracePt t="7241" x="8296275" y="669925"/>
          <p14:tracePt t="7258" x="8331200" y="687388"/>
          <p14:tracePt t="7275" x="8348663" y="696913"/>
          <p14:tracePt t="7291" x="8367713" y="696913"/>
          <p14:tracePt t="7308" x="8375650" y="696913"/>
          <p14:tracePt t="7325" x="8402638" y="704850"/>
          <p14:tracePt t="7342" x="8439150" y="714375"/>
          <p14:tracePt t="7358" x="8439150" y="723900"/>
          <p14:tracePt t="7375" x="8474075" y="731838"/>
          <p14:tracePt t="7408" x="8491538" y="741363"/>
          <p14:tracePt t="7425" x="8501063" y="750888"/>
          <p14:tracePt t="7459" x="8510588" y="758825"/>
          <p14:tracePt t="7486" x="8510588" y="768350"/>
          <p14:tracePt t="7822" x="8510588" y="776288"/>
          <p14:tracePt t="7830" x="8501063" y="795338"/>
          <p14:tracePt t="7843" x="8474075" y="803275"/>
          <p14:tracePt t="7859" x="8385175" y="847725"/>
          <p14:tracePt t="7876" x="8259763" y="911225"/>
          <p14:tracePt t="7893" x="8099425" y="982663"/>
          <p14:tracePt t="7910" x="7796213" y="1054100"/>
          <p14:tracePt t="7926" x="7491413" y="1116013"/>
          <p14:tracePt t="7943" x="7224713" y="1152525"/>
          <p14:tracePt t="7960" x="6956425" y="1160463"/>
          <p14:tracePt t="7976" x="6697663" y="1160463"/>
          <p14:tracePt t="7993" x="6473825" y="1160463"/>
          <p14:tracePt t="8010" x="6276975" y="1160463"/>
          <p14:tracePt t="8026" x="6045200" y="1133475"/>
          <p14:tracePt t="8043" x="5822950" y="1098550"/>
          <p14:tracePt t="8060" x="5589588" y="1054100"/>
          <p14:tracePt t="8077" x="5375275" y="1036638"/>
          <p14:tracePt t="8094" x="5099050" y="1036638"/>
          <p14:tracePt t="8110" x="4956175" y="1036638"/>
          <p14:tracePt t="8127" x="4830763" y="1036638"/>
          <p14:tracePt t="8143" x="4687888" y="1036638"/>
          <p14:tracePt t="8160" x="4537075" y="1054100"/>
          <p14:tracePt t="8177" x="4367213" y="1081088"/>
          <p14:tracePt t="8194" x="4214813" y="1081088"/>
          <p14:tracePt t="8210" x="4000500" y="1081088"/>
          <p14:tracePt t="8227" x="3768725" y="1081088"/>
          <p14:tracePt t="8244" x="3527425" y="1081088"/>
          <p14:tracePt t="8260" x="3303588" y="1081088"/>
          <p14:tracePt t="8262" x="3187700" y="1081088"/>
          <p14:tracePt t="8277" x="3054350" y="1081088"/>
          <p14:tracePt t="8294" x="2724150" y="1081088"/>
          <p14:tracePt t="8310" x="2527300" y="1081088"/>
          <p14:tracePt t="8327" x="2366963" y="1081088"/>
          <p14:tracePt t="8344" x="2224088" y="1081088"/>
          <p14:tracePt t="8361" x="2089150" y="1081088"/>
          <p14:tracePt t="8377" x="1982788" y="1081088"/>
          <p14:tracePt t="8394" x="1884363" y="1081088"/>
          <p14:tracePt t="8411" x="1812925" y="1081088"/>
          <p14:tracePt t="8427" x="1751013" y="1081088"/>
          <p14:tracePt t="8444" x="1704975" y="1081088"/>
          <p14:tracePt t="8461" x="1643063" y="1089025"/>
          <p14:tracePt t="8478" x="1509713" y="1116013"/>
          <p14:tracePt t="8494" x="1401763" y="1133475"/>
          <p14:tracePt t="8511" x="1268413" y="1160463"/>
          <p14:tracePt t="8528" x="1152525" y="1179513"/>
          <p14:tracePt t="8544" x="1108075" y="1179513"/>
          <p14:tracePt t="8561" x="1098550" y="1179513"/>
          <p14:tracePt t="8646" x="1116013" y="1187450"/>
          <p14:tracePt t="8654" x="1125538" y="1187450"/>
          <p14:tracePt t="8662" x="1143000" y="1187450"/>
          <p14:tracePt t="8678" x="1241425" y="1204913"/>
          <p14:tracePt t="8695" x="1312863" y="1204913"/>
          <p14:tracePt t="8711" x="1401763" y="1204913"/>
          <p14:tracePt t="8728" x="1465263" y="1204913"/>
          <p14:tracePt t="8745" x="1500188" y="1204913"/>
          <p14:tracePt t="8761" x="1536700" y="1204913"/>
          <p14:tracePt t="8778" x="1554163" y="1204913"/>
          <p14:tracePt t="8795" x="1571625" y="1204913"/>
          <p14:tracePt t="8812" x="1581150" y="1204913"/>
          <p14:tracePt t="8828" x="1608138" y="1204913"/>
          <p14:tracePt t="8845" x="1625600" y="1204913"/>
          <p14:tracePt t="8862" x="1633538" y="1204913"/>
          <p14:tracePt t="8878" x="1660525" y="1214438"/>
          <p14:tracePt t="8895" x="1679575" y="1223963"/>
          <p14:tracePt t="8911" x="1704975" y="1223963"/>
          <p14:tracePt t="8928" x="1731963" y="1231900"/>
          <p14:tracePt t="8945" x="1741488" y="1231900"/>
          <p14:tracePt t="8978" x="1751013" y="1231900"/>
          <p14:tracePt t="8995" x="1758950" y="1231900"/>
          <p14:tracePt t="9012" x="1768475" y="1231900"/>
          <p14:tracePt t="9038" x="1776413" y="1231900"/>
          <p14:tracePt t="9054" x="1795463" y="1241425"/>
          <p14:tracePt t="9070" x="1803400" y="1241425"/>
          <p14:tracePt t="9079" x="1830388" y="1250950"/>
          <p14:tracePt t="9095" x="1884363" y="1250950"/>
          <p14:tracePt t="9112" x="1990725" y="1250950"/>
          <p14:tracePt t="9129" x="2160588" y="1231900"/>
          <p14:tracePt t="9146" x="2366963" y="1187450"/>
          <p14:tracePt t="9162" x="2589213" y="1143000"/>
          <p14:tracePt t="9179" x="2776538" y="1098550"/>
          <p14:tracePt t="9196" x="2938463" y="1089025"/>
          <p14:tracePt t="9212" x="3054350" y="1081088"/>
          <p14:tracePt t="9229" x="3116263" y="1081088"/>
          <p14:tracePt t="9246" x="3133725" y="1081088"/>
          <p14:tracePt t="9263" x="3143250" y="1081088"/>
          <p14:tracePt t="9447" x="3143250" y="1071563"/>
          <p14:tracePt t="9502" x="3152775" y="1062038"/>
          <p14:tracePt t="9527" x="3170238" y="1054100"/>
          <p14:tracePt t="9542" x="3187700" y="1054100"/>
          <p14:tracePt t="9551" x="3197225" y="1054100"/>
          <p14:tracePt t="9563" x="3214688" y="1054100"/>
          <p14:tracePt t="9580" x="3241675" y="1054100"/>
          <p14:tracePt t="9597" x="3286125" y="1054100"/>
          <p14:tracePt t="9613" x="3330575" y="1054100"/>
          <p14:tracePt t="9630" x="3419475" y="1054100"/>
          <p14:tracePt t="9647" x="3473450" y="1054100"/>
          <p14:tracePt t="9663" x="3527425" y="1054100"/>
          <p14:tracePt t="9680" x="3562350" y="1054100"/>
          <p14:tracePt t="9697" x="3589338" y="1054100"/>
          <p14:tracePt t="9713" x="3608388" y="1054100"/>
          <p14:tracePt t="9730" x="3625850" y="1054100"/>
          <p14:tracePt t="9747" x="3633788" y="1054100"/>
          <p14:tracePt t="9764" x="3643313" y="1054100"/>
          <p14:tracePt t="9780" x="3652838" y="1054100"/>
          <p14:tracePt t="9797" x="3660775" y="1054100"/>
          <p14:tracePt t="9814" x="3687763" y="1054100"/>
          <p14:tracePt t="9830" x="3705225" y="1054100"/>
          <p14:tracePt t="9847" x="3714750" y="1054100"/>
          <p14:tracePt t="9864" x="3741738" y="1054100"/>
          <p14:tracePt t="9880" x="3776663" y="1054100"/>
          <p14:tracePt t="9897" x="3822700" y="1062038"/>
          <p14:tracePt t="9914" x="3848100" y="1062038"/>
          <p14:tracePt t="9931" x="3894138" y="1062038"/>
          <p14:tracePt t="9947" x="3946525" y="1062038"/>
          <p14:tracePt t="9964" x="3990975" y="1062038"/>
          <p14:tracePt t="9981" x="4037013" y="1062038"/>
          <p14:tracePt t="9997" x="4062413" y="1062038"/>
          <p14:tracePt t="10014" x="4081463" y="1062038"/>
          <p14:tracePt t="10031" x="4089400" y="1062038"/>
          <p14:tracePt t="10048" x="4108450" y="1062038"/>
          <p14:tracePt t="10064" x="4116388" y="1062038"/>
          <p14:tracePt t="10098" x="4125913" y="1062038"/>
          <p14:tracePt t="10135" x="4133850" y="1062038"/>
          <p14:tracePt t="10391" x="4143375" y="1062038"/>
          <p14:tracePt t="10423" x="4152900" y="1062038"/>
          <p14:tracePt t="10439" x="4160838" y="1062038"/>
          <p14:tracePt t="10455" x="4179888" y="1062038"/>
          <p14:tracePt t="10471" x="4187825" y="1062038"/>
          <p14:tracePt t="10487" x="4205288" y="1062038"/>
          <p14:tracePt t="10495" x="4224338" y="1062038"/>
          <p14:tracePt t="10503" x="4241800" y="1062038"/>
          <p14:tracePt t="10515" x="4259263" y="1062038"/>
          <p14:tracePt t="10532" x="4322763" y="1062038"/>
          <p14:tracePt t="10549" x="4429125" y="1062038"/>
          <p14:tracePt t="10565" x="4562475" y="1062038"/>
          <p14:tracePt t="10582" x="4848225" y="1062038"/>
          <p14:tracePt t="10599" x="5027613" y="1071563"/>
          <p14:tracePt t="10615" x="5187950" y="1081088"/>
          <p14:tracePt t="10632" x="5348288" y="1081088"/>
          <p14:tracePt t="10649" x="5465763" y="1081088"/>
          <p14:tracePt t="10666" x="5537200" y="1081088"/>
          <p14:tracePt t="10682" x="5581650" y="1081088"/>
          <p14:tracePt t="10699" x="5589588" y="1081088"/>
          <p14:tracePt t="11023" x="5599113" y="1081088"/>
          <p14:tracePt t="11039" x="5608638" y="1081088"/>
          <p14:tracePt t="11063" x="5616575" y="1081088"/>
          <p14:tracePt t="11079" x="5626100" y="1081088"/>
          <p14:tracePt t="11087" x="5634038" y="1081088"/>
          <p14:tracePt t="11100" x="5643563" y="1081088"/>
          <p14:tracePt t="11117" x="5653088" y="1081088"/>
          <p14:tracePt t="11133" x="5670550" y="1081088"/>
          <p14:tracePt t="11150" x="5697538" y="1081088"/>
          <p14:tracePt t="11167" x="5705475" y="1081088"/>
          <p14:tracePt t="11183" x="5715000" y="1081088"/>
          <p14:tracePt t="11200" x="5732463" y="1089025"/>
          <p14:tracePt t="11217" x="5751513" y="1089025"/>
          <p14:tracePt t="11250" x="5759450" y="1089025"/>
          <p14:tracePt t="11303" x="5768975" y="1089025"/>
          <p14:tracePt t="11311" x="5776913" y="1089025"/>
          <p14:tracePt t="11383" x="5786438" y="1089025"/>
          <p14:tracePt t="11423" x="5803900" y="1098550"/>
          <p14:tracePt t="11439" x="5813425" y="1098550"/>
          <p14:tracePt t="11447" x="5830888" y="1098550"/>
          <p14:tracePt t="11455" x="5848350" y="1098550"/>
          <p14:tracePt t="11467" x="5875338" y="1108075"/>
          <p14:tracePt t="11484" x="5938838" y="1125538"/>
          <p14:tracePt t="11501" x="6037263" y="1143000"/>
          <p14:tracePt t="11518" x="6161088" y="1160463"/>
          <p14:tracePt t="11534" x="6340475" y="1160463"/>
          <p14:tracePt t="11551" x="6456363" y="1160463"/>
          <p14:tracePt t="11568" x="6545263" y="1160463"/>
          <p14:tracePt t="11584" x="6626225" y="1160463"/>
          <p14:tracePt t="11601" x="6697663" y="1160463"/>
          <p14:tracePt t="11618" x="6751638" y="1160463"/>
          <p14:tracePt t="11634" x="6786563" y="1160463"/>
          <p14:tracePt t="11651" x="6813550" y="1160463"/>
          <p14:tracePt t="11668" x="6823075" y="1160463"/>
          <p14:tracePt t="11685" x="6831013" y="1160463"/>
          <p14:tracePt t="11718" x="6840538" y="1160463"/>
          <p14:tracePt t="11815" x="6848475" y="1160463"/>
          <p14:tracePt t="11831" x="6858000" y="1160463"/>
          <p14:tracePt t="11856" x="6867525" y="1160463"/>
          <p14:tracePt t="11862" x="6875463" y="1160463"/>
          <p14:tracePt t="11870" x="6884988" y="1160463"/>
          <p14:tracePt t="11886" x="6902450" y="1160463"/>
          <p14:tracePt t="11901" x="6911975" y="1160463"/>
          <p14:tracePt t="11918" x="6965950" y="1160463"/>
          <p14:tracePt t="11935" x="7027863" y="1169988"/>
          <p14:tracePt t="11952" x="7108825" y="1187450"/>
          <p14:tracePt t="11969" x="7180263" y="1196975"/>
          <p14:tracePt t="11985" x="7304088" y="1196975"/>
          <p14:tracePt t="12002" x="7446963" y="1196975"/>
          <p14:tracePt t="12019" x="7589838" y="1196975"/>
          <p14:tracePt t="12035" x="7705725" y="1196975"/>
          <p14:tracePt t="12052" x="7813675" y="1196975"/>
          <p14:tracePt t="12069" x="7902575" y="1196975"/>
          <p14:tracePt t="12085" x="7966075" y="1196975"/>
          <p14:tracePt t="12102" x="8018463" y="1196975"/>
          <p14:tracePt t="12119" x="8037513" y="1196975"/>
          <p14:tracePt t="12136" x="8045450" y="1196975"/>
          <p14:tracePt t="12152" x="8072438" y="1196975"/>
          <p14:tracePt t="12169" x="8089900" y="1196975"/>
          <p14:tracePt t="12186" x="8116888" y="1196975"/>
          <p14:tracePt t="12202" x="8153400" y="1196975"/>
          <p14:tracePt t="12219" x="8188325" y="1196975"/>
          <p14:tracePt t="12236" x="8232775" y="1196975"/>
          <p14:tracePt t="12253" x="8277225" y="1196975"/>
          <p14:tracePt t="12269" x="8313738" y="1187450"/>
          <p14:tracePt t="12286" x="8367713" y="1179513"/>
          <p14:tracePt t="12287" x="8385175" y="1169988"/>
          <p14:tracePt t="12303" x="8420100" y="1160463"/>
          <p14:tracePt t="12319" x="8466138" y="1152525"/>
          <p14:tracePt t="12336" x="8510588" y="1152525"/>
          <p14:tracePt t="12353" x="8545513" y="1152525"/>
          <p14:tracePt t="12369" x="8599488" y="1152525"/>
          <p14:tracePt t="12386" x="8653463" y="1152525"/>
          <p14:tracePt t="12403" x="8697913" y="1152525"/>
          <p14:tracePt t="12420" x="8724900" y="1152525"/>
          <p14:tracePt t="12436" x="8742363" y="1152525"/>
          <p14:tracePt t="12453" x="8751888" y="1152525"/>
          <p14:tracePt t="12470" x="8759825" y="1152525"/>
          <p14:tracePt t="12527" x="8769350" y="1152525"/>
          <p14:tracePt t="12535" x="8777288" y="1152525"/>
          <p14:tracePt t="12559" x="8786813" y="1152525"/>
          <p14:tracePt t="12575" x="8796338" y="1152525"/>
          <p14:tracePt t="12583" x="8804275" y="1152525"/>
          <p14:tracePt t="12599" x="8813800" y="1152525"/>
          <p14:tracePt t="12607" x="8831263" y="1152525"/>
          <p14:tracePt t="12620" x="8848725" y="1152525"/>
          <p14:tracePt t="12637" x="8885238" y="1152525"/>
          <p14:tracePt t="12653" x="8947150" y="1143000"/>
          <p14:tracePt t="12670" x="8991600" y="1133475"/>
          <p14:tracePt t="12687" x="9055100" y="1125538"/>
          <p14:tracePt t="12703" x="9072563" y="1125538"/>
          <p14:tracePt t="12720" x="9082088" y="1125538"/>
          <p14:tracePt t="12807" x="9063038" y="1125538"/>
          <p14:tracePt t="12815" x="9045575" y="1125538"/>
          <p14:tracePt t="12823" x="9028113" y="1125538"/>
          <p14:tracePt t="12837" x="8991600" y="1125538"/>
          <p14:tracePt t="12854" x="8912225" y="1133475"/>
          <p14:tracePt t="12870" x="8796338" y="1160463"/>
          <p14:tracePt t="12887" x="8697913" y="1179513"/>
          <p14:tracePt t="12904" x="8582025" y="1179513"/>
          <p14:tracePt t="12920" x="8420100" y="1187450"/>
          <p14:tracePt t="12937" x="8242300" y="1214438"/>
          <p14:tracePt t="12954" x="8027988" y="1250950"/>
          <p14:tracePt t="12971" x="7751763" y="1303338"/>
          <p14:tracePt t="12987" x="7348538" y="1384300"/>
          <p14:tracePt t="13004" x="6858000" y="1473200"/>
          <p14:tracePt t="13021" x="6303963" y="1527175"/>
          <p14:tracePt t="13038" x="5768975" y="1581150"/>
          <p14:tracePt t="13054" x="4991100" y="1598613"/>
          <p14:tracePt t="13071" x="4554538" y="1598613"/>
          <p14:tracePt t="13088" x="4259263" y="1598613"/>
          <p14:tracePt t="13104" x="3990975" y="1598613"/>
          <p14:tracePt t="13121" x="3751263" y="1598613"/>
          <p14:tracePt t="13138" x="3562350" y="1562100"/>
          <p14:tracePt t="13155" x="3411538" y="1517650"/>
          <p14:tracePt t="13171" x="3259138" y="1473200"/>
          <p14:tracePt t="13188" x="3125788" y="1428750"/>
          <p14:tracePt t="13205" x="2990850" y="1393825"/>
          <p14:tracePt t="13221" x="2840038" y="1366838"/>
          <p14:tracePt t="13238" x="2705100" y="1339850"/>
          <p14:tracePt t="13255" x="2544763" y="1303338"/>
          <p14:tracePt t="13271" x="2455863" y="1285875"/>
          <p14:tracePt t="13288" x="2357438" y="1268413"/>
          <p14:tracePt t="13305" x="2259013" y="1258888"/>
          <p14:tracePt t="13322" x="2170113" y="1250950"/>
          <p14:tracePt t="13338" x="2081213" y="1250950"/>
          <p14:tracePt t="13355" x="2036763" y="1250950"/>
          <p14:tracePt t="13372" x="1990725" y="1258888"/>
          <p14:tracePt t="13388" x="1955800" y="1268413"/>
          <p14:tracePt t="13405" x="1938338" y="1285875"/>
          <p14:tracePt t="13422" x="1919288" y="1295400"/>
          <p14:tracePt t="13439" x="1911350" y="1312863"/>
          <p14:tracePt t="13455" x="1911350" y="1322388"/>
          <p14:tracePt t="13472" x="1911350" y="1339850"/>
          <p14:tracePt t="13489" x="1911350" y="1357313"/>
          <p14:tracePt t="13505" x="1911350" y="1374775"/>
          <p14:tracePt t="13522" x="1938338" y="1384300"/>
          <p14:tracePt t="13539" x="1965325" y="1393825"/>
          <p14:tracePt t="13555" x="1990725" y="1401763"/>
          <p14:tracePt t="13572" x="2044700" y="1401763"/>
          <p14:tracePt t="13589" x="2089150" y="1401763"/>
          <p14:tracePt t="13606" x="2143125" y="1401763"/>
          <p14:tracePt t="13622" x="2197100" y="1401763"/>
          <p14:tracePt t="13639" x="2268538" y="1401763"/>
          <p14:tracePt t="13656" x="2295525" y="1401763"/>
          <p14:tracePt t="13672" x="2303463" y="1401763"/>
          <p14:tracePt t="13689" x="2312988" y="1401763"/>
          <p14:tracePt t="13706" x="2322513" y="1401763"/>
          <p14:tracePt t="13722" x="2330450" y="1401763"/>
          <p14:tracePt t="13739" x="2347913" y="1401763"/>
          <p14:tracePt t="13756" x="2357438" y="1401763"/>
          <p14:tracePt t="13871" x="2366963" y="1401763"/>
          <p14:tracePt t="13879" x="2374900" y="1401763"/>
          <p14:tracePt t="13895" x="2384425" y="1401763"/>
          <p14:tracePt t="13906" x="2401888" y="1411288"/>
          <p14:tracePt t="13923" x="2428875" y="1419225"/>
          <p14:tracePt t="13940" x="2455863" y="1428750"/>
          <p14:tracePt t="13956" x="2490788" y="1446213"/>
          <p14:tracePt t="13973" x="2544763" y="1446213"/>
          <p14:tracePt t="13990" x="2581275" y="1446213"/>
          <p14:tracePt t="14007" x="2608263" y="1446213"/>
          <p14:tracePt t="14023" x="2625725" y="1446213"/>
          <p14:tracePt t="14319" x="2616200" y="1446213"/>
          <p14:tracePt t="14327" x="2589213" y="1446213"/>
          <p14:tracePt t="14343" x="2581275" y="1446213"/>
          <p14:tracePt t="14391" x="2571750" y="1446213"/>
          <p14:tracePt t="17448" x="2562225" y="1446213"/>
          <p14:tracePt t="17456" x="2554288" y="1446213"/>
          <p14:tracePt t="17464" x="2544763" y="1446213"/>
          <p14:tracePt t="17488" x="2527300" y="1455738"/>
          <p14:tracePt t="17512" x="2517775" y="1455738"/>
          <p14:tracePt t="17528" x="2509838" y="1455738"/>
          <p14:tracePt t="17536" x="2500313" y="1465263"/>
          <p14:tracePt t="17560" x="2490788" y="1473200"/>
          <p14:tracePt t="17584" x="2482850" y="1473200"/>
          <p14:tracePt t="17592" x="2473325" y="1482725"/>
          <p14:tracePt t="17608" x="2455863" y="1482725"/>
          <p14:tracePt t="17624" x="2438400" y="1490663"/>
          <p14:tracePt t="17632" x="2438400" y="1500188"/>
          <p14:tracePt t="17648" x="2411413" y="1509713"/>
          <p14:tracePt t="17664" x="2374900" y="1517650"/>
          <p14:tracePt t="17681" x="2357438" y="1536700"/>
          <p14:tracePt t="17698" x="2330450" y="1544638"/>
          <p14:tracePt t="17714" x="2303463" y="1544638"/>
          <p14:tracePt t="17731" x="2276475" y="1554163"/>
          <p14:tracePt t="17748" x="2251075" y="1562100"/>
          <p14:tracePt t="17765" x="2232025" y="1562100"/>
          <p14:tracePt t="17781" x="2205038" y="1581150"/>
          <p14:tracePt t="17798" x="2197100" y="1581150"/>
          <p14:tracePt t="17815" x="2179638" y="1589088"/>
          <p14:tracePt t="17831" x="2160588" y="1598613"/>
          <p14:tracePt t="17895" x="2160588" y="1608138"/>
          <p14:tracePt t="17904" x="2160588" y="1616075"/>
          <p14:tracePt t="17912" x="2170113" y="1625600"/>
          <p14:tracePt t="17927" x="2170113" y="1633538"/>
          <p14:tracePt t="17943" x="2187575" y="1643063"/>
          <p14:tracePt t="17951" x="2205038" y="1643063"/>
          <p14:tracePt t="17965" x="2214563" y="1652588"/>
          <p14:tracePt t="17981" x="2241550" y="1670050"/>
          <p14:tracePt t="17998" x="2268538" y="1687513"/>
          <p14:tracePt t="18015" x="2322513" y="1714500"/>
          <p14:tracePt t="18032" x="2384425" y="1741488"/>
          <p14:tracePt t="18048" x="2438400" y="1751013"/>
          <p14:tracePt t="18065" x="2509838" y="1768475"/>
          <p14:tracePt t="18082" x="2616200" y="1785938"/>
          <p14:tracePt t="18099" x="2724150" y="1803400"/>
          <p14:tracePt t="18115" x="2867025" y="1803400"/>
          <p14:tracePt t="18132" x="3036888" y="1803400"/>
          <p14:tracePt t="18149" x="3251200" y="1803400"/>
          <p14:tracePt t="18166" x="3473450" y="1803400"/>
          <p14:tracePt t="18182" x="3670300" y="1803400"/>
          <p14:tracePt t="18199" x="3867150" y="1803400"/>
          <p14:tracePt t="18216" x="4125913" y="1803400"/>
          <p14:tracePt t="18232" x="4276725" y="1803400"/>
          <p14:tracePt t="18249" x="4411663" y="1803400"/>
          <p14:tracePt t="18266" x="4527550" y="1803400"/>
          <p14:tracePt t="18282" x="4670425" y="1830388"/>
          <p14:tracePt t="18299" x="4803775" y="1847850"/>
          <p14:tracePt t="18316" x="4965700" y="1884363"/>
          <p14:tracePt t="18333" x="5116513" y="1911350"/>
          <p14:tracePt t="18349" x="5276850" y="1946275"/>
          <p14:tracePt t="18366" x="5438775" y="1973263"/>
          <p14:tracePt t="18383" x="5581650" y="2009775"/>
          <p14:tracePt t="18399" x="5776913" y="2036763"/>
          <p14:tracePt t="18416" x="5867400" y="2036763"/>
          <p14:tracePt t="18433" x="5965825" y="2036763"/>
          <p14:tracePt t="18449" x="6045200" y="2036763"/>
          <p14:tracePt t="18466" x="6126163" y="2036763"/>
          <p14:tracePt t="18483" x="6197600" y="2036763"/>
          <p14:tracePt t="18500" x="6251575" y="2036763"/>
          <p14:tracePt t="18516" x="6286500" y="2036763"/>
          <p14:tracePt t="18533" x="6313488" y="2054225"/>
          <p14:tracePt t="18550" x="6323013" y="2054225"/>
          <p14:tracePt t="18566" x="6330950" y="2054225"/>
          <p14:tracePt t="18583" x="6348413" y="2054225"/>
          <p14:tracePt t="18600" x="6384925" y="2062163"/>
          <p14:tracePt t="18616" x="6419850" y="2071688"/>
          <p14:tracePt t="18633" x="6473825" y="2071688"/>
          <p14:tracePt t="18650" x="6545263" y="2071688"/>
          <p14:tracePt t="18667" x="6643688" y="2071688"/>
          <p14:tracePt t="18683" x="6724650" y="2054225"/>
          <p14:tracePt t="18700" x="6796088" y="2036763"/>
          <p14:tracePt t="18717" x="6840538" y="2036763"/>
          <p14:tracePt t="18733" x="6884988" y="2017713"/>
          <p14:tracePt t="18750" x="6902450" y="2017713"/>
          <p14:tracePt t="18767" x="6929438" y="2017713"/>
          <p14:tracePt t="18784" x="6965950" y="2017713"/>
          <p14:tracePt t="18800" x="6973888" y="2017713"/>
          <p14:tracePt t="18968" x="6983413" y="2017713"/>
          <p14:tracePt t="18976" x="6991350" y="2017713"/>
          <p14:tracePt t="19000" x="7010400" y="2009775"/>
          <p14:tracePt t="19016" x="7018338" y="2009775"/>
          <p14:tracePt t="19025" x="7037388" y="2000250"/>
          <p14:tracePt t="19034" x="7045325" y="2000250"/>
          <p14:tracePt t="19051" x="7062788" y="1982788"/>
          <p14:tracePt t="19067" x="7081838" y="1982788"/>
          <p14:tracePt t="19084" x="7108825" y="1973263"/>
          <p14:tracePt t="19101" x="7134225" y="1965325"/>
          <p14:tracePt t="19118" x="7170738" y="1965325"/>
          <p14:tracePt t="19134" x="7205663" y="1955800"/>
          <p14:tracePt t="19151" x="7251700" y="1946275"/>
          <p14:tracePt t="19168" x="7304088" y="1938338"/>
          <p14:tracePt t="19184" x="7331075" y="1928813"/>
          <p14:tracePt t="19201" x="7358063" y="1928813"/>
          <p14:tracePt t="19218" x="7367588" y="1928813"/>
          <p14:tracePt t="19256" x="7375525" y="1928813"/>
          <p14:tracePt t="19288" x="7385050" y="1928813"/>
          <p14:tracePt t="19320" x="7394575" y="1928813"/>
          <p14:tracePt t="19616" x="7402513" y="1928813"/>
          <p14:tracePt t="19712" x="7412038" y="1928813"/>
          <p14:tracePt t="19736" x="7412038" y="1919288"/>
          <p14:tracePt t="19800" x="7419975" y="1919288"/>
          <p14:tracePt t="19816" x="7439025" y="1919288"/>
          <p14:tracePt t="19840" x="7446963" y="1919288"/>
          <p14:tracePt t="19848" x="7466013" y="1919288"/>
          <p14:tracePt t="19856" x="7473950" y="1919288"/>
          <p14:tracePt t="19869" x="7483475" y="1919288"/>
          <p14:tracePt t="19886" x="7527925" y="1919288"/>
          <p14:tracePt t="19902" x="7572375" y="1919288"/>
          <p14:tracePt t="19919" x="7634288" y="1919288"/>
          <p14:tracePt t="19936" x="7751763" y="1919288"/>
          <p14:tracePt t="19952" x="7804150" y="1919288"/>
          <p14:tracePt t="19970" x="7858125" y="1919288"/>
          <p14:tracePt t="19986" x="7912100" y="1919288"/>
          <p14:tracePt t="20003" x="7956550" y="1919288"/>
          <p14:tracePt t="20020" x="7983538" y="1919288"/>
          <p14:tracePt t="20036" x="8001000" y="1919288"/>
          <p14:tracePt t="20185" x="7974013" y="1919288"/>
          <p14:tracePt t="20193" x="7902575" y="1919288"/>
          <p14:tracePt t="20203" x="7823200" y="1938338"/>
          <p14:tracePt t="20220" x="7599363" y="1973263"/>
          <p14:tracePt t="20237" x="7286625" y="2027238"/>
          <p14:tracePt t="20253" x="6929438" y="2054225"/>
          <p14:tracePt t="20270" x="6616700" y="2089150"/>
          <p14:tracePt t="20287" x="6375400" y="2125663"/>
          <p14:tracePt t="20304" x="6062663" y="2187575"/>
          <p14:tracePt t="20320" x="5857875" y="2224088"/>
          <p14:tracePt t="20337" x="5661025" y="2268538"/>
          <p14:tracePt t="20354" x="5465763" y="2303463"/>
          <p14:tracePt t="20370" x="5286375" y="2312988"/>
          <p14:tracePt t="20387" x="5108575" y="2312988"/>
          <p14:tracePt t="20404" x="4946650" y="2312988"/>
          <p14:tracePt t="20420" x="4768850" y="2303463"/>
          <p14:tracePt t="20437" x="4581525" y="2268538"/>
          <p14:tracePt t="20454" x="4394200" y="2224088"/>
          <p14:tracePt t="20471" x="4170363" y="2205038"/>
          <p14:tracePt t="20487" x="3973513" y="2205038"/>
          <p14:tracePt t="20504" x="3660775" y="2205038"/>
          <p14:tracePt t="20521" x="3455988" y="2205038"/>
          <p14:tracePt t="20537" x="3276600" y="2205038"/>
          <p14:tracePt t="20554" x="3160713" y="2224088"/>
          <p14:tracePt t="20571" x="3071813" y="2241550"/>
          <p14:tracePt t="20588" x="3036888" y="2251075"/>
          <p14:tracePt t="20604" x="3000375" y="2251075"/>
          <p14:tracePt t="20621" x="2973388" y="2251075"/>
          <p14:tracePt t="20638" x="2938463" y="2251075"/>
          <p14:tracePt t="20654" x="2911475" y="2251075"/>
          <p14:tracePt t="20671" x="2884488" y="2251075"/>
          <p14:tracePt t="20688" x="2803525" y="2241550"/>
          <p14:tracePt t="20704" x="2751138" y="2232025"/>
          <p14:tracePt t="20721" x="2687638" y="2224088"/>
          <p14:tracePt t="20738" x="2608263" y="2205038"/>
          <p14:tracePt t="20755" x="2509838" y="2187575"/>
          <p14:tracePt t="20771" x="2455863" y="2187575"/>
          <p14:tracePt t="20788" x="2411413" y="2187575"/>
          <p14:tracePt t="20805" x="2366963" y="2179638"/>
          <p14:tracePt t="20821" x="2357438" y="2179638"/>
          <p14:tracePt t="20838" x="2347913" y="2179638"/>
          <p14:tracePt t="20855" x="2339975" y="2179638"/>
          <p14:tracePt t="20871" x="2330450" y="2179638"/>
          <p14:tracePt t="21217" x="2330450" y="2170113"/>
          <p14:tracePt t="21233" x="2339975" y="2170113"/>
          <p14:tracePt t="21241" x="2357438" y="2160588"/>
          <p14:tracePt t="21249" x="2366963" y="2160588"/>
          <p14:tracePt t="21257" x="2374900" y="2160588"/>
          <p14:tracePt t="21272" x="2411413" y="2160588"/>
          <p14:tracePt t="21289" x="2446338" y="2152650"/>
          <p14:tracePt t="21306" x="2465388" y="2143125"/>
          <p14:tracePt t="21322" x="2490788" y="2143125"/>
          <p14:tracePt t="21339" x="2527300" y="2143125"/>
          <p14:tracePt t="21356" x="2562225" y="2143125"/>
          <p14:tracePt t="21373" x="2608263" y="2143125"/>
          <p14:tracePt t="21389" x="2652713" y="2143125"/>
          <p14:tracePt t="21406" x="2714625" y="2143125"/>
          <p14:tracePt t="21423" x="2776538" y="2143125"/>
          <p14:tracePt t="21439" x="2840038" y="2133600"/>
          <p14:tracePt t="21456" x="2919413" y="2125663"/>
          <p14:tracePt t="21473" x="2982913" y="2116138"/>
          <p14:tracePt t="21490" x="3017838" y="2108200"/>
          <p14:tracePt t="21506" x="3062288" y="2108200"/>
          <p14:tracePt t="21523" x="3116263" y="2108200"/>
          <p14:tracePt t="21540" x="3187700" y="2108200"/>
          <p14:tracePt t="21556" x="3276600" y="2116138"/>
          <p14:tracePt t="21573" x="3348038" y="2125663"/>
          <p14:tracePt t="21590" x="3429000" y="2143125"/>
          <p14:tracePt t="21606" x="3509963" y="2160588"/>
          <p14:tracePt t="21623" x="3544888" y="2160588"/>
          <p14:tracePt t="21640" x="3598863" y="2160588"/>
          <p14:tracePt t="21656" x="3633788" y="2160588"/>
          <p14:tracePt t="21673" x="3652838" y="2160588"/>
          <p14:tracePt t="21690" x="3660775" y="2160588"/>
          <p14:tracePt t="21707" x="3670300" y="2160588"/>
          <p14:tracePt t="21723" x="3679825" y="2160588"/>
          <p14:tracePt t="21740" x="3697288" y="2160588"/>
          <p14:tracePt t="21757" x="3705225" y="2160588"/>
          <p14:tracePt t="21773" x="3724275" y="2160588"/>
          <p14:tracePt t="21790" x="3732213" y="2160588"/>
          <p14:tracePt t="21807" x="3751263" y="2160588"/>
          <p14:tracePt t="21824" x="3768725" y="2160588"/>
          <p14:tracePt t="21840" x="3795713" y="2160588"/>
          <p14:tracePt t="21857" x="3813175" y="2160588"/>
          <p14:tracePt t="21873" x="3840163" y="2160588"/>
          <p14:tracePt t="21890" x="3848100" y="2160588"/>
          <p14:tracePt t="21907" x="3884613" y="2160588"/>
          <p14:tracePt t="21924" x="3911600" y="2160588"/>
          <p14:tracePt t="21940" x="3956050" y="2160588"/>
          <p14:tracePt t="21957" x="4000500" y="2160588"/>
          <p14:tracePt t="21974" x="4044950" y="2160588"/>
          <p14:tracePt t="21991" x="4071938" y="2160588"/>
          <p14:tracePt t="22007" x="4098925" y="2160588"/>
          <p14:tracePt t="22024" x="4116388" y="2160588"/>
          <p14:tracePt t="24537" x="4125913" y="2160588"/>
          <p14:tracePt t="24545" x="4125913" y="2170113"/>
          <p14:tracePt t="24561" x="4116388" y="2170113"/>
          <p14:tracePt t="24601" x="4116388" y="2179638"/>
          <p14:tracePt t="24633" x="4108450" y="2179638"/>
          <p14:tracePt t="24649" x="4098925" y="2179638"/>
          <p14:tracePt t="24665" x="4081463" y="2179638"/>
          <p14:tracePt t="24681" x="4071938" y="2179638"/>
          <p14:tracePt t="24689" x="4054475" y="2187575"/>
          <p14:tracePt t="24697" x="4044950" y="2197100"/>
          <p14:tracePt t="24713" x="4000500" y="2205038"/>
          <p14:tracePt t="24730" x="3946525" y="2251075"/>
          <p14:tracePt t="24747" x="3848100" y="2303463"/>
          <p14:tracePt t="24763" x="3751263" y="2357438"/>
          <p14:tracePt t="24780" x="3670300" y="2411413"/>
          <p14:tracePt t="24797" x="3608388" y="2455863"/>
          <p14:tracePt t="24814" x="3554413" y="2465388"/>
          <p14:tracePt t="24830" x="3517900" y="2482850"/>
          <p14:tracePt t="24847" x="3473450" y="2490788"/>
          <p14:tracePt t="24863" x="3419475" y="2517775"/>
          <p14:tracePt t="24880" x="3375025" y="2527300"/>
          <p14:tracePt t="24897" x="3303588" y="2544763"/>
          <p14:tracePt t="24914" x="3286125" y="2544763"/>
          <p14:tracePt t="24930" x="3259138" y="2544763"/>
          <p14:tracePt t="24947" x="3232150" y="2544763"/>
          <p14:tracePt t="24964" x="3170238" y="2544763"/>
          <p14:tracePt t="24981" x="3089275" y="2544763"/>
          <p14:tracePt t="24997" x="3017838" y="2554288"/>
          <p14:tracePt t="25014" x="2982913" y="2554288"/>
          <p14:tracePt t="25031" x="2938463" y="2554288"/>
          <p14:tracePt t="25047" x="2928938" y="2554288"/>
          <p14:tracePt t="25064" x="2911475" y="2554288"/>
          <p14:tracePt t="25081" x="2901950" y="2554288"/>
          <p14:tracePt t="25129" x="2894013" y="2554288"/>
          <p14:tracePt t="25298" x="2894013" y="2536825"/>
          <p14:tracePt t="25305" x="2894013" y="2509838"/>
          <p14:tracePt t="25315" x="2894013" y="2473325"/>
          <p14:tracePt t="25331" x="2901950" y="2455863"/>
          <p14:tracePt t="25882" x="2901950" y="2465388"/>
          <p14:tracePt t="25977" x="2901950" y="2473325"/>
          <p14:tracePt t="26009" x="2901950" y="2482850"/>
          <p14:tracePt t="26033" x="2901950" y="2490788"/>
          <p14:tracePt t="26057" x="2901950" y="2500313"/>
          <p14:tracePt t="26090" x="2911475" y="2509838"/>
          <p14:tracePt t="26121" x="2928938" y="2509838"/>
          <p14:tracePt t="26145" x="2928938" y="2517775"/>
          <p14:tracePt t="26169" x="2938463" y="2517775"/>
          <p14:tracePt t="26177" x="2938463" y="2527300"/>
          <p14:tracePt t="26194" x="2946400" y="2527300"/>
          <p14:tracePt t="26217" x="2965450" y="2536825"/>
          <p14:tracePt t="26241" x="2973388" y="2536825"/>
          <p14:tracePt t="26257" x="2982913" y="2536825"/>
          <p14:tracePt t="26273" x="2990850" y="2536825"/>
          <p14:tracePt t="26281" x="3000375" y="2536825"/>
          <p14:tracePt t="26298" x="3036888" y="2544763"/>
          <p14:tracePt t="26314" x="3054350" y="2554288"/>
          <p14:tracePt t="26322" x="3062288" y="2554288"/>
          <p14:tracePt t="26333" x="3081338" y="2562225"/>
          <p14:tracePt t="26350" x="3108325" y="2571750"/>
          <p14:tracePt t="26367" x="3133725" y="2589213"/>
          <p14:tracePt t="26384" x="3152775" y="2589213"/>
          <p14:tracePt t="26400" x="3170238" y="2598738"/>
          <p14:tracePt t="26417" x="3187700" y="2608263"/>
          <p14:tracePt t="27330" x="3197225" y="2608263"/>
          <p14:tracePt t="27346" x="3205163" y="2608263"/>
          <p14:tracePt t="27354" x="3214688" y="2608263"/>
          <p14:tracePt t="27362" x="3224213" y="2608263"/>
          <p14:tracePt t="27378" x="3232150" y="2608263"/>
          <p14:tracePt t="27394" x="3241675" y="2608263"/>
          <p14:tracePt t="27402" x="3251200" y="2608263"/>
          <p14:tracePt t="27419" x="3276600" y="2608263"/>
          <p14:tracePt t="27436" x="3303588" y="2608263"/>
          <p14:tracePt t="27453" x="3367088" y="2608263"/>
          <p14:tracePt t="27469" x="3490913" y="2608263"/>
          <p14:tracePt t="27486" x="3643313" y="2608263"/>
          <p14:tracePt t="27503" x="3813175" y="2608263"/>
          <p14:tracePt t="27519" x="3990975" y="2608263"/>
          <p14:tracePt t="27536" x="4179888" y="2608263"/>
          <p14:tracePt t="27553" x="4429125" y="2608263"/>
          <p14:tracePt t="27570" x="4581525" y="2608263"/>
          <p14:tracePt t="27586" x="4732338" y="2608263"/>
          <p14:tracePt t="27603" x="4894263" y="2608263"/>
          <p14:tracePt t="27620" x="5054600" y="2608263"/>
          <p14:tracePt t="27636" x="5214938" y="2608263"/>
          <p14:tracePt t="27653" x="5375275" y="2608263"/>
          <p14:tracePt t="27670" x="5545138" y="2608263"/>
          <p14:tracePt t="27687" x="5715000" y="2608263"/>
          <p14:tracePt t="27703" x="5902325" y="2608263"/>
          <p14:tracePt t="27720" x="6081713" y="2608263"/>
          <p14:tracePt t="27737" x="6224588" y="2608263"/>
          <p14:tracePt t="27753" x="6394450" y="2625725"/>
          <p14:tracePt t="27770" x="6510338" y="2652713"/>
          <p14:tracePt t="27787" x="6562725" y="2660650"/>
          <p14:tracePt t="27803" x="6608763" y="2660650"/>
          <p14:tracePt t="27820" x="6661150" y="2660650"/>
          <p14:tracePt t="27837" x="6715125" y="2660650"/>
          <p14:tracePt t="27853" x="6751638" y="2660650"/>
          <p14:tracePt t="27870" x="6804025" y="2660650"/>
          <p14:tracePt t="27887" x="6858000" y="2660650"/>
          <p14:tracePt t="27903" x="6875463" y="2660650"/>
          <p14:tracePt t="27920" x="6911975" y="2660650"/>
          <p14:tracePt t="27937" x="6919913" y="2660650"/>
          <p14:tracePt t="27954" x="6956425" y="2660650"/>
          <p14:tracePt t="27970" x="6983413" y="2652713"/>
          <p14:tracePt t="27987" x="7000875" y="2643188"/>
          <p14:tracePt t="28004" x="7027863" y="2643188"/>
          <p14:tracePt t="28021" x="7045325" y="2643188"/>
          <p14:tracePt t="28037" x="7062788" y="2643188"/>
          <p14:tracePt t="28054" x="7081838" y="2643188"/>
          <p14:tracePt t="28071" x="7099300" y="2643188"/>
          <p14:tracePt t="28087" x="7116763" y="2643188"/>
          <p14:tracePt t="28104" x="7126288" y="2643188"/>
          <p14:tracePt t="28121" x="7153275" y="2643188"/>
          <p14:tracePt t="28137" x="7180263" y="2643188"/>
          <p14:tracePt t="28154" x="7205663" y="2643188"/>
          <p14:tracePt t="28171" x="7242175" y="2643188"/>
          <p14:tracePt t="28188" x="7296150" y="2643188"/>
          <p14:tracePt t="28204" x="7331075" y="2633663"/>
          <p14:tracePt t="28221" x="7375525" y="2633663"/>
          <p14:tracePt t="28238" x="7419975" y="2625725"/>
          <p14:tracePt t="28254" x="7446963" y="2608263"/>
          <p14:tracePt t="28271" x="7473950" y="2608263"/>
          <p14:tracePt t="28288" x="7510463" y="2598738"/>
          <p14:tracePt t="28305" x="7545388" y="2589213"/>
          <p14:tracePt t="28321" x="7653338" y="2571750"/>
          <p14:tracePt t="28338" x="7705725" y="2562225"/>
          <p14:tracePt t="28355" x="7742238" y="2554288"/>
          <p14:tracePt t="28371" x="7769225" y="2554288"/>
          <p14:tracePt t="28388" x="7796213" y="2554288"/>
          <p14:tracePt t="28405" x="7804150" y="2554288"/>
          <p14:tracePt t="28421" x="7823200" y="2554288"/>
          <p14:tracePt t="28438" x="7831138" y="2554288"/>
          <p14:tracePt t="28455" x="7840663" y="2554288"/>
          <p14:tracePt t="28488" x="7848600" y="2554288"/>
          <p14:tracePt t="28505" x="7858125" y="2554288"/>
          <p14:tracePt t="28546" x="7867650" y="2554288"/>
          <p14:tracePt t="28570" x="7875588" y="2554288"/>
          <p14:tracePt t="28586" x="7885113" y="2554288"/>
          <p14:tracePt t="28594" x="7894638" y="2554288"/>
          <p14:tracePt t="28610" x="7902575" y="2554288"/>
          <p14:tracePt t="28622" x="7912100" y="2554288"/>
          <p14:tracePt t="28639" x="7929563" y="2554288"/>
          <p14:tracePt t="28655" x="7966075" y="2554288"/>
          <p14:tracePt t="28672" x="8018463" y="2554288"/>
          <p14:tracePt t="28689" x="8089900" y="2544763"/>
          <p14:tracePt t="28705" x="8251825" y="2517775"/>
          <p14:tracePt t="28722" x="8331200" y="2500313"/>
          <p14:tracePt t="28739" x="8394700" y="2490788"/>
          <p14:tracePt t="28755" x="8447088" y="2490788"/>
          <p14:tracePt t="28772" x="8483600" y="2490788"/>
          <p14:tracePt t="28789" x="8510588" y="2490788"/>
          <p14:tracePt t="28806" x="8518525" y="2490788"/>
          <p14:tracePt t="28822" x="8545513" y="2490788"/>
          <p14:tracePt t="28839" x="8562975" y="2490788"/>
          <p14:tracePt t="28855" x="8572500" y="2490788"/>
          <p14:tracePt t="28872" x="8589963" y="2490788"/>
          <p14:tracePt t="28889" x="8599488" y="2490788"/>
          <p14:tracePt t="28905" x="8634413" y="2482850"/>
          <p14:tracePt t="28922" x="8653463" y="2482850"/>
          <p14:tracePt t="28939" x="8680450" y="2482850"/>
          <p14:tracePt t="28956" x="8705850" y="2482850"/>
          <p14:tracePt t="28972" x="8732838" y="2473325"/>
          <p14:tracePt t="28989" x="8751888" y="2473325"/>
          <p14:tracePt t="29006" x="8769350" y="2473325"/>
          <p14:tracePt t="29022" x="8777288" y="2473325"/>
          <p14:tracePt t="29122" x="8769350" y="2473325"/>
          <p14:tracePt t="29130" x="8751888" y="2473325"/>
          <p14:tracePt t="29140" x="8732838" y="2473325"/>
          <p14:tracePt t="29156" x="8688388" y="2482850"/>
          <p14:tracePt t="29173" x="8609013" y="2500313"/>
          <p14:tracePt t="29190" x="8510588" y="2517775"/>
          <p14:tracePt t="29207" x="8385175" y="2536825"/>
          <p14:tracePt t="29223" x="8242300" y="2544763"/>
          <p14:tracePt t="29240" x="8018463" y="2554288"/>
          <p14:tracePt t="29257" x="7688263" y="2571750"/>
          <p14:tracePt t="29274" x="7108825" y="2625725"/>
          <p14:tracePt t="29290" x="6670675" y="2679700"/>
          <p14:tracePt t="29307" x="6232525" y="2741613"/>
          <p14:tracePt t="29323" x="5732463" y="2840038"/>
          <p14:tracePt t="29340" x="5259388" y="2938463"/>
          <p14:tracePt t="29357" x="4840288" y="3017838"/>
          <p14:tracePt t="29374" x="4527550" y="3089275"/>
          <p14:tracePt t="29390" x="4303713" y="3125788"/>
          <p14:tracePt t="29407" x="4116388" y="3170238"/>
          <p14:tracePt t="29424" x="3973513" y="3197225"/>
          <p14:tracePt t="29440" x="3848100" y="3197225"/>
          <p14:tracePt t="29457" x="3697288" y="3197225"/>
          <p14:tracePt t="29474" x="3438525" y="3143250"/>
          <p14:tracePt t="29490" x="3268663" y="3108325"/>
          <p14:tracePt t="29507" x="3125788" y="3081338"/>
          <p14:tracePt t="29524" x="3000375" y="3044825"/>
          <p14:tracePt t="29541" x="2894013" y="3009900"/>
          <p14:tracePt t="29557" x="2803525" y="2982913"/>
          <p14:tracePt t="29574" x="2724150" y="2973388"/>
          <p14:tracePt t="29591" x="2652713" y="2973388"/>
          <p14:tracePt t="29607" x="2589213" y="2973388"/>
          <p14:tracePt t="29610" x="2571750" y="2973388"/>
          <p14:tracePt t="29624" x="2544763" y="2973388"/>
          <p14:tracePt t="29641" x="2509838" y="2973388"/>
          <p14:tracePt t="29658" x="2438400" y="2965450"/>
          <p14:tracePt t="29674" x="2401888" y="2955925"/>
          <p14:tracePt t="29691" x="2322513" y="2938463"/>
          <p14:tracePt t="29708" x="2232025" y="2919413"/>
          <p14:tracePt t="29724" x="2152650" y="2884488"/>
          <p14:tracePt t="29741" x="2062163" y="2847975"/>
          <p14:tracePt t="29758" x="1982788" y="2830513"/>
          <p14:tracePt t="29774" x="1928813" y="2803525"/>
          <p14:tracePt t="29791" x="1911350" y="2795588"/>
          <p14:tracePt t="29808" x="1893888" y="2786063"/>
          <p14:tracePt t="30394" x="1901825" y="2786063"/>
          <p14:tracePt t="30402" x="1911350" y="2786063"/>
          <p14:tracePt t="30418" x="1919288" y="2786063"/>
          <p14:tracePt t="30434" x="1938338" y="2786063"/>
          <p14:tracePt t="30450" x="1955800" y="2786063"/>
          <p14:tracePt t="30459" x="1965325" y="2786063"/>
          <p14:tracePt t="30476" x="1990725" y="2795588"/>
          <p14:tracePt t="30493" x="2009775" y="2795588"/>
          <p14:tracePt t="30509" x="2036763" y="2795588"/>
          <p14:tracePt t="30526" x="2071688" y="2813050"/>
          <p14:tracePt t="30543" x="2098675" y="2813050"/>
          <p14:tracePt t="30560" x="2116138" y="2813050"/>
          <p14:tracePt t="30576" x="2143125" y="2822575"/>
          <p14:tracePt t="30593" x="2170113" y="2830513"/>
          <p14:tracePt t="30610" x="2205038" y="2840038"/>
          <p14:tracePt t="30627" x="2224088" y="2840038"/>
          <p14:tracePt t="30643" x="2241550" y="2840038"/>
          <p14:tracePt t="30660" x="2268538" y="2847975"/>
          <p14:tracePt t="30676" x="2276475" y="2847975"/>
          <p14:tracePt t="30693" x="2303463" y="2847975"/>
          <p14:tracePt t="30710" x="2322513" y="2847975"/>
          <p14:tracePt t="30726" x="2357438" y="2847975"/>
          <p14:tracePt t="30743" x="2411413" y="2867025"/>
          <p14:tracePt t="30760" x="2465388" y="2874963"/>
          <p14:tracePt t="30777" x="2536825" y="2884488"/>
          <p14:tracePt t="30793" x="2633663" y="2894013"/>
          <p14:tracePt t="30810" x="2768600" y="2894013"/>
          <p14:tracePt t="30827" x="2830513" y="2894013"/>
          <p14:tracePt t="30844" x="2874963" y="2894013"/>
          <p14:tracePt t="30860" x="2884488" y="2894013"/>
          <p14:tracePt t="30877" x="2901950" y="2894013"/>
          <p14:tracePt t="30910" x="2911475" y="2894013"/>
          <p14:tracePt t="30930" x="2919413" y="2894013"/>
          <p14:tracePt t="31483" x="2928938" y="2894013"/>
          <p14:tracePt t="31507" x="2938463" y="2894013"/>
          <p14:tracePt t="31538" x="2946400" y="2884488"/>
          <p14:tracePt t="31579" x="2955925" y="2884488"/>
          <p14:tracePt t="31595" x="2973388" y="2874963"/>
          <p14:tracePt t="31602" x="2982913" y="2867025"/>
          <p14:tracePt t="31612" x="2990850" y="2867025"/>
          <p14:tracePt t="31628" x="3044825" y="2847975"/>
          <p14:tracePt t="31645" x="3108325" y="2840038"/>
          <p14:tracePt t="31662" x="3214688" y="2822575"/>
          <p14:tracePt t="31679" x="3322638" y="2803525"/>
          <p14:tracePt t="31695" x="3419475" y="2786063"/>
          <p14:tracePt t="31712" x="3517900" y="2759075"/>
          <p14:tracePt t="31729" x="3625850" y="2741613"/>
          <p14:tracePt t="31746" x="3751263" y="2705100"/>
          <p14:tracePt t="31762" x="3768725" y="2705100"/>
          <p14:tracePt t="31779" x="3786188" y="2705100"/>
          <p14:tracePt t="32715" x="3795713" y="2705100"/>
          <p14:tracePt t="32731" x="3813175" y="2705100"/>
          <p14:tracePt t="32739" x="3822700" y="2705100"/>
          <p14:tracePt t="32755" x="3840163" y="2705100"/>
          <p14:tracePt t="32764" x="3848100" y="2705100"/>
          <p14:tracePt t="32781" x="3875088" y="2705100"/>
          <p14:tracePt t="32798" x="3911600" y="2705100"/>
          <p14:tracePt t="32815" x="3956050" y="2705100"/>
          <p14:tracePt t="32831" x="4010025" y="2705100"/>
          <p14:tracePt t="32848" x="4062413" y="2705100"/>
          <p14:tracePt t="32865" x="4116388" y="2705100"/>
          <p14:tracePt t="32881" x="4170363" y="2705100"/>
          <p14:tracePt t="32898" x="4232275" y="2705100"/>
          <p14:tracePt t="32915" x="4286250" y="2714625"/>
          <p14:tracePt t="32931" x="4330700" y="2724150"/>
          <p14:tracePt t="32948" x="4367213" y="2732088"/>
          <p14:tracePt t="32965" x="4394200" y="2732088"/>
          <p14:tracePt t="32982" x="4429125" y="2741613"/>
          <p14:tracePt t="32998" x="4456113" y="2741613"/>
          <p14:tracePt t="33015" x="4491038" y="2741613"/>
          <p14:tracePt t="33032" x="4518025" y="2741613"/>
          <p14:tracePt t="33048" x="4545013" y="2741613"/>
          <p14:tracePt t="33065" x="4581525" y="2741613"/>
          <p14:tracePt t="33082" x="4616450" y="2741613"/>
          <p14:tracePt t="33098" x="4660900" y="2741613"/>
          <p14:tracePt t="33115" x="4687888" y="2741613"/>
          <p14:tracePt t="33132" x="4714875" y="2741613"/>
          <p14:tracePt t="33149" x="4732338" y="2741613"/>
          <p14:tracePt t="33165" x="4741863" y="2741613"/>
          <p14:tracePt t="33182" x="4759325" y="2741613"/>
          <p14:tracePt t="33451" x="4768850" y="2751138"/>
          <p14:tracePt t="33467" x="4776788" y="2759075"/>
          <p14:tracePt t="33475" x="4786313" y="2759075"/>
          <p14:tracePt t="33483" x="4795838" y="2768600"/>
          <p14:tracePt t="33499" x="4848225" y="2795588"/>
          <p14:tracePt t="33516" x="4911725" y="2813050"/>
          <p14:tracePt t="33533" x="4991100" y="2822575"/>
          <p14:tracePt t="33550" x="5072063" y="2840038"/>
          <p14:tracePt t="33566" x="5153025" y="2874963"/>
          <p14:tracePt t="33583" x="5241925" y="2901950"/>
          <p14:tracePt t="33600" x="5357813" y="2946400"/>
          <p14:tracePt t="33616" x="5491163" y="3000375"/>
          <p14:tracePt t="33633" x="5680075" y="3081338"/>
          <p14:tracePt t="33650" x="5875338" y="3143250"/>
          <p14:tracePt t="33652" x="5973763" y="3170238"/>
          <p14:tracePt t="33666" x="6143625" y="3205163"/>
          <p14:tracePt t="33683" x="6276975" y="3214688"/>
          <p14:tracePt t="33700" x="6429375" y="3214688"/>
          <p14:tracePt t="33716" x="6554788" y="3214688"/>
          <p14:tracePt t="33733" x="6634163" y="3214688"/>
          <p14:tracePt t="33750" x="6724650" y="3214688"/>
          <p14:tracePt t="33767" x="6777038" y="3205163"/>
          <p14:tracePt t="33783" x="6858000" y="3187700"/>
          <p14:tracePt t="33800" x="6911975" y="3179763"/>
          <p14:tracePt t="33817" x="6965950" y="3160713"/>
          <p14:tracePt t="33833" x="7045325" y="3133725"/>
          <p14:tracePt t="33850" x="7143750" y="3098800"/>
          <p14:tracePt t="33867" x="7232650" y="3081338"/>
          <p14:tracePt t="33884" x="7313613" y="3036888"/>
          <p14:tracePt t="33900" x="7419975" y="3000375"/>
          <p14:tracePt t="33917" x="7518400" y="2965450"/>
          <p14:tracePt t="33934" x="7626350" y="2919413"/>
          <p14:tracePt t="33950" x="7715250" y="2894013"/>
          <p14:tracePt t="33967" x="7777163" y="2857500"/>
          <p14:tracePt t="33984" x="7804150" y="2847975"/>
          <p14:tracePt t="34000" x="7840663" y="2840038"/>
          <p14:tracePt t="34017" x="7848600" y="2840038"/>
          <p14:tracePt t="34034" x="7875588" y="2822575"/>
          <p14:tracePt t="34051" x="7912100" y="2803525"/>
          <p14:tracePt t="34067" x="7939088" y="2795588"/>
          <p14:tracePt t="34084" x="7966075" y="2786063"/>
          <p14:tracePt t="34101" x="7991475" y="2768600"/>
          <p14:tracePt t="34117" x="8001000" y="2759075"/>
          <p14:tracePt t="34134" x="8018463" y="2751138"/>
          <p14:tracePt t="34151" x="8027988" y="2741613"/>
          <p14:tracePt t="34167" x="8027988" y="2732088"/>
          <p14:tracePt t="34184" x="8037513" y="2732088"/>
          <p14:tracePt t="34307" x="8027988" y="2732088"/>
          <p14:tracePt t="34315" x="8018463" y="2732088"/>
          <p14:tracePt t="34323" x="8010525" y="2732088"/>
          <p14:tracePt t="34334" x="8001000" y="2732088"/>
          <p14:tracePt t="34351" x="7983538" y="2741613"/>
          <p14:tracePt t="34368" x="7974013" y="2741613"/>
          <p14:tracePt t="34385" x="7956550" y="2741613"/>
          <p14:tracePt t="34401" x="7947025" y="2741613"/>
          <p14:tracePt t="34418" x="7929563" y="2741613"/>
          <p14:tracePt t="34435" x="7902575" y="2741613"/>
          <p14:tracePt t="34451" x="7885113" y="2741613"/>
          <p14:tracePt t="34468" x="7858125" y="2741613"/>
          <p14:tracePt t="34485" x="7831138" y="2741613"/>
          <p14:tracePt t="34502" x="7804150" y="2732088"/>
          <p14:tracePt t="34518" x="7786688" y="2732088"/>
          <p14:tracePt t="34535" x="7759700" y="2724150"/>
          <p14:tracePt t="34552" x="7751763" y="2724150"/>
          <p14:tracePt t="34568" x="7732713" y="2724150"/>
          <p14:tracePt t="34585" x="7705725" y="2705100"/>
          <p14:tracePt t="34602" x="7697788" y="2705100"/>
          <p14:tracePt t="34618" x="7688263" y="2705100"/>
          <p14:tracePt t="34763" x="7680325" y="2705100"/>
          <p14:tracePt t="34843" x="7680325" y="2697163"/>
          <p14:tracePt t="34851" x="7688263" y="2697163"/>
          <p14:tracePt t="34859" x="7715250" y="2697163"/>
          <p14:tracePt t="34869" x="7742238" y="2679700"/>
          <p14:tracePt t="34885" x="7796213" y="2660650"/>
          <p14:tracePt t="34902" x="7848600" y="2633663"/>
          <p14:tracePt t="34919" x="7902575" y="2616200"/>
          <p14:tracePt t="34936" x="7929563" y="2598738"/>
          <p14:tracePt t="34952" x="7956550" y="2598738"/>
          <p14:tracePt t="34969" x="7974013" y="2598738"/>
          <p14:tracePt t="34986" x="7983538" y="2598738"/>
          <p14:tracePt t="35059" x="7956550" y="2598738"/>
          <p14:tracePt t="35067" x="7912100" y="2598738"/>
          <p14:tracePt t="35075" x="7848600" y="2608263"/>
          <p14:tracePt t="35086" x="7777163" y="2625725"/>
          <p14:tracePt t="35103" x="7581900" y="2670175"/>
          <p14:tracePt t="35120" x="7313613" y="2705100"/>
          <p14:tracePt t="35136" x="6983413" y="2724150"/>
          <p14:tracePt t="35153" x="6643688" y="2724150"/>
          <p14:tracePt t="35155" x="6473825" y="2724150"/>
          <p14:tracePt t="35170" x="6276975" y="2724150"/>
          <p14:tracePt t="35187" x="5759450" y="2724150"/>
          <p14:tracePt t="35203" x="5411788" y="2741613"/>
          <p14:tracePt t="35220" x="5045075" y="2786063"/>
          <p14:tracePt t="35237" x="4687888" y="2822575"/>
          <p14:tracePt t="35253" x="4303713" y="2840038"/>
          <p14:tracePt t="35270" x="3938588" y="2840038"/>
          <p14:tracePt t="35287" x="3482975" y="2840038"/>
          <p14:tracePt t="35303" x="2990850" y="2840038"/>
          <p14:tracePt t="35320" x="2554288" y="2840038"/>
          <p14:tracePt t="35337" x="2214563" y="2840038"/>
          <p14:tracePt t="35353" x="1946275" y="2840038"/>
          <p14:tracePt t="35370" x="1724025" y="2840038"/>
          <p14:tracePt t="35387" x="1465263" y="2840038"/>
          <p14:tracePt t="35404" x="1347788" y="2840038"/>
          <p14:tracePt t="35420" x="1258888" y="2840038"/>
          <p14:tracePt t="35437" x="1204913" y="2840038"/>
          <p14:tracePt t="35454" x="1152525" y="2840038"/>
          <p14:tracePt t="35470" x="1116013" y="2840038"/>
          <p14:tracePt t="35487" x="1081088" y="2840038"/>
          <p14:tracePt t="35504" x="1044575" y="2840038"/>
          <p14:tracePt t="35520" x="1017588" y="2847975"/>
          <p14:tracePt t="35537" x="982663" y="2857500"/>
          <p14:tracePt t="35554" x="965200" y="2857500"/>
          <p14:tracePt t="35571" x="928688" y="2867025"/>
          <p14:tracePt t="35587" x="901700" y="2874963"/>
          <p14:tracePt t="35604" x="874713" y="2884488"/>
          <p14:tracePt t="35651" x="866775" y="2884488"/>
          <p14:tracePt t="35667" x="866775" y="2894013"/>
          <p14:tracePt t="35691" x="866775" y="2911475"/>
          <p14:tracePt t="35699" x="893763" y="2911475"/>
          <p14:tracePt t="35707" x="919163" y="2919413"/>
          <p14:tracePt t="35721" x="955675" y="2928938"/>
          <p14:tracePt t="35738" x="1054100" y="2938463"/>
          <p14:tracePt t="35755" x="1295400" y="2938463"/>
          <p14:tracePt t="35771" x="1455738" y="2938463"/>
          <p14:tracePt t="35788" x="1643063" y="2919413"/>
          <p14:tracePt t="35804" x="1803400" y="2874963"/>
          <p14:tracePt t="35821" x="1884363" y="2867025"/>
          <p14:tracePt t="35838" x="1928813" y="2867025"/>
          <p14:tracePt t="35854" x="1946275" y="2867025"/>
          <p14:tracePt t="35871" x="1955800" y="2867025"/>
          <p14:tracePt t="35904" x="1973263" y="2857500"/>
          <p14:tracePt t="35921" x="2000250" y="2857500"/>
          <p14:tracePt t="35938" x="2036763" y="2857500"/>
          <p14:tracePt t="35955" x="2098675" y="2857500"/>
          <p14:tracePt t="35971" x="2143125" y="2857500"/>
          <p14:tracePt t="35988" x="2187575" y="2857500"/>
          <p14:tracePt t="36005" x="2251075" y="2857500"/>
          <p14:tracePt t="36022" x="2330450" y="2867025"/>
          <p14:tracePt t="36038" x="2446338" y="2884488"/>
          <p14:tracePt t="36055" x="2571750" y="2911475"/>
          <p14:tracePt t="36072" x="2670175" y="2928938"/>
          <p14:tracePt t="36088" x="2732088" y="2928938"/>
          <p14:tracePt t="36105" x="2768600" y="2928938"/>
          <p14:tracePt t="36122" x="2795588" y="2928938"/>
          <p14:tracePt t="36139" x="2822575" y="2928938"/>
          <p14:tracePt t="36155" x="2840038" y="2928938"/>
          <p14:tracePt t="36172" x="2847975" y="2928938"/>
          <p14:tracePt t="36189" x="2867025" y="2946400"/>
          <p14:tracePt t="36222" x="2884488" y="2946400"/>
          <p14:tracePt t="36255" x="2894013" y="2946400"/>
          <p14:tracePt t="36283" x="2901950" y="2946400"/>
          <p14:tracePt t="36291" x="2911475" y="2946400"/>
          <p14:tracePt t="36305" x="2928938" y="2946400"/>
          <p14:tracePt t="36322" x="2938463" y="2946400"/>
          <p14:tracePt t="36339" x="2965450" y="2946400"/>
          <p14:tracePt t="36356" x="2990850" y="2946400"/>
          <p14:tracePt t="36372" x="3000375" y="2938463"/>
          <p14:tracePt t="36389" x="3009900" y="2938463"/>
          <p14:tracePt t="36406" x="3017838" y="2938463"/>
          <p14:tracePt t="36422" x="3036888" y="2938463"/>
          <p14:tracePt t="36439" x="3062288" y="2938463"/>
          <p14:tracePt t="36456" x="3089275" y="2946400"/>
          <p14:tracePt t="36473" x="3125788" y="2955925"/>
          <p14:tracePt t="36489" x="3187700" y="2973388"/>
          <p14:tracePt t="36506" x="3259138" y="2982913"/>
          <p14:tracePt t="36523" x="3375025" y="3027363"/>
          <p14:tracePt t="36539" x="3419475" y="3044825"/>
          <p14:tracePt t="36556" x="3446463" y="3054350"/>
          <p14:tracePt t="36573" x="3465513" y="3071813"/>
          <p14:tracePt t="36635" x="3473450" y="3071813"/>
          <p14:tracePt t="36643" x="3482975" y="3081338"/>
          <p14:tracePt t="36659" x="3482975" y="3089275"/>
          <p14:tracePt t="36673" x="3482975" y="3098800"/>
          <p14:tracePt t="36690" x="3473450" y="3143250"/>
          <p14:tracePt t="36706" x="3402013" y="3205163"/>
          <p14:tracePt t="36723" x="3224213" y="3330575"/>
          <p14:tracePt t="36740" x="3098800" y="3411538"/>
          <p14:tracePt t="36756" x="2938463" y="3509963"/>
          <p14:tracePt t="36773" x="2776538" y="3589338"/>
          <p14:tracePt t="36790" x="2608263" y="3660775"/>
          <p14:tracePt t="36807" x="2411413" y="3732213"/>
          <p14:tracePt t="36823" x="2187575" y="3830638"/>
          <p14:tracePt t="36840" x="1928813" y="3929063"/>
          <p14:tracePt t="36857" x="1625600" y="4037013"/>
          <p14:tracePt t="36873" x="1295400" y="4108450"/>
          <p14:tracePt t="36890" x="1062038" y="4170363"/>
          <p14:tracePt t="36907" x="822325" y="4197350"/>
          <p14:tracePt t="36923" x="704850" y="4197350"/>
          <p14:tracePt t="36940" x="608013" y="4179888"/>
          <p14:tracePt t="36957" x="500063" y="4125913"/>
          <p14:tracePt t="36974" x="411163" y="4062413"/>
          <p14:tracePt t="36990" x="384175" y="4000500"/>
          <p14:tracePt t="37007" x="374650" y="3884613"/>
          <p14:tracePt t="37024" x="419100" y="3687763"/>
          <p14:tracePt t="37040" x="544513" y="3482975"/>
          <p14:tracePt t="37057" x="704850" y="3286125"/>
          <p14:tracePt t="37074" x="874713" y="3152775"/>
          <p14:tracePt t="37091" x="1169988" y="2990850"/>
          <p14:tracePt t="37107" x="1366838" y="2928938"/>
          <p14:tracePt t="37124" x="1562100" y="2901950"/>
          <p14:tracePt t="37141" x="1724025" y="2894013"/>
          <p14:tracePt t="37157" x="1919288" y="2894013"/>
          <p14:tracePt t="37174" x="2108200" y="2911475"/>
          <p14:tracePt t="37191" x="2312988" y="2955925"/>
          <p14:tracePt t="37207" x="2509838" y="2990850"/>
          <p14:tracePt t="37224" x="2705100" y="3027363"/>
          <p14:tracePt t="37241" x="2894013" y="3062288"/>
          <p14:tracePt t="37258" x="3062288" y="3098800"/>
          <p14:tracePt t="37274" x="3224213" y="3125788"/>
          <p14:tracePt t="37291" x="3446463" y="3170238"/>
          <p14:tracePt t="37308" x="3544888" y="3187700"/>
          <p14:tracePt t="37324" x="3625850" y="3205163"/>
          <p14:tracePt t="37341" x="3687763" y="3214688"/>
          <p14:tracePt t="37358" x="3768725" y="3251200"/>
          <p14:tracePt t="37375" x="3830638" y="3268663"/>
          <p14:tracePt t="37391" x="3884613" y="3303588"/>
          <p14:tracePt t="37408" x="3965575" y="3330575"/>
          <p14:tracePt t="37425" x="4044950" y="3375025"/>
          <p14:tracePt t="37441" x="4143375" y="3419475"/>
          <p14:tracePt t="37458" x="4259263" y="3465513"/>
          <p14:tracePt t="37475" x="4446588" y="3544888"/>
          <p14:tracePt t="37491" x="4589463" y="3589338"/>
          <p14:tracePt t="37508" x="4732338" y="3625850"/>
          <p14:tracePt t="37525" x="4902200" y="3652838"/>
          <p14:tracePt t="37542" x="5045075" y="3652838"/>
          <p14:tracePt t="37558" x="5180013" y="3652838"/>
          <p14:tracePt t="37575" x="5313363" y="3625850"/>
          <p14:tracePt t="37592" x="5500688" y="3571875"/>
          <p14:tracePt t="37608" x="5732463" y="3490913"/>
          <p14:tracePt t="37625" x="5973763" y="3384550"/>
          <p14:tracePt t="37642" x="6161088" y="3286125"/>
          <p14:tracePt t="37659" x="6303963" y="3187700"/>
          <p14:tracePt t="37661" x="6357938" y="3152775"/>
          <p14:tracePt t="37675" x="6429375" y="3098800"/>
          <p14:tracePt t="37692" x="6456363" y="3044825"/>
          <p14:tracePt t="37709" x="6483350" y="2990850"/>
          <p14:tracePt t="37725" x="6491288" y="2946400"/>
          <p14:tracePt t="37742" x="6491288" y="2894013"/>
          <p14:tracePt t="37759" x="6483350" y="2884488"/>
          <p14:tracePt t="37775" x="6473825" y="2867025"/>
          <p14:tracePt t="37792" x="6456363" y="2857500"/>
          <p14:tracePt t="37809" x="6419850" y="2847975"/>
          <p14:tracePt t="37826" x="6375400" y="2847975"/>
          <p14:tracePt t="37842" x="6323013" y="2847975"/>
          <p14:tracePt t="37859" x="6224588" y="2847975"/>
          <p14:tracePt t="37875" x="6153150" y="2847975"/>
          <p14:tracePt t="37892" x="6108700" y="2847975"/>
          <p14:tracePt t="37909" x="6062663" y="2847975"/>
          <p14:tracePt t="37926" x="6018213" y="2847975"/>
          <p14:tracePt t="37942" x="5973763" y="2847975"/>
          <p14:tracePt t="37959" x="5938838" y="2857500"/>
          <p14:tracePt t="37976" x="5911850" y="2857500"/>
          <p14:tracePt t="37993" x="5875338" y="2857500"/>
          <p14:tracePt t="38009" x="5867400" y="2857500"/>
          <p14:tracePt t="38026" x="5848350" y="2857500"/>
          <p14:tracePt t="38043" x="5813425" y="2857500"/>
          <p14:tracePt t="38059" x="5786438" y="2847975"/>
          <p14:tracePt t="38076" x="5741988" y="2847975"/>
          <p14:tracePt t="38093" x="5670550" y="2830513"/>
          <p14:tracePt t="38109" x="5599113" y="2813050"/>
          <p14:tracePt t="38126" x="5545138" y="2813050"/>
          <p14:tracePt t="38143" x="5473700" y="2795588"/>
          <p14:tracePt t="38160" x="5419725" y="2786063"/>
          <p14:tracePt t="38176" x="5357813" y="2786063"/>
          <p14:tracePt t="38193" x="5313363" y="2786063"/>
          <p14:tracePt t="38210" x="5259388" y="2786063"/>
          <p14:tracePt t="38226" x="5214938" y="2795588"/>
          <p14:tracePt t="38243" x="5143500" y="2822575"/>
          <p14:tracePt t="38260" x="5108575" y="2840038"/>
          <p14:tracePt t="38276" x="5081588" y="2847975"/>
          <p14:tracePt t="38293" x="5072063" y="2847975"/>
          <p14:tracePt t="38332" x="5062538" y="2857500"/>
          <p14:tracePt t="38420" x="5072063" y="2857500"/>
          <p14:tracePt t="38428" x="5099050" y="2857500"/>
          <p14:tracePt t="38436" x="5153025" y="2857500"/>
          <p14:tracePt t="38444" x="5197475" y="2840038"/>
          <p14:tracePt t="38460" x="5357813" y="2813050"/>
          <p14:tracePt t="38477" x="5562600" y="2776538"/>
          <p14:tracePt t="38494" x="5768975" y="2732088"/>
          <p14:tracePt t="38510" x="5946775" y="2724150"/>
          <p14:tracePt t="38527" x="6072188" y="2724150"/>
          <p14:tracePt t="38544" x="6126163" y="2724150"/>
          <p14:tracePt t="38560" x="6143625" y="2724150"/>
          <p14:tracePt t="38577" x="6153150" y="2724150"/>
          <p14:tracePt t="38611" x="6170613" y="2724150"/>
          <p14:tracePt t="38627" x="6188075" y="2724150"/>
          <p14:tracePt t="38644" x="6215063" y="2724150"/>
          <p14:tracePt t="38661" x="6232525" y="2724150"/>
          <p14:tracePt t="38677" x="6259513" y="2741613"/>
          <p14:tracePt t="38694" x="6276975" y="2741613"/>
          <p14:tracePt t="38711" x="6323013" y="2751138"/>
          <p14:tracePt t="38728" x="6357938" y="2768600"/>
          <p14:tracePt t="38744" x="6402388" y="2786063"/>
          <p14:tracePt t="38761" x="6446838" y="2803525"/>
          <p14:tracePt t="38778" x="6483350" y="2822575"/>
          <p14:tracePt t="38794" x="6500813" y="2840038"/>
          <p14:tracePt t="38811" x="6545263" y="2867025"/>
          <p14:tracePt t="38828" x="6572250" y="2894013"/>
          <p14:tracePt t="38844" x="6599238" y="2919413"/>
          <p14:tracePt t="38861" x="6634163" y="2965450"/>
          <p14:tracePt t="38878" x="6670675" y="3009900"/>
          <p14:tracePt t="38895" x="6724650" y="3098800"/>
          <p14:tracePt t="38911" x="6769100" y="3170238"/>
          <p14:tracePt t="38928" x="6796088" y="3232150"/>
          <p14:tracePt t="38945" x="6831013" y="3286125"/>
          <p14:tracePt t="38961" x="6867525" y="3340100"/>
          <p14:tracePt t="38978" x="6894513" y="3384550"/>
          <p14:tracePt t="38995" x="6919913" y="3438525"/>
          <p14:tracePt t="39011" x="6956425" y="3562350"/>
          <p14:tracePt t="39028" x="7000875" y="3660775"/>
          <p14:tracePt t="39045" x="7045325" y="3768725"/>
          <p14:tracePt t="39062" x="7072313" y="3867150"/>
          <p14:tracePt t="39078" x="7089775" y="3938588"/>
          <p14:tracePt t="39095" x="7099300" y="4037013"/>
          <p14:tracePt t="39112" x="7099300" y="4125913"/>
          <p14:tracePt t="39128" x="7099300" y="4268788"/>
          <p14:tracePt t="39145" x="7062788" y="4446588"/>
          <p14:tracePt t="39162" x="7018338" y="4670425"/>
          <p14:tracePt t="39179" x="6946900" y="4884738"/>
          <p14:tracePt t="39195" x="6804025" y="5205413"/>
          <p14:tracePt t="39212" x="6705600" y="5394325"/>
          <p14:tracePt t="39229" x="6608763" y="5537200"/>
          <p14:tracePt t="39245" x="6510338" y="5643563"/>
          <p14:tracePt t="39262" x="6419850" y="5724525"/>
          <p14:tracePt t="39279" x="6323013" y="5786438"/>
          <p14:tracePt t="39295" x="6215063" y="5830888"/>
          <p14:tracePt t="39312" x="6116638" y="5875338"/>
          <p14:tracePt t="39329" x="6000750" y="5902325"/>
          <p14:tracePt t="39346" x="5884863" y="5919788"/>
          <p14:tracePt t="39362" x="5751513" y="5946775"/>
          <p14:tracePt t="39379" x="5581650" y="5983288"/>
          <p14:tracePt t="39396" x="5473700" y="5991225"/>
          <p14:tracePt t="39412" x="5375275" y="6010275"/>
          <p14:tracePt t="39429" x="5276850" y="6037263"/>
          <p14:tracePt t="39446" x="5180013" y="6054725"/>
          <p14:tracePt t="39463" x="5081588" y="6062663"/>
          <p14:tracePt t="39479" x="4946650" y="6062663"/>
          <p14:tracePt t="39496" x="4803775" y="6062663"/>
          <p14:tracePt t="39513" x="4652963" y="6062663"/>
          <p14:tracePt t="39529" x="4465638" y="6054725"/>
          <p14:tracePt t="39546" x="4295775" y="6018213"/>
          <p14:tracePt t="39563" x="4133850" y="5991225"/>
          <p14:tracePt t="39579" x="3938588" y="5956300"/>
          <p14:tracePt t="39596" x="3830638" y="5929313"/>
          <p14:tracePt t="39613" x="3705225" y="5902325"/>
          <p14:tracePt t="39630" x="3598863" y="5867400"/>
          <p14:tracePt t="39646" x="3482975" y="5822950"/>
          <p14:tracePt t="39663" x="3419475" y="5786438"/>
          <p14:tracePt t="39680" x="3348038" y="5759450"/>
          <p14:tracePt t="39696" x="3286125" y="5724525"/>
          <p14:tracePt t="39713" x="3197225" y="5653088"/>
          <p14:tracePt t="39730" x="3125788" y="5599113"/>
          <p14:tracePt t="39746" x="3062288" y="5545138"/>
          <p14:tracePt t="39763" x="2965450" y="5473700"/>
          <p14:tracePt t="39779" x="2894013" y="5438775"/>
          <p14:tracePt t="39796" x="2830513" y="5402263"/>
          <p14:tracePt t="39813" x="2768600" y="5348288"/>
          <p14:tracePt t="39830" x="2705100" y="5286375"/>
          <p14:tracePt t="39846" x="2633663" y="5197475"/>
          <p14:tracePt t="39863" x="2581275" y="5116513"/>
          <p14:tracePt t="39880" x="2536825" y="5037138"/>
          <p14:tracePt t="39896" x="2490788" y="4938713"/>
          <p14:tracePt t="39913" x="2455863" y="4830763"/>
          <p14:tracePt t="39930" x="2419350" y="4697413"/>
          <p14:tracePt t="39947" x="2393950" y="4562475"/>
          <p14:tracePt t="39963" x="2357438" y="4357688"/>
          <p14:tracePt t="39980" x="2339975" y="4232275"/>
          <p14:tracePt t="39997" x="2330450" y="4125913"/>
          <p14:tracePt t="40014" x="2330450" y="4037013"/>
          <p14:tracePt t="40030" x="2330450" y="3965575"/>
          <p14:tracePt t="40047" x="2330450" y="3894138"/>
          <p14:tracePt t="40064" x="2330450" y="3803650"/>
          <p14:tracePt t="40081" x="2347913" y="3714750"/>
          <p14:tracePt t="40097" x="2401888" y="3598863"/>
          <p14:tracePt t="40114" x="2446338" y="3473450"/>
          <p14:tracePt t="40131" x="2482850" y="3384550"/>
          <p14:tracePt t="40147" x="2527300" y="3303588"/>
          <p14:tracePt t="40164" x="2536825" y="3286125"/>
          <p14:tracePt t="40228" x="2544763" y="3276600"/>
          <p14:tracePt t="40236" x="2554288" y="3276600"/>
          <p14:tracePt t="40247" x="2554288" y="3286125"/>
          <p14:tracePt t="40264" x="2562225" y="3303588"/>
          <p14:tracePt t="40281" x="2562225" y="3322638"/>
          <p14:tracePt t="40298" x="2562225" y="3357563"/>
          <p14:tracePt t="40331" x="2562225" y="3367088"/>
          <p14:tracePt t="40348" x="2562225" y="3384550"/>
          <p14:tracePt t="40364" x="2571750" y="3402013"/>
          <p14:tracePt t="40381" x="2608263" y="3429000"/>
          <p14:tracePt t="40398" x="2625725" y="3455988"/>
          <p14:tracePt t="40415" x="2633663" y="3455988"/>
          <p14:tracePt t="40652" x="2643188" y="3455988"/>
          <p14:tracePt t="40660" x="2652713" y="3455988"/>
          <p14:tracePt t="40684" x="2670175" y="3446463"/>
          <p14:tracePt t="40700" x="2679700" y="3438525"/>
          <p14:tracePt t="40708" x="2687638" y="3438525"/>
          <p14:tracePt t="40724" x="2705100" y="3429000"/>
          <p14:tracePt t="40740" x="2714625" y="3429000"/>
          <p14:tracePt t="40748" x="2732088" y="3429000"/>
          <p14:tracePt t="40765" x="2768600" y="3429000"/>
          <p14:tracePt t="40782" x="2813050" y="3429000"/>
          <p14:tracePt t="40799" x="2884488" y="3429000"/>
          <p14:tracePt t="40815" x="3009900" y="3429000"/>
          <p14:tracePt t="40832" x="3125788" y="3429000"/>
          <p14:tracePt t="40849" x="3251200" y="3429000"/>
          <p14:tracePt t="40865" x="3357563" y="3419475"/>
          <p14:tracePt t="40882" x="3402013" y="3411538"/>
          <p14:tracePt t="40899" x="3429000" y="3394075"/>
          <p14:tracePt t="40915" x="3446463" y="3384550"/>
          <p14:tracePt t="41020" x="3446463" y="3375025"/>
          <p14:tracePt t="41044" x="3446463" y="3367088"/>
          <p14:tracePt t="41052" x="3438525" y="3367088"/>
          <p14:tracePt t="41060" x="3429000" y="3367088"/>
          <p14:tracePt t="41068" x="3419475" y="3367088"/>
          <p14:tracePt t="41082" x="3411538" y="3367088"/>
          <p14:tracePt t="41099" x="3402013" y="3367088"/>
          <p14:tracePt t="41116" x="3394075" y="3367088"/>
          <p14:tracePt t="41268" x="3384550" y="3367088"/>
          <p14:tracePt t="41292" x="3375025" y="3367088"/>
          <p14:tracePt t="41300" x="3375025" y="3375025"/>
          <p14:tracePt t="41308" x="3367088" y="3384550"/>
          <p14:tracePt t="41316" x="3367088" y="3394075"/>
          <p14:tracePt t="41333" x="3340100" y="3411538"/>
          <p14:tracePt t="41350" x="3295650" y="3438525"/>
          <p14:tracePt t="41367" x="3232150" y="3465513"/>
          <p14:tracePt t="41383" x="3133725" y="3500438"/>
          <p14:tracePt t="41400" x="3054350" y="3544888"/>
          <p14:tracePt t="41417" x="2982913" y="3571875"/>
          <p14:tracePt t="41434" x="2955925" y="3581400"/>
          <p14:tracePt t="41450" x="2938463" y="3581400"/>
          <p14:tracePt t="41500" x="2928938" y="3581400"/>
          <p14:tracePt t="41508" x="2919413" y="3581400"/>
          <p14:tracePt t="41517" x="2901950" y="3581400"/>
          <p14:tracePt t="41534" x="2894013" y="3544888"/>
          <p14:tracePt t="41550" x="2867025" y="3473450"/>
          <p14:tracePt t="41567" x="2840038" y="3375025"/>
          <p14:tracePt t="41584" x="2803525" y="3268663"/>
          <p14:tracePt t="41600" x="2776538" y="3205163"/>
          <p14:tracePt t="41617" x="2759075" y="3170238"/>
          <p14:tracePt t="41634" x="2751138" y="3160713"/>
          <p14:tracePt t="41667" x="2751138" y="3152775"/>
          <p14:tracePt t="41684" x="2741613" y="3152775"/>
          <p14:tracePt t="41701" x="2714625" y="3179763"/>
          <p14:tracePt t="41717" x="2705100" y="3251200"/>
          <p14:tracePt t="41734" x="2705100" y="3313113"/>
          <p14:tracePt t="41751" x="2705100" y="3367088"/>
          <p14:tracePt t="41768" x="2705100" y="3429000"/>
          <p14:tracePt t="41784" x="2705100" y="3482975"/>
          <p14:tracePt t="41801" x="2705100" y="3536950"/>
          <p14:tracePt t="41818" x="2705100" y="3589338"/>
          <p14:tracePt t="41834" x="2705100" y="3625850"/>
          <p14:tracePt t="41851" x="2705100" y="3652838"/>
          <p14:tracePt t="41868" x="2705100" y="3670300"/>
          <p14:tracePt t="41884" x="2705100" y="3687763"/>
          <p14:tracePt t="41901" x="2705100" y="3697288"/>
          <p14:tracePt t="41918" x="2705100" y="3705225"/>
          <p14:tracePt t="41934" x="2705100" y="3724275"/>
          <p14:tracePt t="41951" x="2705100" y="3732213"/>
          <p14:tracePt t="41968" x="2705100" y="3741738"/>
          <p14:tracePt t="42001" x="2705100" y="3751263"/>
          <p14:tracePt t="42018" x="2705100" y="3768725"/>
          <p14:tracePt t="42036" x="2714625" y="3768725"/>
          <p14:tracePt t="42051" x="2724150" y="3768725"/>
          <p14:tracePt t="42068" x="2813050" y="3776663"/>
          <p14:tracePt t="42085" x="2928938" y="3776663"/>
          <p14:tracePt t="42101" x="3081338" y="3776663"/>
          <p14:tracePt t="42118" x="3224213" y="3776663"/>
          <p14:tracePt t="42135" x="3375025" y="3786188"/>
          <p14:tracePt t="42152" x="3473450" y="3803650"/>
          <p14:tracePt t="42168" x="3554413" y="3822700"/>
          <p14:tracePt t="42185" x="3608388" y="3822700"/>
          <p14:tracePt t="42202" x="3660775" y="3830638"/>
          <p14:tracePt t="42219" x="3741738" y="3830638"/>
          <p14:tracePt t="42235" x="3830638" y="3830638"/>
          <p14:tracePt t="42237" x="3867150" y="3830638"/>
          <p14:tracePt t="42252" x="3919538" y="3830638"/>
          <p14:tracePt t="42269" x="3946525" y="3830638"/>
          <p14:tracePt t="42285" x="3965575" y="3830638"/>
          <p14:tracePt t="43173" x="3956050" y="3848100"/>
          <p14:tracePt t="43180" x="3929063" y="3848100"/>
          <p14:tracePt t="43188" x="3902075" y="3857625"/>
          <p14:tracePt t="43204" x="3795713" y="3875088"/>
          <p14:tracePt t="43221" x="3608388" y="3875088"/>
          <p14:tracePt t="43238" x="3303588" y="3875088"/>
          <p14:tracePt t="43254" x="2965450" y="3822700"/>
          <p14:tracePt t="43271" x="2536825" y="3732213"/>
          <p14:tracePt t="43288" x="2152650" y="3571875"/>
          <p14:tracePt t="43304" x="1884363" y="3394075"/>
          <p14:tracePt t="43321" x="1697038" y="3160713"/>
          <p14:tracePt t="43338" x="1581150" y="2938463"/>
          <p14:tracePt t="43354" x="1554163" y="2776538"/>
          <p14:tracePt t="43371" x="1544638" y="2625725"/>
          <p14:tracePt t="43388" x="1598613" y="2322513"/>
          <p14:tracePt t="43404" x="1660525" y="2160588"/>
          <p14:tracePt t="43421" x="1751013" y="2044700"/>
          <p14:tracePt t="43438" x="1822450" y="1982788"/>
          <p14:tracePt t="43455" x="1884363" y="1965325"/>
          <p14:tracePt t="43471" x="1973263" y="1965325"/>
          <p14:tracePt t="43488" x="2143125" y="2036763"/>
          <p14:tracePt t="43505" x="2374900" y="2133600"/>
          <p14:tracePt t="43521" x="2803525" y="2303463"/>
          <p14:tracePt t="43538" x="3276600" y="2473325"/>
          <p14:tracePt t="43555" x="3732213" y="2670175"/>
          <p14:tracePt t="43572" x="4330700" y="2884488"/>
          <p14:tracePt t="43588" x="4598988" y="2982913"/>
          <p14:tracePt t="43605" x="4768850" y="3062288"/>
          <p14:tracePt t="43622" x="4938713" y="3152775"/>
          <p14:tracePt t="43638" x="5081588" y="3241675"/>
          <p14:tracePt t="43655" x="5214938" y="3357563"/>
          <p14:tracePt t="43671" x="5313363" y="3490913"/>
          <p14:tracePt t="43688" x="5402263" y="3633788"/>
          <p14:tracePt t="43705" x="5465763" y="3803650"/>
          <p14:tracePt t="43721" x="5510213" y="4000500"/>
          <p14:tracePt t="43738" x="5554663" y="4197350"/>
          <p14:tracePt t="43755" x="5572125" y="4340225"/>
          <p14:tracePt t="43772" x="5599113" y="4446588"/>
          <p14:tracePt t="43788" x="5599113" y="4483100"/>
          <p14:tracePt t="43805" x="5599113" y="4491038"/>
          <p14:tracePt t="43876" x="5608638" y="4483100"/>
          <p14:tracePt t="43884" x="5608638" y="4465638"/>
          <p14:tracePt t="43892" x="5608638" y="4429125"/>
          <p14:tracePt t="43905" x="5608638" y="4367213"/>
          <p14:tracePt t="43922" x="5581650" y="4268788"/>
          <p14:tracePt t="43939" x="5545138" y="4205288"/>
          <p14:tracePt t="43955" x="5518150" y="4170363"/>
          <p14:tracePt t="43972" x="5483225" y="4125913"/>
          <p14:tracePt t="43989" x="5446713" y="4108450"/>
          <p14:tracePt t="44006" x="5419725" y="4089400"/>
          <p14:tracePt t="44022" x="5394325" y="4089400"/>
          <p14:tracePt t="44039" x="5340350" y="4062413"/>
          <p14:tracePt t="44056" x="5295900" y="4044950"/>
          <p14:tracePt t="44072" x="5241925" y="4017963"/>
          <p14:tracePt t="44089" x="5205413" y="4000500"/>
          <p14:tracePt t="44106" x="5170488" y="3990975"/>
          <p14:tracePt t="44123" x="5143500" y="3965575"/>
          <p14:tracePt t="44139" x="5099050" y="3919538"/>
          <p14:tracePt t="44156" x="5045075" y="3867150"/>
          <p14:tracePt t="44173" x="5027613" y="3840163"/>
          <p14:tracePt t="44190" x="5010150" y="3830638"/>
          <p14:tracePt t="44206" x="5000625" y="3830638"/>
          <p14:tracePt t="44240" x="5000625" y="3822700"/>
          <p14:tracePt t="44256" x="5000625" y="3813175"/>
          <p14:tracePt t="44293" x="5000625" y="3803650"/>
          <p14:tracePt t="44301" x="5000625" y="3795713"/>
          <p14:tracePt t="44325" x="5010150" y="3786188"/>
          <p14:tracePt t="44333" x="5018088" y="3776663"/>
          <p14:tracePt t="44341" x="5037138" y="3776663"/>
          <p14:tracePt t="44357" x="5081588" y="3751263"/>
          <p14:tracePt t="44373" x="5170488" y="3732213"/>
          <p14:tracePt t="44390" x="5276850" y="3714750"/>
          <p14:tracePt t="44407" x="5348288" y="3697288"/>
          <p14:tracePt t="44423" x="5419725" y="3679825"/>
          <p14:tracePt t="44440" x="5456238" y="3670300"/>
          <p14:tracePt t="44457" x="5483225" y="3670300"/>
          <p14:tracePt t="44473" x="5500688" y="3660775"/>
          <p14:tracePt t="44490" x="5518150" y="3660775"/>
          <p14:tracePt t="44507" x="5545138" y="3660775"/>
          <p14:tracePt t="44524" x="5562600" y="3660775"/>
          <p14:tracePt t="44540" x="5581650" y="3660775"/>
          <p14:tracePt t="44557" x="5589588" y="3660775"/>
          <p14:tracePt t="44741" x="5581650" y="3670300"/>
          <p14:tracePt t="44749" x="5572125" y="3670300"/>
          <p14:tracePt t="44757" x="5545138" y="3679825"/>
          <p14:tracePt t="44774" x="5527675" y="3687763"/>
          <p14:tracePt t="44791" x="5500688" y="3697288"/>
          <p14:tracePt t="44808" x="5483225" y="3697288"/>
          <p14:tracePt t="44841" x="5465763" y="3697288"/>
          <p14:tracePt t="44858" x="5456238" y="3697288"/>
          <p14:tracePt t="44874" x="5446713" y="3697288"/>
          <p14:tracePt t="44891" x="5429250" y="3697288"/>
          <p14:tracePt t="44908" x="5402263" y="3697288"/>
          <p14:tracePt t="44924" x="5384800" y="3697288"/>
          <p14:tracePt t="45005" x="5375275" y="3697288"/>
          <p14:tracePt t="45037" x="5367338" y="3697288"/>
          <p14:tracePt t="45093" x="5357813" y="3697288"/>
          <p14:tracePt t="45109" x="5348288" y="3697288"/>
          <p14:tracePt t="45133" x="5340350" y="3687763"/>
          <p14:tracePt t="45149" x="5330825" y="3687763"/>
          <p14:tracePt t="45157" x="5322888" y="3679825"/>
          <p14:tracePt t="45165" x="5313363" y="3679825"/>
          <p14:tracePt t="45189" x="5303838" y="3670300"/>
          <p14:tracePt t="45205" x="5295900" y="3670300"/>
          <p14:tracePt t="45221" x="5286375" y="3670300"/>
          <p14:tracePt t="45229" x="5268913" y="3670300"/>
          <p14:tracePt t="45242" x="5251450" y="3670300"/>
          <p14:tracePt t="45259" x="5224463" y="3670300"/>
          <p14:tracePt t="45275" x="5187950" y="3660775"/>
          <p14:tracePt t="45292" x="5143500" y="3652838"/>
          <p14:tracePt t="45309" x="5108575" y="3643313"/>
          <p14:tracePt t="45325" x="5089525" y="3643313"/>
          <p14:tracePt t="45342" x="5062538" y="3633788"/>
          <p14:tracePt t="45359" x="5037138" y="3625850"/>
          <p14:tracePt t="45375" x="5027613" y="3625850"/>
          <p14:tracePt t="45392" x="4983163" y="3616325"/>
          <p14:tracePt t="45409" x="4938713" y="3608388"/>
          <p14:tracePt t="45426" x="4822825" y="3581400"/>
          <p14:tracePt t="45442" x="4660900" y="3554413"/>
          <p14:tracePt t="45459" x="4483100" y="3517900"/>
          <p14:tracePt t="45476" x="4313238" y="3509963"/>
          <p14:tracePt t="45493" x="4054475" y="3509963"/>
          <p14:tracePt t="45509" x="3875088" y="3509963"/>
          <p14:tracePt t="45526" x="3705225" y="3517900"/>
          <p14:tracePt t="45543" x="3544888" y="3544888"/>
          <p14:tracePt t="45559" x="3411538" y="3562350"/>
          <p14:tracePt t="45576" x="3330575" y="3589338"/>
          <p14:tracePt t="45593" x="3295650" y="3589338"/>
          <p14:tracePt t="45609" x="3286125" y="3589338"/>
          <p14:tracePt t="45669" x="3286125" y="3598863"/>
          <p14:tracePt t="45693" x="3303588" y="3598863"/>
          <p14:tracePt t="45701" x="3340100" y="3598863"/>
          <p14:tracePt t="45709" x="3402013" y="3598863"/>
          <p14:tracePt t="45726" x="3581400" y="3598863"/>
          <p14:tracePt t="45743" x="3813175" y="3598863"/>
          <p14:tracePt t="45760" x="4108450" y="3598863"/>
          <p14:tracePt t="45776" x="4429125" y="3598863"/>
          <p14:tracePt t="45793" x="4670425" y="3598863"/>
          <p14:tracePt t="45810" x="4848225" y="3598863"/>
          <p14:tracePt t="45827" x="4946650" y="3598863"/>
          <p14:tracePt t="45843" x="4983163" y="3608388"/>
          <p14:tracePt t="45860" x="4991100" y="3608388"/>
          <p14:tracePt t="45876" x="5000625" y="3608388"/>
          <p14:tracePt t="45893" x="5018088" y="3608388"/>
          <p14:tracePt t="45910" x="5045075" y="3616325"/>
          <p14:tracePt t="45927" x="5089525" y="3633788"/>
          <p14:tracePt t="45943" x="5170488" y="3670300"/>
          <p14:tracePt t="45960" x="5241925" y="3687763"/>
          <p14:tracePt t="45977" x="5303838" y="3697288"/>
          <p14:tracePt t="45994" x="5384800" y="3714750"/>
          <p14:tracePt t="46010" x="5429250" y="3714750"/>
          <p14:tracePt t="46027" x="5473700" y="3714750"/>
          <p14:tracePt t="46044" x="5500688" y="3714750"/>
          <p14:tracePt t="46060" x="5527675" y="3714750"/>
          <p14:tracePt t="46094" x="5537200" y="3714750"/>
          <p14:tracePt t="46111" x="5545138" y="3714750"/>
          <p14:tracePt t="46127" x="5562600" y="3714750"/>
          <p14:tracePt t="46144" x="5581650" y="3714750"/>
          <p14:tracePt t="46161" x="5608638" y="3714750"/>
          <p14:tracePt t="46177" x="5653088" y="3714750"/>
          <p14:tracePt t="46194" x="5741988" y="3714750"/>
          <p14:tracePt t="46211" x="5840413" y="3714750"/>
          <p14:tracePt t="46227" x="5946775" y="3714750"/>
          <p14:tracePt t="46244" x="6045200" y="3714750"/>
          <p14:tracePt t="46261" x="6161088" y="3697288"/>
          <p14:tracePt t="46277" x="6188075" y="3697288"/>
          <p14:tracePt t="46294" x="6224588" y="3679825"/>
          <p14:tracePt t="46677" x="6232525" y="3679825"/>
          <p14:tracePt t="46693" x="6224588" y="3687763"/>
          <p14:tracePt t="46701" x="6205538" y="3697288"/>
          <p14:tracePt t="46712" x="6180138" y="3697288"/>
          <p14:tracePt t="46728" x="6108700" y="3724275"/>
          <p14:tracePt t="46745" x="6018213" y="3751263"/>
          <p14:tracePt t="46762" x="5919788" y="3786188"/>
          <p14:tracePt t="46779" x="5830888" y="3803650"/>
          <p14:tracePt t="46781" x="5786438" y="3822700"/>
          <p14:tracePt t="46795" x="5759450" y="3830638"/>
          <p14:tracePt t="46812" x="5724525" y="3840163"/>
          <p14:tracePt t="46829" x="5705475" y="3848100"/>
          <p14:tracePt t="46845" x="5697538" y="3848100"/>
          <p14:tracePt t="46862" x="5688013" y="3857625"/>
          <p14:tracePt t="46879" x="5680075" y="3857625"/>
          <p14:tracePt t="46895" x="5670550" y="3857625"/>
          <p14:tracePt t="46912" x="5643563" y="3857625"/>
          <p14:tracePt t="46929" x="5634038" y="3857625"/>
          <p14:tracePt t="46945" x="5599113" y="3857625"/>
          <p14:tracePt t="46962" x="5581650" y="3857625"/>
          <p14:tracePt t="46979" x="5562600" y="3857625"/>
          <p14:tracePt t="46996" x="5537200" y="3857625"/>
          <p14:tracePt t="47012" x="5518150" y="3857625"/>
          <p14:tracePt t="47029" x="5473700" y="3857625"/>
          <p14:tracePt t="47046" x="5446713" y="3857625"/>
          <p14:tracePt t="47062" x="5402263" y="3857625"/>
          <p14:tracePt t="47079" x="5367338" y="3857625"/>
          <p14:tracePt t="47096" x="5313363" y="3867150"/>
          <p14:tracePt t="47112" x="5268913" y="3875088"/>
          <p14:tracePt t="47129" x="5224463" y="3884613"/>
          <p14:tracePt t="47162" x="5214938" y="3884613"/>
          <p14:tracePt t="47429" x="5224463" y="3884613"/>
          <p14:tracePt t="47453" x="5232400" y="3884613"/>
          <p14:tracePt t="47494" x="5241925" y="3884613"/>
          <p14:tracePt t="47510" x="5251450" y="3884613"/>
          <p14:tracePt t="47525" x="5259388" y="3884613"/>
          <p14:tracePt t="47534" x="5268913" y="3884613"/>
          <p14:tracePt t="47549" x="5276850" y="3884613"/>
          <p14:tracePt t="47573" x="5286375" y="3884613"/>
          <p14:tracePt t="47589" x="5295900" y="3884613"/>
          <p14:tracePt t="47597" x="5303838" y="3884613"/>
          <p14:tracePt t="47614" x="5313363" y="3884613"/>
          <p14:tracePt t="47646" x="5322888" y="3884613"/>
          <p14:tracePt t="48061" x="5330825" y="3884613"/>
          <p14:tracePt t="48078" x="5340350" y="3884613"/>
          <p14:tracePt t="48102" x="5348288" y="3884613"/>
          <p14:tracePt t="48118" x="5357813" y="3884613"/>
          <p14:tracePt t="48134" x="5375275" y="3884613"/>
          <p14:tracePt t="48141" x="5384800" y="3884613"/>
          <p14:tracePt t="48157" x="5402263" y="3884613"/>
          <p14:tracePt t="48166" x="5411788" y="3884613"/>
          <p14:tracePt t="48182" x="5438775" y="3884613"/>
          <p14:tracePt t="48198" x="5473700" y="3884613"/>
          <p14:tracePt t="48215" x="5518150" y="3884613"/>
          <p14:tracePt t="48232" x="5554663" y="3894138"/>
          <p14:tracePt t="48248" x="5608638" y="3894138"/>
          <p14:tracePt t="48265" x="5653088" y="3894138"/>
          <p14:tracePt t="48282" x="5688013" y="3894138"/>
          <p14:tracePt t="48299" x="5715000" y="3894138"/>
          <p14:tracePt t="48315" x="5751513" y="3894138"/>
          <p14:tracePt t="48332" x="5768975" y="3894138"/>
          <p14:tracePt t="48349" x="5795963" y="3894138"/>
          <p14:tracePt t="48365" x="5803900" y="3894138"/>
          <p14:tracePt t="48382" x="5822950" y="3894138"/>
          <p14:tracePt t="48415" x="5830888" y="3894138"/>
          <p14:tracePt t="48432" x="5840413" y="3894138"/>
          <p14:tracePt t="48449" x="5857875" y="3894138"/>
          <p14:tracePt t="48466" x="5875338" y="3902075"/>
          <p14:tracePt t="48482" x="5884863" y="3902075"/>
          <p14:tracePt t="48499" x="5894388" y="3902075"/>
          <p14:tracePt t="48990" x="5911850" y="3911600"/>
          <p14:tracePt t="49038" x="5929313" y="3919538"/>
          <p14:tracePt t="49054" x="5938838" y="3919538"/>
          <p14:tracePt t="49061" x="5946775" y="3919538"/>
          <p14:tracePt t="49070" x="5965825" y="3919538"/>
          <p14:tracePt t="49084" x="5991225" y="3919538"/>
          <p14:tracePt t="49100" x="6054725" y="3919538"/>
          <p14:tracePt t="49117" x="6170613" y="3919538"/>
          <p14:tracePt t="49134" x="6251575" y="3919538"/>
          <p14:tracePt t="49151" x="6348413" y="3919538"/>
          <p14:tracePt t="49167" x="6438900" y="3919538"/>
          <p14:tracePt t="49184" x="6518275" y="3911600"/>
          <p14:tracePt t="49201" x="6599238" y="3902075"/>
          <p14:tracePt t="49217" x="6661150" y="3902075"/>
          <p14:tracePt t="49234" x="6715125" y="3894138"/>
          <p14:tracePt t="49251" x="6759575" y="3884613"/>
          <p14:tracePt t="49267" x="6786563" y="3884613"/>
          <p14:tracePt t="49284" x="6813550" y="3884613"/>
          <p14:tracePt t="49286" x="6823075" y="3884613"/>
          <p14:tracePt t="49301" x="6840538" y="3884613"/>
          <p14:tracePt t="49317" x="6848475" y="3884613"/>
          <p14:tracePt t="49334" x="6875463" y="3884613"/>
          <p14:tracePt t="49351" x="6884988" y="3884613"/>
          <p14:tracePt t="49368" x="6919913" y="3884613"/>
          <p14:tracePt t="49384" x="6946900" y="3884613"/>
          <p14:tracePt t="49401" x="6991350" y="3884613"/>
          <p14:tracePt t="49418" x="7045325" y="3884613"/>
          <p14:tracePt t="49435" x="7089775" y="3884613"/>
          <p14:tracePt t="49451" x="7126288" y="3884613"/>
          <p14:tracePt t="49468" x="7153275" y="3884613"/>
          <p14:tracePt t="49485" x="7161213" y="3884613"/>
          <p14:tracePt t="49502" x="7170738" y="3884613"/>
          <p14:tracePt t="49518" x="7180263" y="3884613"/>
          <p14:tracePt t="50270" x="7170738" y="3884613"/>
          <p14:tracePt t="50278" x="7161213" y="3884613"/>
          <p14:tracePt t="50286" x="7143750" y="3884613"/>
          <p14:tracePt t="50303" x="7116763" y="3884613"/>
          <p14:tracePt t="50320" x="7089775" y="3884613"/>
          <p14:tracePt t="50336" x="7062788" y="3884613"/>
          <p14:tracePt t="50353" x="7037388" y="3884613"/>
          <p14:tracePt t="50370" x="7010400" y="3884613"/>
          <p14:tracePt t="50387" x="6991350" y="3884613"/>
          <p14:tracePt t="50403" x="6983413" y="3884613"/>
          <p14:tracePt t="50420" x="6973888" y="3884613"/>
          <p14:tracePt t="50437" x="6956425" y="3884613"/>
          <p14:tracePt t="50470" x="6946900" y="3884613"/>
          <p14:tracePt t="50487" x="6938963" y="3884613"/>
          <p14:tracePt t="50518" x="6929438" y="3884613"/>
          <p14:tracePt t="50534" x="6919913" y="3884613"/>
          <p14:tracePt t="50542" x="6911975" y="3884613"/>
          <p14:tracePt t="50558" x="6894513" y="3884613"/>
          <p14:tracePt t="50570" x="6884988" y="3884613"/>
          <p14:tracePt t="50587" x="6858000" y="3884613"/>
          <p14:tracePt t="50604" x="6813550" y="3884613"/>
          <p14:tracePt t="50620" x="6715125" y="3911600"/>
          <p14:tracePt t="50637" x="6446838" y="3956050"/>
          <p14:tracePt t="50654" x="6205538" y="4000500"/>
          <p14:tracePt t="50671" x="5929313" y="4017963"/>
          <p14:tracePt t="50687" x="5608638" y="4017963"/>
          <p14:tracePt t="50704" x="5241925" y="4017963"/>
          <p14:tracePt t="50721" x="4848225" y="3983038"/>
          <p14:tracePt t="50737" x="4572000" y="3938588"/>
          <p14:tracePt t="50754" x="4357688" y="3884613"/>
          <p14:tracePt t="50771" x="4179888" y="3822700"/>
          <p14:tracePt t="50787" x="4017963" y="3724275"/>
          <p14:tracePt t="50804" x="3840163" y="3598863"/>
          <p14:tracePt t="50806" x="3732213" y="3509963"/>
          <p14:tracePt t="50821" x="3625850" y="3411538"/>
          <p14:tracePt t="50838" x="3276600" y="3017838"/>
          <p14:tracePt t="50854" x="3009900" y="2679700"/>
          <p14:tracePt t="50871" x="2741613" y="2393950"/>
          <p14:tracePt t="50887" x="2544763" y="2197100"/>
          <p14:tracePt t="50904" x="2366963" y="2071688"/>
          <p14:tracePt t="50921" x="2241550" y="1990725"/>
          <p14:tracePt t="50938" x="2160588" y="1965325"/>
          <p14:tracePt t="50954" x="2125663" y="1955800"/>
          <p14:tracePt t="50971" x="2089150" y="1955800"/>
          <p14:tracePt t="50988" x="2054225" y="2000250"/>
          <p14:tracePt t="51005" x="1965325" y="2125663"/>
          <p14:tracePt t="51021" x="1830388" y="2411413"/>
          <p14:tracePt t="51038" x="1785938" y="2589213"/>
          <p14:tracePt t="51055" x="1776413" y="2714625"/>
          <p14:tracePt t="51071" x="1776413" y="2822575"/>
          <p14:tracePt t="51088" x="1776413" y="2911475"/>
          <p14:tracePt t="51105" x="1803400" y="2990850"/>
          <p14:tracePt t="51121" x="1839913" y="3081338"/>
          <p14:tracePt t="51138" x="1893888" y="3197225"/>
          <p14:tracePt t="51155" x="1965325" y="3322638"/>
          <p14:tracePt t="51172" x="2054225" y="3465513"/>
          <p14:tracePt t="51188" x="2143125" y="3581400"/>
          <p14:tracePt t="51205" x="2259013" y="3679825"/>
          <p14:tracePt t="51222" x="2295525" y="3714750"/>
          <p14:tracePt t="51239" x="2322513" y="3724275"/>
          <p14:tracePt t="51255" x="2347913" y="3732213"/>
          <p14:tracePt t="51272" x="2384425" y="3751263"/>
          <p14:tracePt t="51289" x="2419350" y="3768725"/>
          <p14:tracePt t="51305" x="2455863" y="3786188"/>
          <p14:tracePt t="51322" x="2482850" y="3795713"/>
          <p14:tracePt t="51339" x="2500313" y="3795713"/>
          <p14:tracePt t="51355" x="2536825" y="3795713"/>
          <p14:tracePt t="51372" x="2571750" y="3795713"/>
          <p14:tracePt t="51389" x="2633663" y="3786188"/>
          <p14:tracePt t="51406" x="2714625" y="3741738"/>
          <p14:tracePt t="51422" x="2741613" y="3724275"/>
          <p14:tracePt t="51439" x="2776538" y="3697288"/>
          <p14:tracePt t="51456" x="2786063" y="3697288"/>
          <p14:tracePt t="51472" x="2786063" y="3687763"/>
          <p14:tracePt t="51558" x="2786063" y="3714750"/>
          <p14:tracePt t="51566" x="2786063" y="3751263"/>
          <p14:tracePt t="51574" x="2786063" y="3813175"/>
          <p14:tracePt t="51589" x="2795588" y="3965575"/>
          <p14:tracePt t="51606" x="2813050" y="4133850"/>
          <p14:tracePt t="51623" x="2813050" y="4286250"/>
          <p14:tracePt t="51640" x="2813050" y="4419600"/>
          <p14:tracePt t="51656" x="2813050" y="4537075"/>
          <p14:tracePt t="51673" x="2813050" y="4608513"/>
          <p14:tracePt t="51689" x="2813050" y="4643438"/>
          <p14:tracePt t="51706" x="2813050" y="4660900"/>
          <p14:tracePt t="51723" x="2813050" y="4679950"/>
          <p14:tracePt t="51740" x="2813050" y="4687888"/>
          <p14:tracePt t="51756" x="2813050" y="4697413"/>
          <p14:tracePt t="51886" x="2813050" y="4705350"/>
          <p14:tracePt t="51934" x="2813050" y="4714875"/>
          <p14:tracePt t="51958" x="2813050" y="4732338"/>
          <p14:tracePt t="51966" x="2803525" y="4732338"/>
          <p14:tracePt t="51974" x="2803525" y="4741863"/>
          <p14:tracePt t="51990" x="2795588" y="4751388"/>
          <p14:tracePt t="52007" x="2795588" y="4759325"/>
          <p14:tracePt t="52023" x="2786063" y="4776788"/>
          <p14:tracePt t="52054" x="2776538" y="4786313"/>
          <p14:tracePt t="52070" x="2776538" y="4795838"/>
          <p14:tracePt t="52094" x="2768600" y="4795838"/>
          <p14:tracePt t="52110" x="2759075" y="4795838"/>
          <p14:tracePt t="52126" x="2751138" y="4795838"/>
          <p14:tracePt t="52150" x="2741613" y="4795838"/>
          <p14:tracePt t="52166" x="2732088" y="4795838"/>
          <p14:tracePt t="52174" x="2724150" y="4795838"/>
          <p14:tracePt t="52190" x="2714625" y="4795838"/>
          <p14:tracePt t="52198" x="2705100" y="4795838"/>
          <p14:tracePt t="52207" x="2697163" y="4795838"/>
          <p14:tracePt t="52224" x="2679700" y="4795838"/>
          <p14:tracePt t="52241" x="2670175" y="4795838"/>
          <p14:tracePt t="52257" x="2652713" y="4786313"/>
          <p14:tracePt t="52274" x="2633663" y="4786313"/>
          <p14:tracePt t="52291" x="2608263" y="4776788"/>
          <p14:tracePt t="52307" x="2581275" y="4759325"/>
          <p14:tracePt t="52324" x="2562225" y="4751388"/>
          <p14:tracePt t="52341" x="2554288" y="4751388"/>
          <p14:tracePt t="52358" x="2536825" y="4732338"/>
          <p14:tracePt t="52374" x="2527300" y="4732338"/>
          <p14:tracePt t="52694" x="2517775" y="4714875"/>
          <p14:tracePt t="52702" x="2517775" y="4705350"/>
          <p14:tracePt t="52710" x="2509838" y="4687888"/>
          <p14:tracePt t="52725" x="2500313" y="4670425"/>
          <p14:tracePt t="52742" x="2473325" y="4616450"/>
          <p14:tracePt t="52758" x="2446338" y="4581525"/>
          <p14:tracePt t="52775" x="2401888" y="4554538"/>
          <p14:tracePt t="52792" x="2384425" y="4537075"/>
          <p14:tracePt t="52809" x="2357438" y="4510088"/>
          <p14:tracePt t="52825" x="2347913" y="4500563"/>
          <p14:tracePt t="52918" x="2339975" y="4500563"/>
          <p14:tracePt t="52934" x="2330450" y="4510088"/>
          <p14:tracePt t="52942" x="2330450" y="4518025"/>
          <p14:tracePt t="52950" x="2330450" y="4527550"/>
          <p14:tracePt t="52959" x="2330450" y="4545013"/>
          <p14:tracePt t="52975" x="2330450" y="4589463"/>
          <p14:tracePt t="52992" x="2330450" y="4633913"/>
          <p14:tracePt t="53009" x="2339975" y="4670425"/>
          <p14:tracePt t="53026" x="2347913" y="4679950"/>
          <p14:tracePt t="53094" x="2357438" y="4679950"/>
          <p14:tracePt t="53102" x="2384425" y="4679950"/>
          <p14:tracePt t="53110" x="2419350" y="4679950"/>
          <p14:tracePt t="53126" x="2527300" y="4679950"/>
          <p14:tracePt t="53143" x="2670175" y="4679950"/>
          <p14:tracePt t="53159" x="2830513" y="4679950"/>
          <p14:tracePt t="53176" x="2990850" y="4679950"/>
          <p14:tracePt t="53193" x="3125788" y="4679950"/>
          <p14:tracePt t="53210" x="3232150" y="4679950"/>
          <p14:tracePt t="53226" x="3303588" y="4679950"/>
          <p14:tracePt t="53243" x="3348038" y="4679950"/>
          <p14:tracePt t="53260" x="3394075" y="4679950"/>
          <p14:tracePt t="53276" x="3429000" y="4679950"/>
          <p14:tracePt t="53293" x="3465513" y="4679950"/>
          <p14:tracePt t="53310" x="3509963" y="4679950"/>
          <p14:tracePt t="53326" x="3544888" y="4679950"/>
          <p14:tracePt t="53343" x="3581400" y="4679950"/>
          <p14:tracePt t="53360" x="3625850" y="4679950"/>
          <p14:tracePt t="53377" x="3679825" y="4679950"/>
          <p14:tracePt t="53393" x="3741738" y="4679950"/>
          <p14:tracePt t="53410" x="3813175" y="4679950"/>
          <p14:tracePt t="53427" x="3867150" y="4679950"/>
          <p14:tracePt t="53443" x="3911600" y="4679950"/>
          <p14:tracePt t="53460" x="3956050" y="4679950"/>
          <p14:tracePt t="53477" x="3973513" y="4670425"/>
          <p14:tracePt t="53493" x="4000500" y="4670425"/>
          <p14:tracePt t="53510" x="4037013" y="4670425"/>
          <p14:tracePt t="53527" x="4071938" y="4670425"/>
          <p14:tracePt t="53544" x="4125913" y="4670425"/>
          <p14:tracePt t="53560" x="4214813" y="4687888"/>
          <p14:tracePt t="53577" x="4330700" y="4705350"/>
          <p14:tracePt t="53594" x="4491038" y="4741863"/>
          <p14:tracePt t="53610" x="4697413" y="4776788"/>
          <p14:tracePt t="53627" x="4946650" y="4830763"/>
          <p14:tracePt t="53644" x="5232400" y="4884738"/>
          <p14:tracePt t="53660" x="5581650" y="4956175"/>
          <p14:tracePt t="53677" x="5884863" y="5018088"/>
          <p14:tracePt t="53694" x="6188075" y="5072063"/>
          <p14:tracePt t="53711" x="6303963" y="5099050"/>
          <p14:tracePt t="53727" x="6340475" y="5116513"/>
          <p14:tracePt t="53744" x="6348413" y="5116513"/>
          <p14:tracePt t="53777" x="6357938" y="5116513"/>
          <p14:tracePt t="53794" x="6367463" y="5126038"/>
          <p14:tracePt t="53811" x="6367463" y="5133975"/>
          <p14:tracePt t="53827" x="6367463" y="5160963"/>
          <p14:tracePt t="53844" x="6367463" y="5187950"/>
          <p14:tracePt t="53861" x="6330950" y="5232400"/>
          <p14:tracePt t="53877" x="6224588" y="5303838"/>
          <p14:tracePt t="53894" x="5938838" y="5429250"/>
          <p14:tracePt t="53911" x="5724525" y="5510213"/>
          <p14:tracePt t="53928" x="5518150" y="5554663"/>
          <p14:tracePt t="53944" x="5322888" y="5581650"/>
          <p14:tracePt t="53961" x="5143500" y="5581650"/>
          <p14:tracePt t="53978" x="4938713" y="5581650"/>
          <p14:tracePt t="53994" x="4616450" y="5537200"/>
          <p14:tracePt t="54011" x="4224338" y="5465763"/>
          <p14:tracePt t="54028" x="3768725" y="5367338"/>
          <p14:tracePt t="54045" x="3322638" y="5214938"/>
          <p14:tracePt t="54061" x="2919413" y="5054600"/>
          <p14:tracePt t="54078" x="2347913" y="4714875"/>
          <p14:tracePt t="54095" x="2081213" y="4419600"/>
          <p14:tracePt t="54111" x="1874838" y="4108450"/>
          <p14:tracePt t="54128" x="1795463" y="3848100"/>
          <p14:tracePt t="54145" x="1776413" y="3652838"/>
          <p14:tracePt t="54162" x="1776413" y="3490913"/>
          <p14:tracePt t="54178" x="1822450" y="3367088"/>
          <p14:tracePt t="54195" x="1893888" y="3268663"/>
          <p14:tracePt t="54212" x="1982788" y="3214688"/>
          <p14:tracePt t="54228" x="2116138" y="3187700"/>
          <p14:tracePt t="54245" x="2286000" y="3187700"/>
          <p14:tracePt t="54262" x="2679700" y="3340100"/>
          <p14:tracePt t="54278" x="3081338" y="3554413"/>
          <p14:tracePt t="54295" x="3500438" y="3857625"/>
          <p14:tracePt t="54312" x="3875088" y="4170363"/>
          <p14:tracePt t="54329" x="4179888" y="4473575"/>
          <p14:tracePt t="54345" x="4357688" y="4687888"/>
          <p14:tracePt t="54362" x="4446588" y="4813300"/>
          <p14:tracePt t="54379" x="4483100" y="4867275"/>
          <p14:tracePt t="54395" x="4491038" y="4884738"/>
          <p14:tracePt t="54412" x="4500563" y="4929188"/>
          <p14:tracePt t="54429" x="4510088" y="4956175"/>
          <p14:tracePt t="54446" x="4518025" y="4991100"/>
          <p14:tracePt t="54462" x="4537075" y="5010150"/>
          <p14:tracePt t="54479" x="4554538" y="5010150"/>
          <p14:tracePt t="54496" x="4616450" y="5000625"/>
          <p14:tracePt t="54512" x="4724400" y="4965700"/>
          <p14:tracePt t="54529" x="4875213" y="4919663"/>
          <p14:tracePt t="54546" x="5027613" y="4884738"/>
          <p14:tracePt t="54563" x="5153025" y="4840288"/>
          <p14:tracePt t="54579" x="5241925" y="4795838"/>
          <p14:tracePt t="54596" x="5303838" y="4768850"/>
          <p14:tracePt t="54613" x="5330825" y="4751388"/>
          <p14:tracePt t="54759" x="5330825" y="4741863"/>
          <p14:tracePt t="54767" x="5340350" y="4732338"/>
          <p14:tracePt t="54783" x="5340350" y="4724400"/>
          <p14:tracePt t="54799" x="5340350" y="4714875"/>
          <p14:tracePt t="54813" x="5348288" y="4697413"/>
          <p14:tracePt t="54830" x="5357813" y="4679950"/>
          <p14:tracePt t="54832" x="5367338" y="4670425"/>
          <p14:tracePt t="54846" x="5394325" y="4633913"/>
          <p14:tracePt t="54863" x="5411788" y="4589463"/>
          <p14:tracePt t="54879" x="5446713" y="4554538"/>
          <p14:tracePt t="54896" x="5465763" y="4537075"/>
          <p14:tracePt t="54913" x="5491163" y="4527550"/>
          <p14:tracePt t="54930" x="5510213" y="4518025"/>
          <p14:tracePt t="54947" x="5537200" y="4518025"/>
          <p14:tracePt t="54963" x="5572125" y="4537075"/>
          <p14:tracePt t="54980" x="5634038" y="4545013"/>
          <p14:tracePt t="54997" x="5697538" y="4562475"/>
          <p14:tracePt t="55013" x="5751513" y="4572000"/>
          <p14:tracePt t="55030" x="5813425" y="4581525"/>
          <p14:tracePt t="55047" x="5848350" y="4581525"/>
          <p14:tracePt t="55064" x="5875338" y="4581525"/>
          <p14:tracePt t="55080" x="5902325" y="4581525"/>
          <p14:tracePt t="55097" x="5946775" y="4581525"/>
          <p14:tracePt t="55114" x="5983288" y="4581525"/>
          <p14:tracePt t="55130" x="6010275" y="4581525"/>
          <p14:tracePt t="55147" x="6037263" y="4572000"/>
          <p14:tracePt t="55164" x="6081713" y="4562475"/>
          <p14:tracePt t="55180" x="6126163" y="4554538"/>
          <p14:tracePt t="55197" x="6153150" y="4545013"/>
          <p14:tracePt t="55214" x="6215063" y="4537075"/>
          <p14:tracePt t="55231" x="6251575" y="4527550"/>
          <p14:tracePt t="55247" x="6296025" y="4510088"/>
          <p14:tracePt t="55264" x="6313488" y="4510088"/>
          <p14:tracePt t="55281" x="6323013" y="4510088"/>
          <p14:tracePt t="55314" x="6330950" y="4510088"/>
          <p14:tracePt t="55331" x="6348413" y="4510088"/>
          <p14:tracePt t="55364" x="6357938" y="4510088"/>
          <p14:tracePt t="55381" x="6375400" y="4510088"/>
          <p14:tracePt t="55398" x="6394450" y="4510088"/>
          <p14:tracePt t="55414" x="6402388" y="4500563"/>
          <p14:tracePt t="55431" x="6419850" y="4500563"/>
          <p14:tracePt t="55448" x="6446838" y="4491038"/>
          <p14:tracePt t="55464" x="6456363" y="4491038"/>
          <p14:tracePt t="55481" x="6465888" y="4491038"/>
          <p14:tracePt t="55498" x="6473825" y="4491038"/>
          <p14:tracePt t="55515" x="6491288" y="4491038"/>
          <p14:tracePt t="55531" x="6500813" y="4491038"/>
          <p14:tracePt t="55565" x="6510338" y="4491038"/>
          <p14:tracePt t="55581" x="6510338" y="4500563"/>
          <p14:tracePt t="55598" x="6510338" y="4545013"/>
          <p14:tracePt t="55615" x="6483350" y="4589463"/>
          <p14:tracePt t="55631" x="6465888" y="4608513"/>
          <p14:tracePt t="55648" x="6438900" y="4633913"/>
          <p14:tracePt t="55665" x="6411913" y="4652963"/>
          <p14:tracePt t="55682" x="6367463" y="4670425"/>
          <p14:tracePt t="55698" x="6313488" y="4687888"/>
          <p14:tracePt t="55715" x="6259513" y="4705350"/>
          <p14:tracePt t="55732" x="6205538" y="4714875"/>
          <p14:tracePt t="55748" x="6143625" y="4724400"/>
          <p14:tracePt t="55765" x="6062663" y="4741863"/>
          <p14:tracePt t="55782" x="6018213" y="4751388"/>
          <p14:tracePt t="55799" x="5911850" y="4768850"/>
          <p14:tracePt t="55815" x="5857875" y="4768850"/>
          <p14:tracePt t="55832" x="5803900" y="4768850"/>
          <p14:tracePt t="55849" x="5759450" y="4768850"/>
          <p14:tracePt t="55866" x="5715000" y="4768850"/>
          <p14:tracePt t="55882" x="5670550" y="4768850"/>
          <p14:tracePt t="55899" x="5653088" y="4768850"/>
          <p14:tracePt t="55915" x="5634038" y="4768850"/>
          <p14:tracePt t="56007" x="5634038" y="4759325"/>
          <p14:tracePt t="56015" x="5643563" y="4759325"/>
          <p14:tracePt t="56023" x="5661025" y="4751388"/>
          <p14:tracePt t="56032" x="5680075" y="4741863"/>
          <p14:tracePt t="56049" x="5715000" y="4741863"/>
          <p14:tracePt t="56066" x="5803900" y="4724400"/>
          <p14:tracePt t="56082" x="5894388" y="4705350"/>
          <p14:tracePt t="56099" x="5965825" y="4705350"/>
          <p14:tracePt t="56116" x="6045200" y="4705350"/>
          <p14:tracePt t="56133" x="6099175" y="4705350"/>
          <p14:tracePt t="56149" x="6116638" y="4705350"/>
          <p14:tracePt t="56166" x="6126163" y="4705350"/>
          <p14:tracePt t="56207" x="6134100" y="4705350"/>
          <p14:tracePt t="59096" x="6134100" y="4697413"/>
          <p14:tracePt t="60224" x="6134100" y="4687888"/>
          <p14:tracePt t="60440" x="6134100" y="4679950"/>
          <p14:tracePt t="60472" x="6134100" y="4670425"/>
          <p14:tracePt t="60568" x="6134100" y="4660900"/>
          <p14:tracePt t="60576" x="6126163" y="4660900"/>
          <p14:tracePt t="60616" x="6116638" y="4652963"/>
          <p14:tracePt t="60640" x="6116638" y="4643438"/>
          <p14:tracePt t="60648" x="6108700" y="4643438"/>
          <p14:tracePt t="60659" x="6108700" y="4633913"/>
          <p14:tracePt t="60676" x="6099175" y="4625975"/>
          <p14:tracePt t="60693" x="6081713" y="4616450"/>
          <p14:tracePt t="60709" x="6081713" y="4608513"/>
          <p14:tracePt t="60726" x="6072188" y="4598988"/>
          <p14:tracePt t="60743" x="6062663" y="4598988"/>
          <p14:tracePt t="60759" x="6045200" y="4589463"/>
          <p14:tracePt t="60793" x="6045200" y="4581525"/>
          <p14:tracePt t="60809" x="6037263" y="4581525"/>
          <p14:tracePt t="60826" x="6018213" y="4572000"/>
          <p14:tracePt t="60843" x="6000750" y="4562475"/>
          <p14:tracePt t="60860" x="5973763" y="4545013"/>
          <p14:tracePt t="60876" x="5919788" y="4500563"/>
          <p14:tracePt t="60893" x="5867400" y="4456113"/>
          <p14:tracePt t="60909" x="5803900" y="4419600"/>
          <p14:tracePt t="60926" x="5732463" y="4375150"/>
          <p14:tracePt t="60943" x="5634038" y="4295775"/>
          <p14:tracePt t="60960" x="5554663" y="4232275"/>
          <p14:tracePt t="60977" x="5483225" y="4179888"/>
          <p14:tracePt t="60993" x="5419725" y="4133850"/>
          <p14:tracePt t="61010" x="5375275" y="4098925"/>
          <p14:tracePt t="61027" x="5348288" y="4062413"/>
          <p14:tracePt t="61043" x="5313363" y="4027488"/>
          <p14:tracePt t="61060" x="5295900" y="4000500"/>
          <p14:tracePt t="61077" x="5276850" y="3983038"/>
          <p14:tracePt t="61093" x="5268913" y="3965575"/>
          <p14:tracePt t="61110" x="5251450" y="3946525"/>
          <p14:tracePt t="61127" x="5232400" y="3911600"/>
          <p14:tracePt t="61144" x="5224463" y="3875088"/>
          <p14:tracePt t="61160" x="5197475" y="3848100"/>
          <p14:tracePt t="61177" x="5180013" y="3795713"/>
          <p14:tracePt t="61194" x="5126038" y="3724275"/>
          <p14:tracePt t="61210" x="5081588" y="3633788"/>
          <p14:tracePt t="61227" x="5000625" y="3509963"/>
          <p14:tracePt t="61244" x="4919663" y="3384550"/>
          <p14:tracePt t="61261" x="4857750" y="3276600"/>
          <p14:tracePt t="61277" x="4795838" y="3187700"/>
          <p14:tracePt t="61294" x="4759325" y="3125788"/>
          <p14:tracePt t="61311" x="4732338" y="3098800"/>
          <p14:tracePt t="61327" x="4724400" y="3089275"/>
          <p14:tracePt t="61568" x="4714875" y="3089275"/>
          <p14:tracePt t="61600" x="4714875" y="3098800"/>
          <p14:tracePt t="61608" x="4714875" y="3108325"/>
          <p14:tracePt t="61616" x="4714875" y="3125788"/>
          <p14:tracePt t="61628" x="4705350" y="3143250"/>
          <p14:tracePt t="61645" x="4705350" y="3160713"/>
          <p14:tracePt t="61661" x="4705350" y="3197225"/>
          <p14:tracePt t="61678" x="4697413" y="3232150"/>
          <p14:tracePt t="61695" x="4697413" y="3268663"/>
          <p14:tracePt t="61711" x="4697413" y="3295650"/>
          <p14:tracePt t="61728" x="4697413" y="3313113"/>
          <p14:tracePt t="61745" x="4697413" y="3330575"/>
          <p14:tracePt t="61762" x="4697413" y="3357563"/>
          <p14:tracePt t="61778" x="4705350" y="3394075"/>
          <p14:tracePt t="61795" x="4705350" y="3411538"/>
          <p14:tracePt t="61812" x="4705350" y="3438525"/>
          <p14:tracePt t="61829" x="4714875" y="3465513"/>
          <p14:tracePt t="61845" x="4724400" y="3490913"/>
          <p14:tracePt t="61862" x="4732338" y="3500438"/>
          <p14:tracePt t="61878" x="4741863" y="3536950"/>
          <p14:tracePt t="61895" x="4759325" y="3554413"/>
          <p14:tracePt t="61912" x="4759325" y="3571875"/>
          <p14:tracePt t="61928" x="4776788" y="3608388"/>
          <p14:tracePt t="61945" x="4795838" y="3633788"/>
          <p14:tracePt t="61962" x="4822825" y="3679825"/>
          <p14:tracePt t="61979" x="4848225" y="3714750"/>
          <p14:tracePt t="61996" x="4875213" y="3741738"/>
          <p14:tracePt t="62012" x="4902200" y="3776663"/>
          <p14:tracePt t="62029" x="4919663" y="3813175"/>
          <p14:tracePt t="62046" x="4938713" y="3822700"/>
          <p14:tracePt t="62062" x="4956175" y="3840163"/>
          <p14:tracePt t="62079" x="4983163" y="3857625"/>
          <p14:tracePt t="62096" x="5010150" y="3875088"/>
          <p14:tracePt t="62112" x="5018088" y="3884613"/>
          <p14:tracePt t="62129" x="5045075" y="3902075"/>
          <p14:tracePt t="62146" x="5062538" y="3919538"/>
          <p14:tracePt t="62163" x="5089525" y="3938588"/>
          <p14:tracePt t="62179" x="5116513" y="3965575"/>
          <p14:tracePt t="62196" x="5153025" y="3990975"/>
          <p14:tracePt t="62213" x="5180013" y="4010025"/>
          <p14:tracePt t="62229" x="5224463" y="4044950"/>
          <p14:tracePt t="62246" x="5268913" y="4081463"/>
          <p14:tracePt t="62263" x="5313363" y="4116388"/>
          <p14:tracePt t="62280" x="5348288" y="4133850"/>
          <p14:tracePt t="62296" x="5348288" y="4143375"/>
          <p14:tracePt t="62330" x="5367338" y="4143375"/>
          <p14:tracePt t="62346" x="5367338" y="4152900"/>
          <p14:tracePt t="62363" x="5375275" y="4160838"/>
          <p14:tracePt t="62424" x="5384800" y="4160838"/>
          <p14:tracePt t="110065" x="5384800" y="4170363"/>
          <p14:tracePt t="110078" x="5394325" y="4179888"/>
          <p14:tracePt t="110097" x="5402263" y="4187825"/>
          <p14:tracePt t="110609" x="5419725" y="4187825"/>
          <p14:tracePt t="110625" x="5419725" y="4205288"/>
          <p14:tracePt t="110633" x="5419725" y="4241800"/>
          <p14:tracePt t="110641" x="5411788" y="4303713"/>
          <p14:tracePt t="110653" x="5394325" y="4384675"/>
          <p14:tracePt t="110670" x="5330825" y="4633913"/>
          <p14:tracePt t="110686" x="5214938" y="5108575"/>
          <p14:tracePt t="110703" x="5027613" y="5724525"/>
          <p14:tracePt t="110720" x="4776788" y="6500813"/>
          <p14:tracePt t="110736" x="4348163" y="6848475"/>
          <p14:tracePt t="110753" x="4098925" y="6848475"/>
          <p14:tracePt t="110770" x="3911600" y="6848475"/>
          <p14:tracePt t="110787" x="3776663" y="6848475"/>
          <p14:tracePt t="110803" x="3670300" y="6848475"/>
          <p14:tracePt t="110820" x="3571875" y="6848475"/>
          <p14:tracePt t="110837" x="3527425" y="6848475"/>
          <p14:tracePt t="110853" x="3500438" y="6848475"/>
          <p14:tracePt t="110870" x="3473450" y="6848475"/>
          <p14:tracePt t="110887" x="3438525" y="6796088"/>
          <p14:tracePt t="110903" x="3402013" y="6670675"/>
          <p14:tracePt t="110920" x="3340100" y="6394450"/>
          <p14:tracePt t="110937" x="3330575" y="6259513"/>
          <p14:tracePt t="110953" x="3330575" y="6134100"/>
          <p14:tracePt t="110970" x="3330575" y="6018213"/>
          <p14:tracePt t="110987" x="3367088" y="5911850"/>
          <p14:tracePt t="111004" x="3429000" y="5786438"/>
          <p14:tracePt t="111020" x="3527425" y="5653088"/>
          <p14:tracePt t="111037" x="3652838" y="5518150"/>
          <p14:tracePt t="111054" x="3759200" y="5429250"/>
          <p14:tracePt t="111070" x="3857625" y="5348288"/>
          <p14:tracePt t="111087" x="3929063" y="5295900"/>
          <p14:tracePt t="111104" x="3990975" y="5232400"/>
          <p14:tracePt t="111120" x="4089400" y="5160963"/>
          <p14:tracePt t="111137" x="4179888" y="5027613"/>
          <p14:tracePt t="111154" x="4286250" y="4848225"/>
          <p14:tracePt t="111171" x="4375150" y="4670425"/>
          <p14:tracePt t="111187" x="4411663" y="4491038"/>
          <p14:tracePt t="111204" x="4419600" y="4367213"/>
          <p14:tracePt t="111221" x="4419600" y="4268788"/>
          <p14:tracePt t="111237" x="4394200" y="4232275"/>
          <p14:tracePt t="111254" x="4340225" y="4205288"/>
          <p14:tracePt t="111271" x="4295775" y="4179888"/>
          <p14:tracePt t="111287" x="4251325" y="4179888"/>
          <p14:tracePt t="111304" x="4170363" y="4179888"/>
          <p14:tracePt t="111321" x="4133850" y="4179888"/>
          <p14:tracePt t="111338" x="4116388" y="4179888"/>
          <p14:tracePt t="111354" x="4098925" y="4170363"/>
          <p14:tracePt t="111371" x="4089400" y="4160838"/>
          <p14:tracePt t="111405" x="4081463" y="4133850"/>
          <p14:tracePt t="111421" x="4081463" y="4071938"/>
          <p14:tracePt t="111438" x="4089400" y="4010025"/>
          <p14:tracePt t="111455" x="4098925" y="3956050"/>
          <p14:tracePt t="111471" x="4098925" y="3929063"/>
          <p14:tracePt t="111488" x="4108450" y="3911600"/>
          <p14:tracePt t="114385" x="4116388" y="3911600"/>
          <p14:tracePt t="114393" x="4125913" y="3919538"/>
          <p14:tracePt t="114401" x="4125913" y="3929063"/>
          <p14:tracePt t="114411" x="4125913" y="3938588"/>
          <p14:tracePt t="114428" x="4152900" y="3983038"/>
          <p14:tracePt t="114444" x="4160838" y="4062413"/>
          <p14:tracePt t="114461" x="4179888" y="4187825"/>
          <p14:tracePt t="114478" x="4197350" y="4330700"/>
          <p14:tracePt t="114495" x="4214813" y="4500563"/>
          <p14:tracePt t="114511" x="4214813" y="4633913"/>
          <p14:tracePt t="114528" x="4241800" y="4768850"/>
          <p14:tracePt t="114545" x="4259263" y="4875213"/>
          <p14:tracePt t="114561" x="4268788" y="4911725"/>
          <p14:tracePt t="114578" x="4268788" y="4919663"/>
          <p14:tracePt t="114595" x="4276725" y="4938713"/>
          <p14:tracePt t="114825" x="4286250" y="4938713"/>
          <p14:tracePt t="114849" x="4295775" y="4919663"/>
          <p14:tracePt t="114858" x="4313238" y="4884738"/>
          <p14:tracePt t="114865" x="4348163" y="4848225"/>
          <p14:tracePt t="114878" x="4402138" y="4776788"/>
          <p14:tracePt t="114895" x="4500563" y="4625975"/>
          <p14:tracePt t="114912" x="4625975" y="4446588"/>
          <p14:tracePt t="114929" x="4795838" y="4205288"/>
          <p14:tracePt t="114945" x="4919663" y="4081463"/>
          <p14:tracePt t="114962" x="5054600" y="3983038"/>
          <p14:tracePt t="114979" x="5160963" y="3911600"/>
          <p14:tracePt t="114996" x="5251450" y="3867150"/>
          <p14:tracePt t="115012" x="5303838" y="3840163"/>
          <p14:tracePt t="115029" x="5313363" y="3840163"/>
          <p14:tracePt t="115046" x="5322888" y="3840163"/>
          <p14:tracePt t="115062" x="5330825" y="3840163"/>
          <p14:tracePt t="115096" x="5340350" y="3840163"/>
          <p14:tracePt t="115113" x="5367338" y="3840163"/>
          <p14:tracePt t="115129" x="5394325" y="3848100"/>
          <p14:tracePt t="115146" x="5402263" y="3848100"/>
          <p14:tracePt t="115163" x="5411788" y="3867150"/>
          <p14:tracePt t="115218" x="5419725" y="3867150"/>
          <p14:tracePt t="115233" x="5429250" y="3867150"/>
          <p14:tracePt t="115282" x="5438775" y="3867150"/>
          <p14:tracePt t="115297" x="5446713" y="3875088"/>
          <p14:tracePt t="115369" x="5446713" y="3884613"/>
          <p14:tracePt t="115385" x="5446713" y="3894138"/>
          <p14:tracePt t="115450" x="5456238" y="3902075"/>
          <p14:tracePt t="115490" x="5456238" y="3911600"/>
          <p14:tracePt t="116458" x="5465763" y="3929063"/>
          <p14:tracePt t="116514" x="5473700" y="3929063"/>
          <p14:tracePt t="116530" x="5483225" y="3938588"/>
          <p14:tracePt t="116546" x="5491163" y="3938588"/>
          <p14:tracePt t="116642" x="5500688" y="3946525"/>
          <p14:tracePt t="116666" x="5518150" y="3956050"/>
          <p14:tracePt t="116786" x="5527675" y="3956050"/>
          <p14:tracePt t="117162" x="5518150" y="3956050"/>
          <p14:tracePt t="117170" x="5510213" y="3956050"/>
          <p14:tracePt t="117178" x="5500688" y="3956050"/>
          <p14:tracePt t="117186" x="5483225" y="3956050"/>
          <p14:tracePt t="117201" x="5465763" y="3956050"/>
          <p14:tracePt t="117217" x="5330825" y="3956050"/>
          <p14:tracePt t="117234" x="5187950" y="3956050"/>
          <p14:tracePt t="117251" x="5010150" y="3956050"/>
          <p14:tracePt t="117267" x="4857750" y="3956050"/>
          <p14:tracePt t="117284" x="4705350" y="3956050"/>
          <p14:tracePt t="117301" x="4554538" y="3946525"/>
          <p14:tracePt t="117317" x="4465638" y="3929063"/>
          <p14:tracePt t="117334" x="4411663" y="3911600"/>
          <p14:tracePt t="117351" x="4375150" y="3902075"/>
          <p14:tracePt t="117367" x="4367213" y="3894138"/>
          <p14:tracePt t="117384" x="4348163" y="3884613"/>
          <p14:tracePt t="117401" x="4340225" y="3875088"/>
          <p14:tracePt t="117418" x="4330700" y="3840163"/>
          <p14:tracePt t="117434" x="4322763" y="3822700"/>
          <p14:tracePt t="117451" x="4313238" y="3822700"/>
          <p14:tracePt t="117468" x="4313238" y="3813175"/>
          <p14:tracePt t="117501" x="4313238" y="3803650"/>
          <p14:tracePt t="117518" x="4313238" y="3795713"/>
          <p14:tracePt t="117535" x="4313238" y="3786188"/>
          <p14:tracePt t="117554" x="4313238" y="3776663"/>
          <p14:tracePt t="117570" x="4313238" y="3768725"/>
          <p14:tracePt t="117618" x="4313238" y="3759200"/>
          <p14:tracePt t="117626" x="4313238" y="3751263"/>
          <p14:tracePt t="118402" x="4313238" y="3741738"/>
          <p14:tracePt t="118954" x="4303713" y="3741738"/>
          <p14:tracePt t="118962" x="4286250" y="3732213"/>
          <p14:tracePt t="122371" x="4286250" y="3724275"/>
          <p14:tracePt t="122379" x="4268788" y="3724275"/>
          <p14:tracePt t="122387" x="4241800" y="3732213"/>
          <p14:tracePt t="122395" x="4179888" y="3768725"/>
          <p14:tracePt t="122412" x="3875088" y="3848100"/>
          <p14:tracePt t="122429" x="3268663" y="3875088"/>
          <p14:tracePt t="122445" x="2562225" y="3875088"/>
          <p14:tracePt t="122462" x="2036763" y="3848100"/>
          <p14:tracePt t="122479" x="1874838" y="3813175"/>
          <p14:tracePt t="122496" x="1847850" y="3813175"/>
          <p14:tracePt t="122512" x="1839913" y="3813175"/>
          <p14:tracePt t="122546" x="1866900" y="3813175"/>
          <p14:tracePt t="122563" x="1946275" y="3776663"/>
          <p14:tracePt t="122579" x="2000250" y="3759200"/>
          <p14:tracePt t="122596" x="2027238" y="3732213"/>
          <p14:tracePt t="122612" x="2089150" y="3705225"/>
          <p14:tracePt t="122629" x="2133600" y="3679825"/>
          <p14:tracePt t="122646" x="2187575" y="3660775"/>
          <p14:tracePt t="122663" x="2241550" y="3643313"/>
          <p14:tracePt t="122679" x="2286000" y="3633788"/>
          <p14:tracePt t="122696" x="2357438" y="3633788"/>
          <p14:tracePt t="122713" x="2473325" y="3643313"/>
          <p14:tracePt t="122715" x="2536825" y="3652838"/>
          <p14:tracePt t="122729" x="2608263" y="3670300"/>
          <p14:tracePt t="122746" x="2894013" y="3732213"/>
          <p14:tracePt t="122763" x="3133725" y="3803650"/>
          <p14:tracePt t="122780" x="3367088" y="3884613"/>
          <p14:tracePt t="122796" x="3536950" y="3946525"/>
          <p14:tracePt t="122813" x="3652838" y="4000500"/>
          <p14:tracePt t="122830" x="3724275" y="4017963"/>
          <p14:tracePt t="122846" x="3741738" y="4027488"/>
          <p14:tracePt t="122880" x="3751263" y="4027488"/>
          <p14:tracePt t="122896" x="3768725" y="4027488"/>
          <p14:tracePt t="122913" x="3776663" y="4010025"/>
          <p14:tracePt t="122930" x="3795713" y="3973513"/>
          <p14:tracePt t="122946" x="3830638" y="3911600"/>
          <p14:tracePt t="122963" x="3848100" y="3840163"/>
          <p14:tracePt t="122980" x="3867150" y="3786188"/>
          <p14:tracePt t="122996" x="3875088" y="3741738"/>
          <p14:tracePt t="123013" x="3875088" y="3705225"/>
          <p14:tracePt t="123030" x="3875088" y="3687763"/>
          <p14:tracePt t="123046" x="3875088" y="3679825"/>
          <p14:tracePt t="123063" x="3875088" y="3670300"/>
          <p14:tracePt t="123080" x="3875088" y="3660775"/>
          <p14:tracePt t="123114" x="3875088" y="3652838"/>
          <p14:tracePt t="123131" x="3875088" y="3643313"/>
          <p14:tracePt t="123147" x="3875088" y="3633788"/>
          <p14:tracePt t="123164" x="3875088" y="3625850"/>
          <p14:tracePt t="123180" x="3875088" y="3616325"/>
          <p14:tracePt t="123197" x="3875088" y="3598863"/>
          <p14:tracePt t="123214" x="3875088" y="3589338"/>
          <p14:tracePt t="123231" x="3884613" y="3562350"/>
          <p14:tracePt t="123247" x="3884613" y="3544888"/>
          <p14:tracePt t="123264" x="3884613" y="3527425"/>
          <p14:tracePt t="123281" x="3902075" y="3500438"/>
          <p14:tracePt t="123339" x="3902075" y="3490913"/>
          <p14:tracePt t="123355" x="3911600" y="3490913"/>
          <p14:tracePt t="123363" x="3919538" y="3500438"/>
          <p14:tracePt t="123371" x="3919538" y="3509963"/>
          <p14:tracePt t="123381" x="3929063" y="3536950"/>
          <p14:tracePt t="123398" x="3938588" y="3581400"/>
          <p14:tracePt t="123414" x="3938588" y="3643313"/>
          <p14:tracePt t="123431" x="3938588" y="3741738"/>
          <p14:tracePt t="123448" x="3946525" y="3848100"/>
          <p14:tracePt t="123464" x="3946525" y="3965575"/>
          <p14:tracePt t="123481" x="3946525" y="4098925"/>
          <p14:tracePt t="123498" x="3946525" y="4259263"/>
          <p14:tracePt t="123515" x="3946525" y="4394200"/>
          <p14:tracePt t="123531" x="3946525" y="4429125"/>
          <p14:tracePt t="123548" x="3946525" y="4438650"/>
          <p14:tracePt t="123565" x="3946525" y="4446588"/>
          <p14:tracePt t="123611" x="3965575" y="4446588"/>
          <p14:tracePt t="123619" x="3965575" y="4429125"/>
          <p14:tracePt t="123631" x="3973513" y="4402138"/>
          <p14:tracePt t="123648" x="3973513" y="4330700"/>
          <p14:tracePt t="123665" x="3973513" y="4214813"/>
          <p14:tracePt t="123682" x="3973513" y="4089400"/>
          <p14:tracePt t="123699" x="3973513" y="3911600"/>
          <p14:tracePt t="123715" x="3973513" y="3795713"/>
          <p14:tracePt t="123732" x="3965575" y="3724275"/>
          <p14:tracePt t="123748" x="3965575" y="3670300"/>
          <p14:tracePt t="123765" x="3956050" y="3625850"/>
          <p14:tracePt t="123782" x="3956050" y="3608388"/>
          <p14:tracePt t="123799" x="3946525" y="3589338"/>
          <p14:tracePt t="123835" x="3946525" y="3581400"/>
          <p14:tracePt t="124227" x="3946525" y="3598863"/>
          <p14:tracePt t="124235" x="3946525" y="3625850"/>
          <p14:tracePt t="124243" x="3946525" y="3643313"/>
          <p14:tracePt t="124251" x="3946525" y="3660775"/>
          <p14:tracePt t="124267" x="3946525" y="3679825"/>
          <p14:tracePt t="124379" x="3956050" y="3687763"/>
          <p14:tracePt t="124387" x="3965575" y="3687763"/>
          <p14:tracePt t="139277" x="3973513" y="3697288"/>
          <p14:tracePt t="139286" x="3990975" y="3705225"/>
          <p14:tracePt t="139301" x="4010025" y="3705225"/>
          <p14:tracePt t="139309" x="4017963" y="3705225"/>
          <p14:tracePt t="139317" x="4027488" y="3714750"/>
          <p14:tracePt t="139494" x="4037013" y="3714750"/>
          <p14:tracePt t="139518" x="4037013" y="3724275"/>
          <p14:tracePt t="139526" x="4037013" y="3741738"/>
          <p14:tracePt t="139542" x="4037013" y="3751263"/>
          <p14:tracePt t="139550" x="4037013" y="3759200"/>
          <p14:tracePt t="139567" x="4037013" y="3776663"/>
          <p14:tracePt t="139583" x="4037013" y="3803650"/>
          <p14:tracePt t="139600" x="4037013" y="3840163"/>
          <p14:tracePt t="139617" x="4037013" y="3875088"/>
          <p14:tracePt t="139633" x="4037013" y="3919538"/>
          <p14:tracePt t="139650" x="4037013" y="3965575"/>
          <p14:tracePt t="139667" x="4037013" y="3983038"/>
          <p14:tracePt t="139700" x="4037013" y="3990975"/>
          <p14:tracePt t="139717" x="4037013" y="4000500"/>
          <p14:tracePt t="139734" x="4037013" y="4010025"/>
          <p14:tracePt t="139750" x="4037013" y="4017963"/>
          <p14:tracePt t="139767" x="4037013" y="4027488"/>
          <p14:tracePt t="139784" x="4044950" y="4044950"/>
          <p14:tracePt t="139800" x="4044950" y="4062413"/>
          <p14:tracePt t="139817" x="4054475" y="4071938"/>
          <p14:tracePt t="139834" x="4054475" y="4098925"/>
          <p14:tracePt t="139867" x="4062413" y="4116388"/>
          <p14:tracePt t="139884" x="4071938" y="4133850"/>
          <p14:tracePt t="139901" x="4071938" y="4170363"/>
          <p14:tracePt t="139917" x="4089400" y="4224338"/>
          <p14:tracePt t="139934" x="4098925" y="4276725"/>
          <p14:tracePt t="139951" x="4108450" y="4322763"/>
          <p14:tracePt t="139967" x="4108450" y="4357688"/>
          <p14:tracePt t="139984" x="4116388" y="4384675"/>
          <p14:tracePt t="140001" x="4116388" y="4402138"/>
          <p14:tracePt t="140018" x="4125913" y="4429125"/>
          <p14:tracePt t="140034" x="4125913" y="4465638"/>
          <p14:tracePt t="140051" x="4125913" y="4483100"/>
          <p14:tracePt t="140068" x="4125913" y="4491038"/>
          <p14:tracePt t="140101" x="4125913" y="4510088"/>
          <p14:tracePt t="140118" x="4125913" y="4518025"/>
          <p14:tracePt t="140135" x="4125913" y="4527550"/>
          <p14:tracePt t="140151" x="4125913" y="4554538"/>
          <p14:tracePt t="140168" x="4125913" y="4581525"/>
          <p14:tracePt t="140185" x="4125913" y="4598988"/>
          <p14:tracePt t="140201" x="4125913" y="4625975"/>
          <p14:tracePt t="140218" x="4125913" y="4643438"/>
          <p14:tracePt t="140235" x="4125913" y="4660900"/>
          <p14:tracePt t="140251" x="4125913" y="4697413"/>
          <p14:tracePt t="140268" x="4116388" y="4714875"/>
          <p14:tracePt t="140285" x="4116388" y="4732338"/>
          <p14:tracePt t="140302" x="4116388" y="4751388"/>
          <p14:tracePt t="140318" x="4116388" y="4759325"/>
          <p14:tracePt t="140742" x="4116388" y="4768850"/>
          <p14:tracePt t="140750" x="4108450" y="4768850"/>
          <p14:tracePt t="140758" x="4089400" y="4768850"/>
          <p14:tracePt t="140769" x="4071938" y="4768850"/>
          <p14:tracePt t="140786" x="4062413" y="4751388"/>
          <p14:tracePt t="153961" x="4062413" y="4741863"/>
          <p14:tracePt t="153985" x="4062413" y="4732338"/>
          <p14:tracePt t="154001" x="4062413" y="4714875"/>
          <p14:tracePt t="154297" x="4071938" y="4714875"/>
          <p14:tracePt t="154745" x="4071938" y="4705350"/>
          <p14:tracePt t="154753" x="4071938" y="4697413"/>
          <p14:tracePt t="154785" x="4081463" y="4687888"/>
          <p14:tracePt t="154793" x="4089400" y="4679950"/>
          <p14:tracePt t="154809" x="4089400" y="4670425"/>
          <p14:tracePt t="154825" x="4089400" y="4652963"/>
          <p14:tracePt t="154834" x="4089400" y="4643438"/>
          <p14:tracePt t="154850" x="4098925" y="4616450"/>
          <p14:tracePt t="154867" x="4108450" y="4598988"/>
          <p14:tracePt t="154884" x="4108450" y="4581525"/>
          <p14:tracePt t="154900" x="4116388" y="4562475"/>
          <p14:tracePt t="154917" x="4125913" y="4545013"/>
          <p14:tracePt t="154934" x="4125913" y="4527550"/>
          <p14:tracePt t="154950" x="4125913" y="4510088"/>
          <p14:tracePt t="154967" x="4125913" y="4483100"/>
          <p14:tracePt t="154984" x="4133850" y="4456113"/>
          <p14:tracePt t="155001" x="4152900" y="4429125"/>
          <p14:tracePt t="155017" x="4152900" y="4402138"/>
          <p14:tracePt t="155034" x="4152900" y="4384675"/>
          <p14:tracePt t="155051" x="4160838" y="4367213"/>
          <p14:tracePt t="155067" x="4160838" y="4330700"/>
          <p14:tracePt t="155084" x="4170363" y="4295775"/>
          <p14:tracePt t="155101" x="4179888" y="4268788"/>
          <p14:tracePt t="155118" x="4179888" y="4241800"/>
          <p14:tracePt t="155134" x="4179888" y="4205288"/>
          <p14:tracePt t="155151" x="4179888" y="4170363"/>
          <p14:tracePt t="155153" x="4179888" y="4152900"/>
          <p14:tracePt t="155168" x="4179888" y="4143375"/>
          <p14:tracePt t="155184" x="4197350" y="4098925"/>
          <p14:tracePt t="155201" x="4197350" y="4081463"/>
          <p14:tracePt t="155218" x="4205288" y="4037013"/>
          <p14:tracePt t="155234" x="4214813" y="4010025"/>
          <p14:tracePt t="155251" x="4224338" y="3983038"/>
          <p14:tracePt t="155268" x="4224338" y="3956050"/>
          <p14:tracePt t="155285" x="4224338" y="3919538"/>
          <p14:tracePt t="155301" x="4241800" y="3875088"/>
          <p14:tracePt t="155318" x="4241800" y="3840163"/>
          <p14:tracePt t="155335" x="4251325" y="3822700"/>
          <p14:tracePt t="155351" x="4251325" y="3803650"/>
          <p14:tracePt t="155368" x="4251325" y="3768725"/>
          <p14:tracePt t="155385" x="4251325" y="3759200"/>
          <p14:tracePt t="155401" x="4251325" y="3741738"/>
          <p14:tracePt t="155418" x="4259263" y="3714750"/>
          <p14:tracePt t="155435" x="4259263" y="3705225"/>
          <p14:tracePt t="155452" x="4259263" y="3687763"/>
          <p14:tracePt t="155468" x="4259263" y="3679825"/>
          <p14:tracePt t="155485" x="4259263" y="3670300"/>
          <p14:tracePt t="155502" x="4259263" y="3652838"/>
          <p14:tracePt t="155519" x="4268788" y="3633788"/>
          <p14:tracePt t="155535" x="4268788" y="3616325"/>
          <p14:tracePt t="155552" x="4276725" y="3589338"/>
          <p14:tracePt t="155569" x="4286250" y="3581400"/>
          <p14:tracePt t="155585" x="4286250" y="3571875"/>
          <p14:tracePt t="155602" x="4286250" y="3562350"/>
          <p14:tracePt t="155618" x="4286250" y="3554413"/>
          <p14:tracePt t="155635" x="4286250" y="3544888"/>
          <p14:tracePt t="155652" x="4286250" y="3536950"/>
          <p14:tracePt t="155668" x="4286250" y="3527425"/>
          <p14:tracePt t="155686" x="4286250" y="3517900"/>
          <p14:tracePt t="155702" x="4295775" y="3509963"/>
          <p14:tracePt t="155719" x="4295775" y="3490913"/>
          <p14:tracePt t="155736" x="4295775" y="3482975"/>
          <p14:tracePt t="155752" x="4295775" y="3455988"/>
          <p14:tracePt t="155769" x="4303713" y="3446463"/>
          <p14:tracePt t="157105" x="4303713" y="3438525"/>
          <p14:tracePt t="157129" x="4303713" y="3419475"/>
          <p14:tracePt t="157153" x="4303713" y="3402013"/>
          <p14:tracePt t="157161" x="4313238" y="3384550"/>
          <p14:tracePt t="157177" x="4313238" y="3375025"/>
          <p14:tracePt t="157189" x="4313238" y="3367088"/>
          <p14:tracePt t="157205" x="4313238" y="3357563"/>
          <p14:tracePt t="157222" x="4322763" y="3348038"/>
          <p14:tracePt t="157256" x="4322763" y="3340100"/>
          <p14:tracePt t="157272" x="4330700" y="3330575"/>
          <p14:tracePt t="157889" x="4330700" y="3322638"/>
          <p14:tracePt t="158241" x="4340225" y="3322638"/>
          <p14:tracePt t="158249" x="4348163" y="3322638"/>
          <p14:tracePt t="158330" x="4357688" y="3322638"/>
          <p14:tracePt t="158361" x="4357688" y="3313113"/>
          <p14:tracePt t="158850" x="4357688" y="3322638"/>
          <p14:tracePt t="158865" x="4348163" y="3330575"/>
          <p14:tracePt t="158881" x="4348163" y="3348038"/>
          <p14:tracePt t="158889" x="4348163" y="3357563"/>
          <p14:tracePt t="158905" x="4348163" y="3367088"/>
          <p14:tracePt t="158937" x="4348163" y="3375025"/>
          <p14:tracePt t="158953" x="4340225" y="3394075"/>
          <p14:tracePt t="158969" x="4340225" y="3402013"/>
          <p14:tracePt t="158977" x="4330700" y="3411538"/>
          <p14:tracePt t="159001" x="4322763" y="3429000"/>
          <p14:tracePt t="159009" x="4322763" y="3438525"/>
          <p14:tracePt t="159017" x="4322763" y="3446463"/>
          <p14:tracePt t="159026" x="4322763" y="3465513"/>
          <p14:tracePt t="159043" x="4322763" y="3490913"/>
          <p14:tracePt t="159059" x="4322763" y="3527425"/>
          <p14:tracePt t="159076" x="4322763" y="3544888"/>
          <p14:tracePt t="159093" x="4322763" y="3571875"/>
          <p14:tracePt t="159109" x="4313238" y="3598863"/>
          <p14:tracePt t="159126" x="4313238" y="3616325"/>
          <p14:tracePt t="159143" x="4303713" y="3643313"/>
          <p14:tracePt t="159159" x="4295775" y="3687763"/>
          <p14:tracePt t="159176" x="4295775" y="3705225"/>
          <p14:tracePt t="159193" x="4295775" y="3759200"/>
          <p14:tracePt t="159210" x="4295775" y="3776663"/>
          <p14:tracePt t="159226" x="4295775" y="3813175"/>
          <p14:tracePt t="159243" x="4295775" y="3840163"/>
          <p14:tracePt t="159260" x="4295775" y="3875088"/>
          <p14:tracePt t="159276" x="4295775" y="3902075"/>
          <p14:tracePt t="159293" x="4295775" y="3938588"/>
          <p14:tracePt t="159310" x="4286250" y="3990975"/>
          <p14:tracePt t="159327" x="4286250" y="4044950"/>
          <p14:tracePt t="159344" x="4268788" y="4116388"/>
          <p14:tracePt t="159360" x="4259263" y="4187825"/>
          <p14:tracePt t="159377" x="4241800" y="4303713"/>
          <p14:tracePt t="159394" x="4241800" y="4340225"/>
          <p14:tracePt t="159410" x="4232275" y="4375150"/>
          <p14:tracePt t="159427" x="4232275" y="4394200"/>
          <p14:tracePt t="159444" x="4224338" y="4411663"/>
          <p14:tracePt t="160250" x="4224338" y="4402138"/>
          <p14:tracePt t="160274" x="4224338" y="4394200"/>
          <p14:tracePt t="160306" x="4224338" y="4384675"/>
          <p14:tracePt t="160322" x="4224338" y="4375150"/>
          <p14:tracePt t="160330" x="4224338" y="4367213"/>
          <p14:tracePt t="160458" x="4224338" y="4357688"/>
          <p14:tracePt t="160482" x="4224338" y="4340225"/>
          <p14:tracePt t="160506" x="4224338" y="4330700"/>
          <p14:tracePt t="160514" x="4214813" y="4313238"/>
          <p14:tracePt t="160529" x="4205288" y="4303713"/>
          <p14:tracePt t="160545" x="4205288" y="4286250"/>
          <p14:tracePt t="160561" x="4197350" y="4268788"/>
          <p14:tracePt t="160585" x="4197350" y="4259263"/>
          <p14:tracePt t="160593" x="4197350" y="4251325"/>
          <p14:tracePt t="160601" x="4187825" y="4232275"/>
          <p14:tracePt t="160625" x="4187825" y="4224338"/>
          <p14:tracePt t="160633" x="4187825" y="4214813"/>
          <p14:tracePt t="160650" x="4187825" y="4205288"/>
          <p14:tracePt t="160663" x="4187825" y="4197350"/>
          <p14:tracePt t="160680" x="4187825" y="4187825"/>
          <p14:tracePt t="160696" x="4187825" y="4179888"/>
          <p14:tracePt t="161570" x="4187825" y="4170363"/>
          <p14:tracePt t="161922" x="4187825" y="4160838"/>
          <p14:tracePt t="161938" x="4187825" y="4152900"/>
          <p14:tracePt t="162002" x="4187825" y="4143375"/>
          <p14:tracePt t="162026" x="4187825" y="4133850"/>
          <p14:tracePt t="162034" x="4187825" y="4125913"/>
          <p14:tracePt t="162050" x="4187825" y="4116388"/>
          <p14:tracePt t="162314" x="4187825" y="4125913"/>
          <p14:tracePt t="162322" x="4187825" y="4133850"/>
          <p14:tracePt t="162333" x="4187825" y="4143375"/>
          <p14:tracePt t="162350" x="4187825" y="4152900"/>
          <p14:tracePt t="174660" x="4179888" y="4152900"/>
          <p14:tracePt t="174668" x="4152900" y="4152900"/>
          <p14:tracePt t="174677" x="4054475" y="4152900"/>
          <p14:tracePt t="174694" x="3581400" y="4116388"/>
          <p14:tracePt t="174711" x="2697163" y="3911600"/>
          <p14:tracePt t="174727" x="1562100" y="3589338"/>
          <p14:tracePt t="174744" x="312738" y="3268663"/>
          <p14:tracePt t="174761" x="0" y="2982913"/>
          <p14:tracePt t="174778" x="0" y="2867025"/>
          <p14:tracePt t="174794" x="0" y="2705100"/>
          <p14:tracePt t="174811" x="0" y="2490788"/>
          <p14:tracePt t="174828" x="0" y="2089150"/>
          <p14:tracePt t="174844" x="0" y="1785938"/>
          <p14:tracePt t="174861" x="0" y="1500188"/>
          <p14:tracePt t="174878" x="0" y="1250950"/>
          <p14:tracePt t="174895" x="0" y="1089025"/>
          <p14:tracePt t="174911" x="0" y="946150"/>
          <p14:tracePt t="174928" x="133350" y="768350"/>
          <p14:tracePt t="174945" x="455613" y="455613"/>
          <p14:tracePt t="174961" x="776288" y="214313"/>
        </p14:tracePtLst>
      </p14:laserTrace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20131"/>
            <a:ext cx="8596668" cy="5621232"/>
          </a:xfrm>
        </p:spPr>
        <p:txBody>
          <a:bodyPr>
            <a:normAutofit/>
          </a:bodyPr>
          <a:lstStyle/>
          <a:p>
            <a:r>
              <a:rPr lang="en-US" sz="2400" dirty="0"/>
              <a:t>There are many advantages to this type of architecture.     For example:</a:t>
            </a:r>
          </a:p>
          <a:p>
            <a:pPr lvl="1"/>
            <a:r>
              <a:rPr lang="en-US" sz="2400" dirty="0"/>
              <a:t>wider access to existing databases </a:t>
            </a:r>
          </a:p>
          <a:p>
            <a:pPr lvl="1"/>
            <a:r>
              <a:rPr lang="en-US" sz="2400" dirty="0"/>
              <a:t>Increased performance </a:t>
            </a:r>
          </a:p>
          <a:p>
            <a:pPr lvl="1"/>
            <a:r>
              <a:rPr lang="en-US" sz="2400" dirty="0"/>
              <a:t>Possible reduction in hardware cost</a:t>
            </a:r>
          </a:p>
          <a:p>
            <a:pPr lvl="1"/>
            <a:r>
              <a:rPr lang="en-US" sz="2400" dirty="0"/>
              <a:t>Reduction in communication cost</a:t>
            </a:r>
          </a:p>
          <a:p>
            <a:pPr lvl="1"/>
            <a:r>
              <a:rPr lang="en-US" sz="2400" dirty="0"/>
              <a:t>Increased consistency</a:t>
            </a:r>
          </a:p>
          <a:p>
            <a:pPr lvl="1"/>
            <a:r>
              <a:rPr lang="en-US" sz="2400" dirty="0"/>
              <a:t>It maps on to open systems architecture quite naturally. </a:t>
            </a:r>
          </a:p>
        </p:txBody>
      </p:sp>
      <p:pic>
        <p:nvPicPr>
          <p:cNvPr id="4" name="Picture 3"/>
          <p:cNvPicPr>
            <a:picLocks noChangeAspect="1"/>
          </p:cNvPicPr>
          <p:nvPr/>
        </p:nvPicPr>
        <p:blipFill>
          <a:blip r:embed="rId2"/>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2806351265"/>
      </p:ext>
    </p:extLst>
  </p:cSld>
  <p:clrMapOvr>
    <a:masterClrMapping/>
  </p:clrMapOvr>
  <mc:AlternateContent xmlns:mc="http://schemas.openxmlformats.org/markup-compatibility/2006" xmlns:p14="http://schemas.microsoft.com/office/powerpoint/2010/main">
    <mc:Choice Requires="p14">
      <p:transition spd="slow" p14:dur="2000" advTm="123271"/>
    </mc:Choice>
    <mc:Fallback xmlns="">
      <p:transition spd="slow" advTm="123271"/>
    </mc:Fallback>
  </mc:AlternateContent>
  <p:extLst>
    <p:ext uri="{3A86A75C-4F4B-4683-9AE1-C65F6400EC91}">
      <p14:laserTraceLst xmlns:p14="http://schemas.microsoft.com/office/powerpoint/2010/main">
        <p14:tracePtLst>
          <p14:tracePt t="654" x="1633538" y="393700"/>
          <p14:tracePt t="662" x="1874838" y="455613"/>
          <p14:tracePt t="670" x="2089150" y="490538"/>
          <p14:tracePt t="678" x="2295525" y="536575"/>
          <p14:tracePt t="693" x="2776538" y="642938"/>
          <p14:tracePt t="710" x="3313113" y="731838"/>
          <p14:tracePt t="726" x="3884613" y="847725"/>
          <p14:tracePt t="743" x="4429125" y="955675"/>
          <p14:tracePt t="760" x="4946650" y="1054100"/>
          <p14:tracePt t="777" x="5251450" y="1116013"/>
          <p14:tracePt t="793" x="5411788" y="1133475"/>
          <p14:tracePt t="810" x="5465763" y="1133475"/>
          <p14:tracePt t="827" x="5483225" y="1133475"/>
          <p14:tracePt t="844" x="5491163" y="1133475"/>
          <p14:tracePt t="966" x="5491163" y="1143000"/>
          <p14:tracePt t="1014" x="5491163" y="1152525"/>
          <p14:tracePt t="1054" x="5483225" y="1160463"/>
          <p14:tracePt t="1062" x="5473700" y="1169988"/>
          <p14:tracePt t="1078" x="5465763" y="1179513"/>
          <p14:tracePt t="1086" x="5446713" y="1187450"/>
          <p14:tracePt t="1094" x="5419725" y="1204913"/>
          <p14:tracePt t="1111" x="5348288" y="1223963"/>
          <p14:tracePt t="1128" x="5251450" y="1250950"/>
          <p14:tracePt t="1144" x="5126038" y="1276350"/>
          <p14:tracePt t="1161" x="5010150" y="1285875"/>
          <p14:tracePt t="1178" x="4894263" y="1285875"/>
          <p14:tracePt t="1194" x="4822825" y="1285875"/>
          <p14:tracePt t="1211" x="4786313" y="1295400"/>
          <p14:tracePt t="1228" x="4776788" y="1295400"/>
          <p14:tracePt t="1244" x="4759325" y="1295400"/>
          <p14:tracePt t="1278" x="4759325" y="1303338"/>
          <p14:tracePt t="1350" x="4768850" y="1303338"/>
          <p14:tracePt t="1358" x="4803775" y="1303338"/>
          <p14:tracePt t="1366" x="4857750" y="1295400"/>
          <p14:tracePt t="1378" x="4919663" y="1285875"/>
          <p14:tracePt t="1395" x="5081588" y="1250950"/>
          <p14:tracePt t="1412" x="5303838" y="1241425"/>
          <p14:tracePt t="1428" x="5537200" y="1241425"/>
          <p14:tracePt t="1445" x="5776913" y="1241425"/>
          <p14:tracePt t="1462" x="6081713" y="1241425"/>
          <p14:tracePt t="1478" x="6259513" y="1241425"/>
          <p14:tracePt t="1495" x="6402388" y="1241425"/>
          <p14:tracePt t="1512" x="6500813" y="1231900"/>
          <p14:tracePt t="1528" x="6527800" y="1231900"/>
          <p14:tracePt t="1545" x="6537325" y="1231900"/>
          <p14:tracePt t="1630" x="6545263" y="1223963"/>
          <p14:tracePt t="1670" x="6554788" y="1214438"/>
          <p14:tracePt t="1686" x="6572250" y="1214438"/>
          <p14:tracePt t="1694" x="6599238" y="1214438"/>
          <p14:tracePt t="1702" x="6634163" y="1214438"/>
          <p14:tracePt t="1712" x="6697663" y="1204913"/>
          <p14:tracePt t="1729" x="6831013" y="1179513"/>
          <p14:tracePt t="1746" x="7027863" y="1143000"/>
          <p14:tracePt t="1762" x="7259638" y="1089025"/>
          <p14:tracePt t="1779" x="7500938" y="1036638"/>
          <p14:tracePt t="1796" x="7705725" y="1000125"/>
          <p14:tracePt t="1812" x="7840663" y="973138"/>
          <p14:tracePt t="1829" x="7929563" y="955675"/>
          <p14:tracePt t="1846" x="7947025" y="955675"/>
          <p14:tracePt t="1863" x="7966075" y="955675"/>
          <p14:tracePt t="1879" x="7974013" y="955675"/>
          <p14:tracePt t="1926" x="7983538" y="955675"/>
          <p14:tracePt t="2198" x="7983538" y="965200"/>
          <p14:tracePt t="2222" x="7983538" y="973138"/>
          <p14:tracePt t="2246" x="7966075" y="973138"/>
          <p14:tracePt t="2262" x="7966075" y="982663"/>
          <p14:tracePt t="2270" x="7956550" y="982663"/>
          <p14:tracePt t="2280" x="7947025" y="990600"/>
          <p14:tracePt t="2297" x="7939088" y="1000125"/>
          <p14:tracePt t="2318" x="7929563" y="1009650"/>
          <p14:tracePt t="2526" x="7929563" y="1017588"/>
          <p14:tracePt t="2558" x="7929563" y="1036638"/>
          <p14:tracePt t="2574" x="7929563" y="1054100"/>
          <p14:tracePt t="2582" x="7939088" y="1071563"/>
          <p14:tracePt t="2590" x="7939088" y="1089025"/>
          <p14:tracePt t="2598" x="7947025" y="1098550"/>
          <p14:tracePt t="2614" x="7956550" y="1108075"/>
          <p14:tracePt t="2647" x="7966075" y="1116013"/>
          <p14:tracePt t="3391" x="7974013" y="1116013"/>
          <p14:tracePt t="3423" x="7983538" y="1116013"/>
          <p14:tracePt t="3439" x="7991475" y="1116013"/>
          <p14:tracePt t="3455" x="8001000" y="1116013"/>
          <p14:tracePt t="3479" x="8010525" y="1108075"/>
          <p14:tracePt t="3519" x="8027988" y="1108075"/>
          <p14:tracePt t="3551" x="8037513" y="1108075"/>
          <p14:tracePt t="3559" x="8045450" y="1108075"/>
          <p14:tracePt t="3567" x="8054975" y="1108075"/>
          <p14:tracePt t="3583" x="8099425" y="1108075"/>
          <p14:tracePt t="3600" x="8161338" y="1108075"/>
          <p14:tracePt t="3616" x="8269288" y="1108075"/>
          <p14:tracePt t="3633" x="8375650" y="1108075"/>
          <p14:tracePt t="3650" x="8491538" y="1108075"/>
          <p14:tracePt t="3667" x="8582025" y="1098550"/>
          <p14:tracePt t="3683" x="8599488" y="1098550"/>
          <p14:tracePt t="3700" x="8616950" y="1081088"/>
          <p14:tracePt t="3775" x="8589963" y="1081088"/>
          <p14:tracePt t="3783" x="8528050" y="1081088"/>
          <p14:tracePt t="3791" x="8429625" y="1081088"/>
          <p14:tracePt t="3800" x="8323263" y="1081088"/>
          <p14:tracePt t="3817" x="8054975" y="1081088"/>
          <p14:tracePt t="3834" x="7688263" y="1081088"/>
          <p14:tracePt t="3850" x="7296150" y="1081088"/>
          <p14:tracePt t="3867" x="6848475" y="1089025"/>
          <p14:tracePt t="3884" x="6438900" y="1089025"/>
          <p14:tracePt t="3900" x="6000750" y="1143000"/>
          <p14:tracePt t="3917" x="5688013" y="1179513"/>
          <p14:tracePt t="3934" x="5429250" y="1223963"/>
          <p14:tracePt t="3950" x="5160963" y="1285875"/>
          <p14:tracePt t="3967" x="5027613" y="1312863"/>
          <p14:tracePt t="3984" x="4902200" y="1339850"/>
          <p14:tracePt t="4000" x="4768850" y="1366838"/>
          <p14:tracePt t="4017" x="4652963" y="1374775"/>
          <p14:tracePt t="4034" x="4554538" y="1374775"/>
          <p14:tracePt t="4051" x="4473575" y="1374775"/>
          <p14:tracePt t="4067" x="4375150" y="1374775"/>
          <p14:tracePt t="4084" x="4259263" y="1374775"/>
          <p14:tracePt t="4101" x="4133850" y="1374775"/>
          <p14:tracePt t="4117" x="4000500" y="1384300"/>
          <p14:tracePt t="4134" x="3848100" y="1411288"/>
          <p14:tracePt t="4151" x="3803650" y="1411288"/>
          <p14:tracePt t="4168" x="3759200" y="1411288"/>
          <p14:tracePt t="4184" x="3751263" y="1411288"/>
          <p14:tracePt t="4335" x="3741738" y="1419225"/>
          <p14:tracePt t="4735" x="3741738" y="1428750"/>
          <p14:tracePt t="4743" x="3741738" y="1438275"/>
          <p14:tracePt t="4752" x="3751263" y="1438275"/>
          <p14:tracePt t="4769" x="3776663" y="1446213"/>
          <p14:tracePt t="4786" x="3795713" y="1455738"/>
          <p14:tracePt t="6471" x="3803650" y="1455738"/>
          <p14:tracePt t="6727" x="3813175" y="1465263"/>
          <p14:tracePt t="6743" x="3813175" y="1473200"/>
          <p14:tracePt t="6751" x="3795713" y="1473200"/>
          <p14:tracePt t="6759" x="3776663" y="1490663"/>
          <p14:tracePt t="6773" x="3768725" y="1500188"/>
          <p14:tracePt t="6790" x="3751263" y="1500188"/>
          <p14:tracePt t="6807" x="3705225" y="1527175"/>
          <p14:tracePt t="6823" x="3679825" y="1536700"/>
          <p14:tracePt t="6840" x="3643313" y="1544638"/>
          <p14:tracePt t="6857" x="3608388" y="1554163"/>
          <p14:tracePt t="6873" x="3562350" y="1562100"/>
          <p14:tracePt t="6890" x="3527425" y="1589088"/>
          <p14:tracePt t="6907" x="3490913" y="1598613"/>
          <p14:tracePt t="6923" x="3455988" y="1608138"/>
          <p14:tracePt t="6940" x="3429000" y="1616075"/>
          <p14:tracePt t="6957" x="3384550" y="1633538"/>
          <p14:tracePt t="6974" x="3357563" y="1643063"/>
          <p14:tracePt t="6990" x="3348038" y="1643063"/>
          <p14:tracePt t="7047" x="3357563" y="1643063"/>
          <p14:tracePt t="7055" x="3375025" y="1643063"/>
          <p14:tracePt t="7063" x="3402013" y="1633538"/>
          <p14:tracePt t="7074" x="3429000" y="1625600"/>
          <p14:tracePt t="7090" x="3500438" y="1608138"/>
          <p14:tracePt t="7107" x="3589338" y="1589088"/>
          <p14:tracePt t="7124" x="3705225" y="1562100"/>
          <p14:tracePt t="7140" x="3830638" y="1554163"/>
          <p14:tracePt t="7157" x="3956050" y="1554163"/>
          <p14:tracePt t="7159" x="4027488" y="1554163"/>
          <p14:tracePt t="7174" x="4089400" y="1554163"/>
          <p14:tracePt t="7191" x="4241800" y="1581150"/>
          <p14:tracePt t="7207" x="4313238" y="1589088"/>
          <p14:tracePt t="7224" x="4348163" y="1598613"/>
          <p14:tracePt t="7241" x="4375150" y="1598613"/>
          <p14:tracePt t="7258" x="4411663" y="1598613"/>
          <p14:tracePt t="7274" x="4446588" y="1598613"/>
          <p14:tracePt t="7291" x="4483100" y="1589088"/>
          <p14:tracePt t="7308" x="4518025" y="1589088"/>
          <p14:tracePt t="7324" x="4572000" y="1589088"/>
          <p14:tracePt t="7341" x="4625975" y="1589088"/>
          <p14:tracePt t="7358" x="4697413" y="1589088"/>
          <p14:tracePt t="7375" x="4840288" y="1589088"/>
          <p14:tracePt t="7391" x="4965700" y="1589088"/>
          <p14:tracePt t="7408" x="5089525" y="1589088"/>
          <p14:tracePt t="7425" x="5214938" y="1589088"/>
          <p14:tracePt t="7442" x="5340350" y="1589088"/>
          <p14:tracePt t="7458" x="5438775" y="1608138"/>
          <p14:tracePt t="7475" x="5510213" y="1608138"/>
          <p14:tracePt t="7492" x="5562600" y="1625600"/>
          <p14:tracePt t="7508" x="5599113" y="1633538"/>
          <p14:tracePt t="7525" x="5643563" y="1633538"/>
          <p14:tracePt t="7542" x="5680075" y="1643063"/>
          <p14:tracePt t="7558" x="5715000" y="1652588"/>
          <p14:tracePt t="7575" x="5751513" y="1660525"/>
          <p14:tracePt t="7592" x="5768975" y="1660525"/>
          <p14:tracePt t="7608" x="5776913" y="1660525"/>
          <p14:tracePt t="7625" x="5786438" y="1660525"/>
          <p14:tracePt t="7642" x="5795963" y="1660525"/>
          <p14:tracePt t="9312" x="5776913" y="1670050"/>
          <p14:tracePt t="9320" x="5759450" y="1670050"/>
          <p14:tracePt t="9329" x="5741988" y="1687513"/>
          <p14:tracePt t="9346" x="5688013" y="1697038"/>
          <p14:tracePt t="9362" x="5608638" y="1724025"/>
          <p14:tracePt t="9379" x="5527675" y="1751013"/>
          <p14:tracePt t="9396" x="5446713" y="1776413"/>
          <p14:tracePt t="9413" x="5394325" y="1795463"/>
          <p14:tracePt t="9429" x="5348288" y="1795463"/>
          <p14:tracePt t="9446" x="5295900" y="1812925"/>
          <p14:tracePt t="9463" x="5251450" y="1830388"/>
          <p14:tracePt t="9479" x="5160963" y="1857375"/>
          <p14:tracePt t="9496" x="5089525" y="1866900"/>
          <p14:tracePt t="9513" x="5037138" y="1884363"/>
          <p14:tracePt t="9529" x="4991100" y="1893888"/>
          <p14:tracePt t="9546" x="4919663" y="1901825"/>
          <p14:tracePt t="9563" x="4830763" y="1919288"/>
          <p14:tracePt t="9579" x="4724400" y="1946275"/>
          <p14:tracePt t="9596" x="4598988" y="1965325"/>
          <p14:tracePt t="9613" x="4465638" y="1990725"/>
          <p14:tracePt t="9629" x="4322763" y="2017713"/>
          <p14:tracePt t="9646" x="4152900" y="2054225"/>
          <p14:tracePt t="9663" x="3884613" y="2116138"/>
          <p14:tracePt t="9680" x="3679825" y="2152650"/>
          <p14:tracePt t="9696" x="3473450" y="2187575"/>
          <p14:tracePt t="9713" x="3251200" y="2241550"/>
          <p14:tracePt t="9730" x="3036888" y="2276475"/>
          <p14:tracePt t="9747" x="2874963" y="2312988"/>
          <p14:tracePt t="9763" x="2776538" y="2330450"/>
          <p14:tracePt t="9780" x="2697163" y="2347913"/>
          <p14:tracePt t="9797" x="2652713" y="2347913"/>
          <p14:tracePt t="9813" x="2608263" y="2347913"/>
          <p14:tracePt t="9830" x="2554288" y="2347913"/>
          <p14:tracePt t="9847" x="2490788" y="2347913"/>
          <p14:tracePt t="9863" x="2366963" y="2339975"/>
          <p14:tracePt t="9880" x="2286000" y="2339975"/>
          <p14:tracePt t="9897" x="2170113" y="2330450"/>
          <p14:tracePt t="9914" x="2116138" y="2322513"/>
          <p14:tracePt t="9930" x="2062163" y="2322513"/>
          <p14:tracePt t="9947" x="2044700" y="2312988"/>
          <p14:tracePt t="9964" x="2036763" y="2312988"/>
          <p14:tracePt t="10088" x="2044700" y="2303463"/>
          <p14:tracePt t="10096" x="2062163" y="2295525"/>
          <p14:tracePt t="10104" x="2089150" y="2286000"/>
          <p14:tracePt t="10114" x="2133600" y="2276475"/>
          <p14:tracePt t="10131" x="2295525" y="2259013"/>
          <p14:tracePt t="10147" x="2473325" y="2251075"/>
          <p14:tracePt t="10164" x="2697163" y="2251075"/>
          <p14:tracePt t="10181" x="2901950" y="2251075"/>
          <p14:tracePt t="10198" x="3062288" y="2276475"/>
          <p14:tracePt t="10214" x="3160713" y="2303463"/>
          <p14:tracePt t="10231" x="3232150" y="2322513"/>
          <p14:tracePt t="10248" x="3259138" y="2330450"/>
          <p14:tracePt t="10264" x="3286125" y="2330450"/>
          <p14:tracePt t="10281" x="3313113" y="2347913"/>
          <p14:tracePt t="10298" x="3357563" y="2347913"/>
          <p14:tracePt t="10314" x="3411538" y="2357438"/>
          <p14:tracePt t="10331" x="3473450" y="2357438"/>
          <p14:tracePt t="10348" x="3527425" y="2357438"/>
          <p14:tracePt t="10365" x="3589338" y="2357438"/>
          <p14:tracePt t="10381" x="3652838" y="2357438"/>
          <p14:tracePt t="10398" x="3705225" y="2339975"/>
          <p14:tracePt t="10415" x="3768725" y="2322513"/>
          <p14:tracePt t="10431" x="3822700" y="2303463"/>
          <p14:tracePt t="10448" x="3830638" y="2286000"/>
          <p14:tracePt t="29611" x="3822700" y="2286000"/>
          <p14:tracePt t="29619" x="3822700" y="2295525"/>
          <p14:tracePt t="29627" x="3813175" y="2303463"/>
          <p14:tracePt t="29683" x="3803650" y="2303463"/>
          <p14:tracePt t="29699" x="3795713" y="2303463"/>
          <p14:tracePt t="29707" x="3786188" y="2303463"/>
          <p14:tracePt t="29715" x="3776663" y="2303463"/>
          <p14:tracePt t="29724" x="3768725" y="2303463"/>
          <p14:tracePt t="29741" x="3732213" y="2303463"/>
          <p14:tracePt t="29757" x="3679825" y="2303463"/>
          <p14:tracePt t="29774" x="3625850" y="2303463"/>
          <p14:tracePt t="29791" x="3527425" y="2312988"/>
          <p14:tracePt t="29808" x="3411538" y="2330450"/>
          <p14:tracePt t="29824" x="3313113" y="2366963"/>
          <p14:tracePt t="29841" x="3205163" y="2401888"/>
          <p14:tracePt t="29858" x="3125788" y="2428875"/>
          <p14:tracePt t="29874" x="3098800" y="2446338"/>
          <p14:tracePt t="29891" x="3089275" y="2446338"/>
          <p14:tracePt t="29924" x="3081338" y="2446338"/>
          <p14:tracePt t="29941" x="3081338" y="2455863"/>
          <p14:tracePt t="29958" x="3071813" y="2465388"/>
          <p14:tracePt t="29975" x="3071813" y="2473325"/>
          <p14:tracePt t="29991" x="3054350" y="2473325"/>
          <p14:tracePt t="30011" x="3054350" y="2482850"/>
          <p14:tracePt t="30043" x="3044825" y="2500313"/>
          <p14:tracePt t="30059" x="3044825" y="2509838"/>
          <p14:tracePt t="30139" x="3036888" y="2517775"/>
          <p14:tracePt t="30147" x="3027363" y="2527300"/>
          <p14:tracePt t="30163" x="3027363" y="2536825"/>
          <p14:tracePt t="30175" x="3017838" y="2544763"/>
          <p14:tracePt t="30192" x="3009900" y="2554288"/>
          <p14:tracePt t="30208" x="3000375" y="2571750"/>
          <p14:tracePt t="30268" x="2990850" y="2581275"/>
          <p14:tracePt t="30291" x="2990850" y="2589213"/>
          <p14:tracePt t="30307" x="3000375" y="2589213"/>
          <p14:tracePt t="30315" x="3009900" y="2598738"/>
          <p14:tracePt t="30325" x="3027363" y="2608263"/>
          <p14:tracePt t="30342" x="3116263" y="2616200"/>
          <p14:tracePt t="30359" x="3241675" y="2616200"/>
          <p14:tracePt t="30375" x="3394075" y="2616200"/>
          <p14:tracePt t="30392" x="3571875" y="2625725"/>
          <p14:tracePt t="30409" x="3714750" y="2643188"/>
          <p14:tracePt t="30411" x="3776663" y="2652713"/>
          <p14:tracePt t="30426" x="3857625" y="2679700"/>
          <p14:tracePt t="30442" x="3956050" y="2679700"/>
          <p14:tracePt t="30459" x="4037013" y="2679700"/>
          <p14:tracePt t="30476" x="4081463" y="2679700"/>
          <p14:tracePt t="30492" x="4116388" y="2679700"/>
          <p14:tracePt t="30526" x="4125913" y="2679700"/>
          <p14:tracePt t="30542" x="4133850" y="2679700"/>
          <p14:tracePt t="32556" x="4133850" y="2670175"/>
          <p14:tracePt t="32564" x="4125913" y="2670175"/>
          <p14:tracePt t="32572" x="4089400" y="2670175"/>
          <p14:tracePt t="32580" x="4037013" y="2670175"/>
          <p14:tracePt t="32597" x="3919538" y="2670175"/>
          <p14:tracePt t="32613" x="3751263" y="2670175"/>
          <p14:tracePt t="32630" x="3562350" y="2670175"/>
          <p14:tracePt t="32647" x="3375025" y="2670175"/>
          <p14:tracePt t="32664" x="3205163" y="2670175"/>
          <p14:tracePt t="32680" x="3062288" y="2670175"/>
          <p14:tracePt t="32697" x="2946400" y="2670175"/>
          <p14:tracePt t="32714" x="2867025" y="2670175"/>
          <p14:tracePt t="32731" x="2830513" y="2670175"/>
          <p14:tracePt t="32747" x="2795588" y="2670175"/>
          <p14:tracePt t="32868" x="2803525" y="2670175"/>
          <p14:tracePt t="32876" x="2840038" y="2670175"/>
          <p14:tracePt t="32884" x="2874963" y="2670175"/>
          <p14:tracePt t="32898" x="2938463" y="2670175"/>
          <p14:tracePt t="32914" x="3081338" y="2670175"/>
          <p14:tracePt t="32931" x="3367088" y="2670175"/>
          <p14:tracePt t="32948" x="3589338" y="2670175"/>
          <p14:tracePt t="32964" x="3840163" y="2687638"/>
          <p14:tracePt t="32981" x="4071938" y="2732088"/>
          <p14:tracePt t="32998" x="4276725" y="2768600"/>
          <p14:tracePt t="33015" x="4465638" y="2803525"/>
          <p14:tracePt t="33031" x="4625975" y="2840038"/>
          <p14:tracePt t="33048" x="4776788" y="2884488"/>
          <p14:tracePt t="33065" x="4894263" y="2894013"/>
          <p14:tracePt t="33081" x="5018088" y="2894013"/>
          <p14:tracePt t="33098" x="5143500" y="2894013"/>
          <p14:tracePt t="33115" x="5241925" y="2894013"/>
          <p14:tracePt t="33131" x="5384800" y="2901950"/>
          <p14:tracePt t="33148" x="5456238" y="2901950"/>
          <p14:tracePt t="33165" x="5527675" y="2901950"/>
          <p14:tracePt t="33182" x="5581650" y="2901950"/>
          <p14:tracePt t="33198" x="5616575" y="2901950"/>
          <p14:tracePt t="33215" x="5670550" y="2884488"/>
          <p14:tracePt t="33232" x="5705475" y="2874963"/>
          <p14:tracePt t="33248" x="5741988" y="2857500"/>
          <p14:tracePt t="33265" x="5768975" y="2840038"/>
          <p14:tracePt t="33282" x="5786438" y="2840038"/>
          <p14:tracePt t="33508" x="5786438" y="2830513"/>
          <p14:tracePt t="33532" x="5776913" y="2830513"/>
          <p14:tracePt t="33540" x="5768975" y="2822575"/>
          <p14:tracePt t="33572" x="5751513" y="2822575"/>
          <p14:tracePt t="33580" x="5751513" y="2813050"/>
          <p14:tracePt t="33595" x="5741988" y="2813050"/>
          <p14:tracePt t="33668" x="5732463" y="2813050"/>
          <p14:tracePt t="33756" x="5724525" y="2803525"/>
          <p14:tracePt t="33812" x="5724525" y="2795588"/>
          <p14:tracePt t="34820" x="5715000" y="2795588"/>
          <p14:tracePt t="34828" x="5705475" y="2795588"/>
          <p14:tracePt t="34836" x="5688013" y="2786063"/>
          <p14:tracePt t="34852" x="5653088" y="2776538"/>
          <p14:tracePt t="34869" x="5608638" y="2776538"/>
          <p14:tracePt t="34885" x="5572125" y="2768600"/>
          <p14:tracePt t="34902" x="5537200" y="2759075"/>
          <p14:tracePt t="34919" x="5500688" y="2751138"/>
          <p14:tracePt t="34935" x="5465763" y="2751138"/>
          <p14:tracePt t="34952" x="5446713" y="2751138"/>
          <p14:tracePt t="34969" x="5429250" y="2751138"/>
          <p14:tracePt t="34986" x="5411788" y="2751138"/>
          <p14:tracePt t="35002" x="5402263" y="2751138"/>
          <p14:tracePt t="35019" x="5384800" y="2751138"/>
          <p14:tracePt t="35036" x="5375275" y="2751138"/>
          <p14:tracePt t="44414" x="5375275" y="2732088"/>
          <p14:tracePt t="44422" x="5394325" y="2732088"/>
          <p14:tracePt t="44430" x="5411788" y="2714625"/>
          <p14:tracePt t="44440" x="5438775" y="2705100"/>
          <p14:tracePt t="44456" x="5456238" y="2705100"/>
          <p14:tracePt t="44473" x="5465763" y="2697163"/>
          <p14:tracePt t="44494" x="5446713" y="2697163"/>
          <p14:tracePt t="44506" x="5419725" y="2697163"/>
          <p14:tracePt t="44523" x="5322888" y="2714625"/>
          <p14:tracePt t="44540" x="5205413" y="2759075"/>
          <p14:tracePt t="44557" x="5081588" y="2803525"/>
          <p14:tracePt t="44559" x="5000625" y="2830513"/>
          <p14:tracePt t="44574" x="4840288" y="2894013"/>
          <p14:tracePt t="44590" x="4652963" y="2938463"/>
          <p14:tracePt t="44607" x="4438650" y="2965450"/>
          <p14:tracePt t="44623" x="4232275" y="2965450"/>
          <p14:tracePt t="44640" x="4037013" y="2965450"/>
          <p14:tracePt t="44657" x="3857625" y="2965450"/>
          <p14:tracePt t="44674" x="3670300" y="2965450"/>
          <p14:tracePt t="44690" x="3473450" y="3000375"/>
          <p14:tracePt t="44707" x="3276600" y="3036888"/>
          <p14:tracePt t="44724" x="3089275" y="3062288"/>
          <p14:tracePt t="44740" x="2938463" y="3089275"/>
          <p14:tracePt t="44757" x="2803525" y="3108325"/>
          <p14:tracePt t="44774" x="2751138" y="3108325"/>
          <p14:tracePt t="44790" x="2714625" y="3108325"/>
          <p14:tracePt t="44807" x="2687638" y="3108325"/>
          <p14:tracePt t="44824" x="2643188" y="3108325"/>
          <p14:tracePt t="44841" x="2589213" y="3108325"/>
          <p14:tracePt t="44857" x="2536825" y="3098800"/>
          <p14:tracePt t="44874" x="2482850" y="3089275"/>
          <p14:tracePt t="44891" x="2438400" y="3089275"/>
          <p14:tracePt t="44907" x="2393950" y="3089275"/>
          <p14:tracePt t="44924" x="2357438" y="3089275"/>
          <p14:tracePt t="44941" x="2295525" y="3089275"/>
          <p14:tracePt t="44958" x="2251075" y="3116263"/>
          <p14:tracePt t="44974" x="2232025" y="3116263"/>
          <p14:tracePt t="44991" x="2232025" y="3125788"/>
          <p14:tracePt t="45008" x="2224088" y="3125788"/>
          <p14:tracePt t="45134" x="2241550" y="3125788"/>
          <p14:tracePt t="45142" x="2268538" y="3125788"/>
          <p14:tracePt t="45150" x="2295525" y="3125788"/>
          <p14:tracePt t="45158" x="2322513" y="3125788"/>
          <p14:tracePt t="45175" x="2393950" y="3125788"/>
          <p14:tracePt t="45191" x="2490788" y="3143250"/>
          <p14:tracePt t="45208" x="2598738" y="3160713"/>
          <p14:tracePt t="45225" x="2759075" y="3197225"/>
          <p14:tracePt t="45242" x="2938463" y="3232150"/>
          <p14:tracePt t="45258" x="3125788" y="3251200"/>
          <p14:tracePt t="45275" x="3303588" y="3268663"/>
          <p14:tracePt t="45292" x="3482975" y="3276600"/>
          <p14:tracePt t="45308" x="3643313" y="3295650"/>
          <p14:tracePt t="45325" x="3786188" y="3322638"/>
          <p14:tracePt t="45342" x="3857625" y="3330575"/>
          <p14:tracePt t="45358" x="3911600" y="3348038"/>
          <p14:tracePt t="45375" x="3938588" y="3357563"/>
          <p14:tracePt t="45392" x="3956050" y="3357563"/>
          <p14:tracePt t="45409" x="3983038" y="3357563"/>
          <p14:tracePt t="45425" x="4000500" y="3357563"/>
          <p14:tracePt t="45442" x="4010025" y="3357563"/>
          <p14:tracePt t="45459" x="4027488" y="3357563"/>
          <p14:tracePt t="45475" x="4054475" y="3348038"/>
          <p14:tracePt t="45492" x="4081463" y="3348038"/>
          <p14:tracePt t="45509" x="4116388" y="3340100"/>
          <p14:tracePt t="45526" x="4160838" y="3340100"/>
          <p14:tracePt t="45542" x="4205288" y="3340100"/>
          <p14:tracePt t="45559" x="4268788" y="3340100"/>
          <p14:tracePt t="45576" x="4340225" y="3340100"/>
          <p14:tracePt t="45592" x="4419600" y="3340100"/>
          <p14:tracePt t="45609" x="4483100" y="3340100"/>
          <p14:tracePt t="45625" x="4545013" y="3322638"/>
          <p14:tracePt t="45642" x="4572000" y="3322638"/>
          <p14:tracePt t="45894" x="4581525" y="3313113"/>
          <p14:tracePt t="60777" x="4589463" y="3303588"/>
          <p14:tracePt t="60785" x="4608513" y="3295650"/>
          <p14:tracePt t="60793" x="4633913" y="3286125"/>
          <p14:tracePt t="60809" x="4714875" y="3251200"/>
          <p14:tracePt t="60826" x="4795838" y="3214688"/>
          <p14:tracePt t="60843" x="4884738" y="3179763"/>
          <p14:tracePt t="60859" x="4938713" y="3170238"/>
          <p14:tracePt t="60876" x="4946650" y="3160713"/>
          <p14:tracePt t="60893" x="4956175" y="3160713"/>
          <p14:tracePt t="61065" x="4929188" y="3160713"/>
          <p14:tracePt t="61073" x="4911725" y="3160713"/>
          <p14:tracePt t="61081" x="4884738" y="3160713"/>
          <p14:tracePt t="61093" x="4822825" y="3170238"/>
          <p14:tracePt t="61110" x="4660900" y="3214688"/>
          <p14:tracePt t="61126" x="4419600" y="3259138"/>
          <p14:tracePt t="61143" x="4143375" y="3340100"/>
          <p14:tracePt t="61160" x="3867150" y="3438525"/>
          <p14:tracePt t="61177" x="3536950" y="3562350"/>
          <p14:tracePt t="61193" x="3367088" y="3625850"/>
          <p14:tracePt t="61210" x="3241675" y="3670300"/>
          <p14:tracePt t="61227" x="3170238" y="3705225"/>
          <p14:tracePt t="61244" x="3125788" y="3724275"/>
          <p14:tracePt t="61260" x="3098800" y="3732213"/>
          <p14:tracePt t="61281" x="3081338" y="3741738"/>
          <p14:tracePt t="61293" x="3071813" y="3741738"/>
          <p14:tracePt t="61310" x="3027363" y="3751263"/>
          <p14:tracePt t="61327" x="2982913" y="3751263"/>
          <p14:tracePt t="61344" x="2911475" y="3751263"/>
          <p14:tracePt t="61360" x="2751138" y="3751263"/>
          <p14:tracePt t="61377" x="2608263" y="3776663"/>
          <p14:tracePt t="61394" x="2465388" y="3795713"/>
          <p14:tracePt t="61411" x="2330450" y="3813175"/>
          <p14:tracePt t="61427" x="2205038" y="3830638"/>
          <p14:tracePt t="61444" x="2116138" y="3840163"/>
          <p14:tracePt t="61461" x="2071688" y="3840163"/>
          <p14:tracePt t="61477" x="2044700" y="3830638"/>
          <p14:tracePt t="61494" x="2044700" y="3822700"/>
          <p14:tracePt t="61511" x="2044700" y="3786188"/>
          <p14:tracePt t="61527" x="2044700" y="3751263"/>
          <p14:tracePt t="61544" x="2044700" y="3724275"/>
          <p14:tracePt t="61561" x="2044700" y="3714750"/>
          <p14:tracePt t="61594" x="2044700" y="3697288"/>
          <p14:tracePt t="61611" x="2044700" y="3687763"/>
          <p14:tracePt t="61627" x="2062163" y="3679825"/>
          <p14:tracePt t="61644" x="2098675" y="3670300"/>
          <p14:tracePt t="61661" x="2133600" y="3660775"/>
          <p14:tracePt t="61678" x="2214563" y="3660775"/>
          <p14:tracePt t="61694" x="2357438" y="3679825"/>
          <p14:tracePt t="61711" x="2536825" y="3705225"/>
          <p14:tracePt t="61728" x="2724150" y="3714750"/>
          <p14:tracePt t="61744" x="3054350" y="3714750"/>
          <p14:tracePt t="61761" x="3276600" y="3714750"/>
          <p14:tracePt t="61778" x="3446463" y="3714750"/>
          <p14:tracePt t="61794" x="3571875" y="3714750"/>
          <p14:tracePt t="61811" x="3633788" y="3714750"/>
          <p14:tracePt t="61828" x="3660775" y="3714750"/>
          <p14:tracePt t="61845" x="3687763" y="3714750"/>
          <p14:tracePt t="61861" x="3697288" y="3714750"/>
          <p14:tracePt t="61878" x="3714750" y="3714750"/>
          <p14:tracePt t="61895" x="3732213" y="3714750"/>
          <p14:tracePt t="61911" x="3751263" y="3714750"/>
          <p14:tracePt t="61928" x="3768725" y="3714750"/>
          <p14:tracePt t="61945" x="3795713" y="3714750"/>
          <p14:tracePt t="61961" x="3822700" y="3714750"/>
          <p14:tracePt t="61978" x="3848100" y="3714750"/>
          <p14:tracePt t="61995" x="3867150" y="3714750"/>
          <p14:tracePt t="62012" x="3884613" y="3714750"/>
          <p14:tracePt t="62029" x="3894138" y="3714750"/>
          <p14:tracePt t="62045" x="3894138" y="3705225"/>
          <p14:tracePt t="79076" x="3902075" y="3705225"/>
          <p14:tracePt t="79084" x="3938588" y="3705225"/>
          <p14:tracePt t="79092" x="3983038" y="3697288"/>
          <p14:tracePt t="79100" x="4044950" y="3679825"/>
          <p14:tracePt t="79116" x="4179888" y="3633788"/>
          <p14:tracePt t="79133" x="4232275" y="3616325"/>
          <p14:tracePt t="79196" x="4241800" y="3616325"/>
          <p14:tracePt t="79212" x="4241800" y="3625850"/>
          <p14:tracePt t="79220" x="4232275" y="3643313"/>
          <p14:tracePt t="79233" x="4224338" y="3652838"/>
          <p14:tracePt t="79250" x="4197350" y="3732213"/>
          <p14:tracePt t="79267" x="4152900" y="3813175"/>
          <p14:tracePt t="79283" x="4081463" y="3938588"/>
          <p14:tracePt t="79300" x="4010025" y="4000500"/>
          <p14:tracePt t="79317" x="3946525" y="4062413"/>
          <p14:tracePt t="79333" x="3902075" y="4089400"/>
          <p14:tracePt t="79350" x="3857625" y="4098925"/>
          <p14:tracePt t="79367" x="3822700" y="4116388"/>
          <p14:tracePt t="79383" x="3759200" y="4133850"/>
          <p14:tracePt t="79400" x="3652838" y="4160838"/>
          <p14:tracePt t="79417" x="3544888" y="4187825"/>
          <p14:tracePt t="79434" x="3402013" y="4214813"/>
          <p14:tracePt t="79450" x="3259138" y="4241800"/>
          <p14:tracePt t="79467" x="3133725" y="4259263"/>
          <p14:tracePt t="79484" x="3009900" y="4276725"/>
          <p14:tracePt t="79500" x="2938463" y="4276725"/>
          <p14:tracePt t="79517" x="2894013" y="4276725"/>
          <p14:tracePt t="79534" x="2847975" y="4276725"/>
          <p14:tracePt t="79550" x="2830513" y="4276725"/>
          <p14:tracePt t="79567" x="2795588" y="4276725"/>
          <p14:tracePt t="79584" x="2759075" y="4276725"/>
          <p14:tracePt t="79588" x="2732088" y="4276725"/>
          <p14:tracePt t="79600" x="2705100" y="4276725"/>
          <p14:tracePt t="79617" x="2633663" y="4276725"/>
          <p14:tracePt t="79634" x="2562225" y="4276725"/>
          <p14:tracePt t="79651" x="2490788" y="4276725"/>
          <p14:tracePt t="79668" x="2374900" y="4268788"/>
          <p14:tracePt t="79684" x="2303463" y="4259263"/>
          <p14:tracePt t="79701" x="2232025" y="4259263"/>
          <p14:tracePt t="79718" x="2179638" y="4259263"/>
          <p14:tracePt t="79734" x="2116138" y="4259263"/>
          <p14:tracePt t="79751" x="2071688" y="4268788"/>
          <p14:tracePt t="79768" x="2027238" y="4276725"/>
          <p14:tracePt t="79784" x="1982788" y="4286250"/>
          <p14:tracePt t="79801" x="1973263" y="4286250"/>
          <p14:tracePt t="79964" x="1965325" y="4286250"/>
          <p14:tracePt t="80316" x="1982788" y="4286250"/>
          <p14:tracePt t="80324" x="2044700" y="4268788"/>
          <p14:tracePt t="80335" x="2143125" y="4232275"/>
          <p14:tracePt t="80352" x="2419350" y="4133850"/>
          <p14:tracePt t="80369" x="2724150" y="4027488"/>
          <p14:tracePt t="80386" x="2946400" y="3973513"/>
          <p14:tracePt t="80402" x="3081338" y="3956050"/>
          <p14:tracePt t="80419" x="3160713" y="3956050"/>
          <p14:tracePt t="80436" x="3259138" y="3965575"/>
          <p14:tracePt t="80452" x="3295650" y="3973513"/>
          <p14:tracePt t="80469" x="3322638" y="3983038"/>
          <p14:tracePt t="80486" x="3357563" y="3983038"/>
          <p14:tracePt t="80503" x="3394075" y="3990975"/>
          <p14:tracePt t="80519" x="3438525" y="4010025"/>
          <p14:tracePt t="80536" x="3509963" y="4044950"/>
          <p14:tracePt t="80553" x="3562350" y="4054475"/>
          <p14:tracePt t="80569" x="3616325" y="4062413"/>
          <p14:tracePt t="80586" x="3660775" y="4081463"/>
          <p14:tracePt t="80603" x="3687763" y="4081463"/>
          <p14:tracePt t="80619" x="3714750" y="4081463"/>
          <p14:tracePt t="80636" x="3751263" y="4089400"/>
          <p14:tracePt t="80653" x="3768725" y="4098925"/>
          <p14:tracePt t="80669" x="3776663" y="4108450"/>
          <p14:tracePt t="80703" x="3795713" y="4125913"/>
          <p14:tracePt t="80719" x="3813175" y="4133850"/>
          <p14:tracePt t="80736" x="3822700" y="4143375"/>
          <p14:tracePt t="80753" x="3840163" y="4152900"/>
          <p14:tracePt t="80770" x="3867150" y="4152900"/>
          <p14:tracePt t="80786" x="3929063" y="4160838"/>
          <p14:tracePt t="80803" x="4010025" y="4160838"/>
          <p14:tracePt t="80820" x="4160838" y="4133850"/>
          <p14:tracePt t="80836" x="4286250" y="4108450"/>
          <p14:tracePt t="80853" x="4456113" y="4071938"/>
          <p14:tracePt t="80870" x="4625975" y="4044950"/>
          <p14:tracePt t="80887" x="4786313" y="4027488"/>
          <p14:tracePt t="80903" x="4929188" y="4027488"/>
          <p14:tracePt t="80920" x="5062538" y="4027488"/>
          <p14:tracePt t="80937" x="5197475" y="4044950"/>
          <p14:tracePt t="80954" x="5303838" y="4062413"/>
          <p14:tracePt t="80970" x="5402263" y="4081463"/>
          <p14:tracePt t="80987" x="5465763" y="4098925"/>
          <p14:tracePt t="81004" x="5527675" y="4116388"/>
          <p14:tracePt t="81020" x="5554663" y="4116388"/>
          <p14:tracePt t="81037" x="5581650" y="4116388"/>
          <p14:tracePt t="81054" x="5626100" y="4133850"/>
          <p14:tracePt t="81071" x="5653088" y="4143375"/>
          <p14:tracePt t="81087" x="5697538" y="4152900"/>
          <p14:tracePt t="81104" x="5715000" y="4152900"/>
          <p14:tracePt t="81121" x="5751513" y="4160838"/>
          <p14:tracePt t="81137" x="5776913" y="4160838"/>
          <p14:tracePt t="81154" x="5813425" y="4160838"/>
          <p14:tracePt t="81171" x="5857875" y="4160838"/>
          <p14:tracePt t="81187" x="5902325" y="4160838"/>
          <p14:tracePt t="81204" x="5956300" y="4160838"/>
          <p14:tracePt t="81221" x="5991225" y="4160838"/>
          <p14:tracePt t="81238" x="6045200" y="4160838"/>
          <p14:tracePt t="81254" x="6072188" y="4160838"/>
          <p14:tracePt t="81271" x="6108700" y="4160838"/>
          <p14:tracePt t="81288" x="6153150" y="4160838"/>
          <p14:tracePt t="81304" x="6205538" y="4160838"/>
          <p14:tracePt t="81321" x="6276975" y="4160838"/>
          <p14:tracePt t="81338" x="6357938" y="4160838"/>
          <p14:tracePt t="81355" x="6438900" y="4160838"/>
          <p14:tracePt t="81371" x="6527800" y="4160838"/>
          <p14:tracePt t="81388" x="6688138" y="4160838"/>
          <p14:tracePt t="81404" x="6786563" y="4152900"/>
          <p14:tracePt t="81421" x="6875463" y="4133850"/>
          <p14:tracePt t="81438" x="6965950" y="4116388"/>
          <p14:tracePt t="81455" x="7027863" y="4098925"/>
          <p14:tracePt t="81471" x="7072313" y="4098925"/>
          <p14:tracePt t="81488" x="7126288" y="4098925"/>
          <p14:tracePt t="81505" x="7161213" y="4098925"/>
          <p14:tracePt t="81521" x="7188200" y="4098925"/>
          <p14:tracePt t="81538" x="7197725" y="4098925"/>
          <p14:tracePt t="81604" x="7205663" y="4098925"/>
          <p14:tracePt t="81749" x="7215188" y="4098925"/>
          <p14:tracePt t="82181" x="7215188" y="4108450"/>
          <p14:tracePt t="82189" x="7205663" y="4108450"/>
          <p14:tracePt t="82197" x="7188200" y="4125913"/>
          <p14:tracePt t="82206" x="7161213" y="4125913"/>
          <p14:tracePt t="82223" x="7116763" y="4152900"/>
          <p14:tracePt t="82240" x="7045325" y="4205288"/>
          <p14:tracePt t="82257" x="6956425" y="4241800"/>
          <p14:tracePt t="82273" x="6875463" y="4276725"/>
          <p14:tracePt t="82290" x="6804025" y="4295775"/>
          <p14:tracePt t="82307" x="6751638" y="4295775"/>
          <p14:tracePt t="82323" x="6697663" y="4295775"/>
          <p14:tracePt t="82340" x="6616700" y="4295775"/>
          <p14:tracePt t="82357" x="6572250" y="4295775"/>
          <p14:tracePt t="82373" x="6537325" y="4295775"/>
          <p14:tracePt t="82390" x="6483350" y="4295775"/>
          <p14:tracePt t="82407" x="6394450" y="4286250"/>
          <p14:tracePt t="82423" x="6313488" y="4286250"/>
          <p14:tracePt t="82440" x="6224588" y="4286250"/>
          <p14:tracePt t="82457" x="6099175" y="4286250"/>
          <p14:tracePt t="82474" x="6000750" y="4286250"/>
          <p14:tracePt t="82490" x="5902325" y="4286250"/>
          <p14:tracePt t="82507" x="5813425" y="4286250"/>
          <p14:tracePt t="82524" x="5724525" y="4286250"/>
          <p14:tracePt t="82540" x="5589588" y="4295775"/>
          <p14:tracePt t="82557" x="5483225" y="4313238"/>
          <p14:tracePt t="82574" x="5384800" y="4330700"/>
          <p14:tracePt t="82591" x="5295900" y="4340225"/>
          <p14:tracePt t="82607" x="5232400" y="4348163"/>
          <p14:tracePt t="82624" x="5160963" y="4348163"/>
          <p14:tracePt t="82641" x="5108575" y="4348163"/>
          <p14:tracePt t="82657" x="5072063" y="4348163"/>
          <p14:tracePt t="82674" x="5027613" y="4348163"/>
          <p14:tracePt t="82691" x="5010150" y="4348163"/>
          <p14:tracePt t="83117" x="5000625" y="4348163"/>
          <p14:tracePt t="83125" x="5000625" y="4340225"/>
          <p14:tracePt t="83141" x="5000625" y="4330700"/>
          <p14:tracePt t="121060" x="4991100" y="4322763"/>
          <p14:tracePt t="121068" x="4983163" y="4322763"/>
          <p14:tracePt t="121076" x="4983163" y="4313238"/>
          <p14:tracePt t="121092" x="4965700" y="4303713"/>
          <p14:tracePt t="121109" x="4965700" y="4295775"/>
          <p14:tracePt t="121267" x="5010150" y="4295775"/>
          <p14:tracePt t="121275" x="5081588" y="4295775"/>
          <p14:tracePt t="121283" x="5170488" y="4295775"/>
          <p14:tracePt t="121292" x="5268913" y="4295775"/>
          <p14:tracePt t="121309" x="5491163" y="4295775"/>
          <p14:tracePt t="121326" x="5589588" y="4295775"/>
          <p14:tracePt t="121342" x="5599113" y="4295775"/>
          <p14:tracePt t="121359" x="5500688" y="4268788"/>
          <p14:tracePt t="121376" x="5187950" y="4125913"/>
          <p14:tracePt t="121392" x="4473575" y="3724275"/>
          <p14:tracePt t="121409" x="3660775" y="3205163"/>
          <p14:tracePt t="121426" x="3009900" y="2786063"/>
          <p14:tracePt t="121443" x="2697163" y="2571750"/>
          <p14:tracePt t="121459" x="2455863" y="2428875"/>
          <p14:tracePt t="121476" x="2312988" y="2339975"/>
          <p14:tracePt t="121493" x="2143125" y="2241550"/>
          <p14:tracePt t="121510" x="1955800" y="2125663"/>
          <p14:tracePt t="121526" x="1795463" y="2000250"/>
          <p14:tracePt t="121543" x="1598613" y="1847850"/>
          <p14:tracePt t="121560" x="1366838" y="1652588"/>
          <p14:tracePt t="121576" x="1081088" y="1438275"/>
          <p14:tracePt t="121593" x="812800" y="1258888"/>
          <p14:tracePt t="121610" x="598488" y="1125538"/>
          <p14:tracePt t="121626" x="455613" y="1036638"/>
          <p14:tracePt t="121643" x="384175" y="1000125"/>
          <p14:tracePt t="121660" x="339725" y="982663"/>
          <p14:tracePt t="121676" x="285750" y="946150"/>
          <p14:tracePt t="121693" x="187325" y="893763"/>
          <p14:tracePt t="121710" x="80963" y="822325"/>
          <p14:tracePt t="121727" x="0" y="776288"/>
          <p14:tracePt t="121744" x="0" y="750888"/>
          <p14:tracePt t="121760" x="0" y="741363"/>
          <p14:tracePt t="121777" x="0" y="731838"/>
          <p14:tracePt t="121884" x="0" y="723900"/>
          <p14:tracePt t="121892" x="0" y="714375"/>
          <p14:tracePt t="121899" x="0" y="696913"/>
          <p14:tracePt t="121910" x="9525" y="679450"/>
          <p14:tracePt t="121927" x="36513" y="642938"/>
          <p14:tracePt t="121944" x="71438" y="588963"/>
          <p14:tracePt t="121960" x="98425" y="561975"/>
          <p14:tracePt t="121977" x="115888" y="527050"/>
          <p14:tracePt t="121994" x="125413" y="500063"/>
          <p14:tracePt t="121995" x="133350" y="500063"/>
          <p14:tracePt t="122116" x="133350" y="490538"/>
          <p14:tracePt t="122132" x="133350" y="482600"/>
          <p14:tracePt t="122148" x="125413" y="473075"/>
          <p14:tracePt t="122172" x="125413" y="465138"/>
          <p14:tracePt t="122196" x="115888" y="455613"/>
          <p14:tracePt t="122228" x="107950" y="446088"/>
          <p14:tracePt t="122236" x="98425" y="438150"/>
          <p14:tracePt t="122252" x="98425" y="428625"/>
          <p14:tracePt t="122268" x="98425" y="419100"/>
          <p14:tracePt t="122284" x="88900" y="401638"/>
        </p14:tracePtLst>
      </p14:laserTrace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146"/>
          </a:xfrm>
        </p:spPr>
        <p:txBody>
          <a:bodyPr/>
          <a:lstStyle/>
          <a:p>
            <a:r>
              <a:rPr lang="en-US" dirty="0"/>
              <a:t>Three-Tier Client–Server Architecture</a:t>
            </a:r>
          </a:p>
        </p:txBody>
      </p:sp>
      <p:sp>
        <p:nvSpPr>
          <p:cNvPr id="3" name="Content Placeholder 2"/>
          <p:cNvSpPr>
            <a:spLocks noGrp="1"/>
          </p:cNvSpPr>
          <p:nvPr>
            <p:ph idx="1"/>
          </p:nvPr>
        </p:nvSpPr>
        <p:spPr>
          <a:xfrm>
            <a:off x="677334" y="1272747"/>
            <a:ext cx="8596668" cy="4768616"/>
          </a:xfrm>
        </p:spPr>
        <p:txBody>
          <a:bodyPr/>
          <a:lstStyle/>
          <a:p>
            <a:r>
              <a:rPr lang="en-US" dirty="0"/>
              <a:t>Client side presented two problems that prevented true scalability: </a:t>
            </a:r>
          </a:p>
          <a:p>
            <a:pPr lvl="1"/>
            <a:r>
              <a:rPr lang="en-US" dirty="0"/>
              <a:t>A ‘fat’ client, requiring considerable resources on the client’s computer to run effectively. This includes disk space, RAM, and CPU power. </a:t>
            </a:r>
          </a:p>
          <a:p>
            <a:pPr lvl="1"/>
            <a:r>
              <a:rPr lang="en-US" dirty="0"/>
              <a:t> A significant client-side administration overhead.</a:t>
            </a:r>
          </a:p>
          <a:p>
            <a:r>
              <a:rPr lang="en-US" dirty="0"/>
              <a:t>By 1995, three layers proposed, each potentially running on a different platform.</a:t>
            </a:r>
          </a:p>
          <a:p>
            <a:pPr lvl="1"/>
            <a:r>
              <a:rPr lang="en-US" dirty="0"/>
              <a:t>The user interface layer, which runs on the end-user’s computer (the client). </a:t>
            </a:r>
          </a:p>
          <a:p>
            <a:pPr lvl="1"/>
            <a:r>
              <a:rPr lang="en-US" dirty="0"/>
              <a:t>The business logic and data processing layer. This middle tier runs on a server and is often called the application server. </a:t>
            </a:r>
          </a:p>
          <a:p>
            <a:pPr lvl="1"/>
            <a:r>
              <a:rPr lang="en-US" dirty="0"/>
              <a:t>A DBMS, which stores the data required by the middle tier. This tier may run on a separate server called the database server. </a:t>
            </a:r>
          </a:p>
          <a:p>
            <a:pPr marL="0" indent="0">
              <a:buNone/>
            </a:pPr>
            <a:r>
              <a:rPr lang="en-US" dirty="0"/>
              <a:t> </a:t>
            </a:r>
          </a:p>
        </p:txBody>
      </p:sp>
      <p:pic>
        <p:nvPicPr>
          <p:cNvPr id="5" name="Picture 4"/>
          <p:cNvPicPr>
            <a:picLocks noChangeAspect="1"/>
          </p:cNvPicPr>
          <p:nvPr/>
        </p:nvPicPr>
        <p:blipFill>
          <a:blip r:embed="rId2"/>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3270529006"/>
      </p:ext>
    </p:extLst>
  </p:cSld>
  <p:clrMapOvr>
    <a:masterClrMapping/>
  </p:clrMapOvr>
  <mc:AlternateContent xmlns:mc="http://schemas.openxmlformats.org/markup-compatibility/2006" xmlns:p14="http://schemas.microsoft.com/office/powerpoint/2010/main">
    <mc:Choice Requires="p14">
      <p:transition spd="slow" p14:dur="2000" advTm="98217"/>
    </mc:Choice>
    <mc:Fallback xmlns="">
      <p:transition spd="slow" advTm="98217"/>
    </mc:Fallback>
  </mc:AlternateContent>
  <p:extLst>
    <p:ext uri="{3A86A75C-4F4B-4683-9AE1-C65F6400EC91}">
      <p14:laserTraceLst xmlns:p14="http://schemas.microsoft.com/office/powerpoint/2010/main">
        <p14:tracePtLst>
          <p14:tracePt t="453" x="303213" y="465138"/>
          <p14:tracePt t="461" x="357188" y="561975"/>
          <p14:tracePt t="469" x="411163" y="687388"/>
          <p14:tracePt t="477" x="465138" y="839788"/>
          <p14:tracePt t="494" x="625475" y="1204913"/>
          <p14:tracePt t="510" x="803275" y="1633538"/>
          <p14:tracePt t="527" x="1009650" y="2116138"/>
          <p14:tracePt t="544" x="1152525" y="2643188"/>
          <p14:tracePt t="560" x="1268413" y="3170238"/>
          <p14:tracePt t="577" x="1357313" y="3616325"/>
          <p14:tracePt t="594" x="1411288" y="3902075"/>
          <p14:tracePt t="611" x="1419225" y="4044950"/>
          <p14:tracePt t="627" x="1419225" y="4125913"/>
          <p14:tracePt t="644" x="1419225" y="4197350"/>
          <p14:tracePt t="661" x="1419225" y="4241800"/>
          <p14:tracePt t="16208" x="1401763" y="4205288"/>
          <p14:tracePt t="16216" x="1339850" y="4152900"/>
          <p14:tracePt t="16228" x="1241425" y="4081463"/>
          <p14:tracePt t="16245" x="893763" y="3867150"/>
          <p14:tracePt t="16262" x="536575" y="3633788"/>
          <p14:tracePt t="16279" x="196850" y="3429000"/>
          <p14:tracePt t="16295" x="0" y="3160713"/>
          <p14:tracePt t="16312" x="0" y="3017838"/>
          <p14:tracePt t="16328" x="0" y="2867025"/>
          <p14:tracePt t="16345" x="0" y="2759075"/>
          <p14:tracePt t="16362" x="0" y="2670175"/>
          <p14:tracePt t="16378" x="0" y="2625725"/>
          <p14:tracePt t="16395" x="0" y="2616200"/>
          <p14:tracePt t="16432" x="0" y="2625725"/>
          <p14:tracePt t="16445" x="0" y="2633663"/>
          <p14:tracePt t="16462" x="0" y="2670175"/>
          <p14:tracePt t="16479" x="0" y="2687638"/>
          <p14:tracePt t="16496" x="0" y="2724150"/>
          <p14:tracePt t="16576" x="0" y="2714625"/>
          <p14:tracePt t="16584" x="0" y="2697163"/>
          <p14:tracePt t="16596" x="26988" y="2670175"/>
          <p14:tracePt t="16613" x="71438" y="2571750"/>
          <p14:tracePt t="16629" x="152400" y="2446338"/>
          <p14:tracePt t="16646" x="268288" y="2276475"/>
          <p14:tracePt t="16663" x="384175" y="2133600"/>
          <p14:tracePt t="16680" x="561975" y="1982788"/>
          <p14:tracePt t="16696" x="687388" y="1893888"/>
          <p14:tracePt t="16713" x="795338" y="1812925"/>
          <p14:tracePt t="16729" x="884238" y="1758950"/>
          <p14:tracePt t="16746" x="946150" y="1731963"/>
          <p14:tracePt t="16763" x="990600" y="1731963"/>
          <p14:tracePt t="16780" x="1017588" y="1724025"/>
          <p14:tracePt t="16796" x="1027113" y="1724025"/>
          <p14:tracePt t="16830" x="1036638" y="1724025"/>
          <p14:tracePt t="16880" x="1054100" y="1714500"/>
          <p14:tracePt t="16896" x="1054100" y="1704975"/>
          <p14:tracePt t="16904" x="1062038" y="1697038"/>
          <p14:tracePt t="16920" x="1071563" y="1687513"/>
          <p14:tracePt t="16930" x="1081088" y="1679575"/>
          <p14:tracePt t="16947" x="1098550" y="1652588"/>
          <p14:tracePt t="16963" x="1108075" y="1625600"/>
          <p14:tracePt t="16980" x="1125538" y="1598613"/>
          <p14:tracePt t="16997" x="1143000" y="1571625"/>
          <p14:tracePt t="17013" x="1143000" y="1554163"/>
          <p14:tracePt t="17030" x="1160463" y="1536700"/>
          <p14:tracePt t="17047" x="1169988" y="1527175"/>
          <p14:tracePt t="17064" x="1169988" y="1509713"/>
          <p14:tracePt t="17080" x="1187450" y="1482725"/>
          <p14:tracePt t="17097" x="1196975" y="1473200"/>
          <p14:tracePt t="17113" x="1196975" y="1465263"/>
          <p14:tracePt t="17130" x="1204913" y="1465263"/>
          <p14:tracePt t="17147" x="1214438" y="1455738"/>
          <p14:tracePt t="17164" x="1223963" y="1446213"/>
          <p14:tracePt t="17180" x="1250950" y="1446213"/>
          <p14:tracePt t="17197" x="1276350" y="1438275"/>
          <p14:tracePt t="17214" x="1322388" y="1428750"/>
          <p14:tracePt t="17231" x="1366838" y="1419225"/>
          <p14:tracePt t="17248" x="1446213" y="1401763"/>
          <p14:tracePt t="17264" x="1500188" y="1401763"/>
          <p14:tracePt t="17281" x="1544638" y="1401763"/>
          <p14:tracePt t="17297" x="1581150" y="1401763"/>
          <p14:tracePt t="17314" x="1589088" y="1401763"/>
          <p14:tracePt t="17331" x="1598613" y="1401763"/>
          <p14:tracePt t="17364" x="1608138" y="1401763"/>
          <p14:tracePt t="17592" x="1616075" y="1401763"/>
          <p14:tracePt t="17600" x="1616075" y="1411288"/>
          <p14:tracePt t="26722" x="1625600" y="1411288"/>
          <p14:tracePt t="26730" x="1633538" y="1411288"/>
          <p14:tracePt t="26738" x="1643063" y="1411288"/>
          <p14:tracePt t="26751" x="1652588" y="1411288"/>
          <p14:tracePt t="26768" x="1679575" y="1411288"/>
          <p14:tracePt t="26785" x="1687513" y="1411288"/>
          <p14:tracePt t="27121" x="1687513" y="1401763"/>
          <p14:tracePt t="27129" x="1687513" y="1384300"/>
          <p14:tracePt t="27137" x="1679575" y="1366838"/>
          <p14:tracePt t="27152" x="1670050" y="1357313"/>
          <p14:tracePt t="27169" x="1643063" y="1322388"/>
          <p14:tracePt t="27185" x="1608138" y="1276350"/>
          <p14:tracePt t="27202" x="1608138" y="1268413"/>
          <p14:tracePt t="27481" x="1616075" y="1268413"/>
          <p14:tracePt t="27489" x="1625600" y="1258888"/>
          <p14:tracePt t="27497" x="1652588" y="1250950"/>
          <p14:tracePt t="27505" x="1660525" y="1250950"/>
          <p14:tracePt t="27520" x="1697038" y="1250950"/>
          <p14:tracePt t="27536" x="1751013" y="1241425"/>
          <p14:tracePt t="27553" x="1911350" y="1241425"/>
          <p14:tracePt t="27570" x="2062163" y="1241425"/>
          <p14:tracePt t="27586" x="2232025" y="1241425"/>
          <p14:tracePt t="27603" x="2374900" y="1241425"/>
          <p14:tracePt t="27620" x="2455863" y="1241425"/>
          <p14:tracePt t="27636" x="2473325" y="1241425"/>
          <p14:tracePt t="27653" x="2482850" y="1241425"/>
          <p14:tracePt t="27913" x="2482850" y="1231900"/>
          <p14:tracePt t="27937" x="2482850" y="1223963"/>
          <p14:tracePt t="27954" x="2482850" y="1214438"/>
          <p14:tracePt t="27977" x="2482850" y="1204913"/>
          <p14:tracePt t="28129" x="2473325" y="1204913"/>
          <p14:tracePt t="28162" x="2465388" y="1204913"/>
          <p14:tracePt t="28177" x="2455863" y="1204913"/>
          <p14:tracePt t="28226" x="2446338" y="1204913"/>
          <p14:tracePt t="28241" x="2438400" y="1204913"/>
          <p14:tracePt t="28250" x="2428875" y="1204913"/>
          <p14:tracePt t="28289" x="2419350" y="1204913"/>
          <p14:tracePt t="28313" x="2411413" y="1204913"/>
          <p14:tracePt t="28330" x="2401888" y="1204913"/>
          <p14:tracePt t="28337" x="2393950" y="1204913"/>
          <p14:tracePt t="28377" x="2384425" y="1204913"/>
          <p14:tracePt t="29074" x="2374900" y="1196975"/>
          <p14:tracePt t="29082" x="2374900" y="1187450"/>
          <p14:tracePt t="29098" x="2366963" y="1179513"/>
          <p14:tracePt t="29114" x="2357438" y="1179513"/>
          <p14:tracePt t="29123" x="2357438" y="1169988"/>
          <p14:tracePt t="29146" x="2347913" y="1169988"/>
          <p14:tracePt t="31387" x="2339975" y="1169988"/>
          <p14:tracePt t="31395" x="2330450" y="1169988"/>
          <p14:tracePt t="31418" x="2322513" y="1169988"/>
          <p14:tracePt t="31466" x="2312988" y="1169988"/>
          <p14:tracePt t="31483" x="2303463" y="1169988"/>
          <p14:tracePt t="31498" x="2295525" y="1169988"/>
          <p14:tracePt t="31506" x="2286000" y="1169988"/>
          <p14:tracePt t="31522" x="2268538" y="1169988"/>
          <p14:tracePt t="31530" x="2251075" y="1169988"/>
          <p14:tracePt t="31545" x="2232025" y="1169988"/>
          <p14:tracePt t="31562" x="2108200" y="1169988"/>
          <p14:tracePt t="31579" x="1919288" y="1169988"/>
          <p14:tracePt t="31595" x="1625600" y="1169988"/>
          <p14:tracePt t="31612" x="1152525" y="1187450"/>
          <p14:tracePt t="31629" x="500063" y="1276350"/>
          <p14:tracePt t="31646" x="0" y="1347788"/>
          <p14:tracePt t="31662" x="0" y="1366838"/>
          <p14:tracePt t="31696" x="0" y="1411288"/>
          <p14:tracePt t="31712" x="0" y="1509713"/>
          <p14:tracePt t="31729" x="0" y="1643063"/>
          <p14:tracePt t="31746" x="0" y="1776413"/>
          <p14:tracePt t="31762" x="0" y="1982788"/>
          <p14:tracePt t="31779" x="0" y="2089150"/>
          <p14:tracePt t="31796" x="0" y="2259013"/>
          <p14:tracePt t="31813" x="0" y="2465388"/>
          <p14:tracePt t="31829" x="0" y="2724150"/>
          <p14:tracePt t="31846" x="0" y="3027363"/>
          <p14:tracePt t="31862" x="0" y="3251200"/>
          <p14:tracePt t="31879" x="0" y="3419475"/>
          <p14:tracePt t="31896" x="0" y="3500438"/>
          <p14:tracePt t="31913" x="0" y="3571875"/>
          <p14:tracePt t="31930" x="0" y="3589338"/>
          <p14:tracePt t="31971" x="0" y="3581400"/>
          <p14:tracePt t="31980" x="0" y="3490913"/>
          <p14:tracePt t="31996" x="0" y="3313113"/>
          <p14:tracePt t="32013" x="0" y="3116263"/>
          <p14:tracePt t="32030" x="0" y="2938463"/>
          <p14:tracePt t="32046" x="0" y="2803525"/>
          <p14:tracePt t="32063" x="0" y="2741613"/>
          <p14:tracePt t="32080" x="0" y="2732088"/>
          <p14:tracePt t="32097" x="0" y="2705100"/>
          <p14:tracePt t="32113" x="44450" y="2660650"/>
          <p14:tracePt t="32130" x="98425" y="2616200"/>
          <p14:tracePt t="32147" x="115888" y="2608263"/>
          <p14:tracePt t="32163" x="160338" y="2598738"/>
          <p14:tracePt t="32180" x="250825" y="2598738"/>
          <p14:tracePt t="32197" x="357188" y="2598738"/>
          <p14:tracePt t="32213" x="455613" y="2598738"/>
          <p14:tracePt t="32230" x="544513" y="2608263"/>
          <p14:tracePt t="32247" x="669925" y="2608263"/>
          <p14:tracePt t="32263" x="911225" y="2608263"/>
          <p14:tracePt t="32280" x="1241425" y="2608263"/>
          <p14:tracePt t="32297" x="1704975" y="2562225"/>
          <p14:tracePt t="32313" x="2170113" y="2482850"/>
          <p14:tracePt t="32330" x="3027363" y="2303463"/>
          <p14:tracePt t="32347" x="3660775" y="2197100"/>
          <p14:tracePt t="32364" x="4402138" y="2044700"/>
          <p14:tracePt t="32380" x="5286375" y="1857375"/>
          <p14:tracePt t="32397" x="6242050" y="1751013"/>
          <p14:tracePt t="32414" x="7143750" y="1731963"/>
          <p14:tracePt t="32430" x="8010525" y="1731963"/>
          <p14:tracePt t="32447" x="8769350" y="1731963"/>
          <p14:tracePt t="32464" x="9447213" y="1731963"/>
          <p14:tracePt t="32481" x="10045700" y="1795463"/>
          <p14:tracePt t="32497" x="10501313" y="1893888"/>
          <p14:tracePt t="32514" x="10752138" y="2000250"/>
          <p14:tracePt t="32531" x="10929938" y="2268538"/>
          <p14:tracePt t="32547" x="10966450" y="2581275"/>
          <p14:tracePt t="32564" x="10966450" y="2847975"/>
          <p14:tracePt t="32581" x="10956925" y="2946400"/>
          <p14:tracePt t="32597" x="10929938" y="2982913"/>
          <p14:tracePt t="32614" x="10858500" y="3017838"/>
          <p14:tracePt t="32631" x="10715625" y="3089275"/>
          <p14:tracePt t="32647" x="10491788" y="3214688"/>
          <p14:tracePt t="32664" x="10161588" y="3394075"/>
          <p14:tracePt t="32681" x="9769475" y="3509963"/>
          <p14:tracePt t="32698" x="9385300" y="3544888"/>
          <p14:tracePt t="32714" x="8777288" y="3517900"/>
          <p14:tracePt t="32731" x="8331200" y="3384550"/>
          <p14:tracePt t="32748" x="7939088" y="3187700"/>
          <p14:tracePt t="32764" x="7562850" y="2973388"/>
          <p14:tracePt t="32781" x="7358063" y="2830513"/>
          <p14:tracePt t="32798" x="7286625" y="2759075"/>
          <p14:tracePt t="32815" x="7259638" y="2714625"/>
          <p14:tracePt t="32831" x="7259638" y="2660650"/>
          <p14:tracePt t="32848" x="7286625" y="2554288"/>
          <p14:tracePt t="32865" x="7367588" y="2465388"/>
          <p14:tracePt t="32881" x="7483475" y="2393950"/>
          <p14:tracePt t="32898" x="7653338" y="2339975"/>
          <p14:tracePt t="32915" x="7751763" y="2312988"/>
          <p14:tracePt t="32932" x="7840663" y="2303463"/>
          <p14:tracePt t="32948" x="7939088" y="2303463"/>
          <p14:tracePt t="32965" x="8037513" y="2303463"/>
          <p14:tracePt t="32982" x="8108950" y="2303463"/>
          <p14:tracePt t="32998" x="8180388" y="2303463"/>
          <p14:tracePt t="33015" x="8242300" y="2303463"/>
          <p14:tracePt t="33032" x="8313738" y="2303463"/>
          <p14:tracePt t="33048" x="8375650" y="2295525"/>
          <p14:tracePt t="33065" x="8402638" y="2286000"/>
          <p14:tracePt t="33163" x="8358188" y="2286000"/>
          <p14:tracePt t="33171" x="8286750" y="2286000"/>
          <p14:tracePt t="33182" x="8188325" y="2286000"/>
          <p14:tracePt t="33199" x="7920038" y="2312988"/>
          <p14:tracePt t="33216" x="7456488" y="2366963"/>
          <p14:tracePt t="33232" x="6894513" y="2473325"/>
          <p14:tracePt t="33249" x="6276975" y="2581275"/>
          <p14:tracePt t="33266" x="5759450" y="2679700"/>
          <p14:tracePt t="33283" x="5054600" y="2803525"/>
          <p14:tracePt t="33299" x="4697413" y="2840038"/>
          <p14:tracePt t="33316" x="4438650" y="2847975"/>
          <p14:tracePt t="33332" x="4224338" y="2847975"/>
          <p14:tracePt t="33349" x="4044950" y="2847975"/>
          <p14:tracePt t="33366" x="3867150" y="2847975"/>
          <p14:tracePt t="33383" x="3679825" y="2847975"/>
          <p14:tracePt t="33400" x="3482975" y="2847975"/>
          <p14:tracePt t="33416" x="3286125" y="2847975"/>
          <p14:tracePt t="33433" x="3071813" y="2847975"/>
          <p14:tracePt t="33450" x="2813050" y="2847975"/>
          <p14:tracePt t="33467" x="2322513" y="2847975"/>
          <p14:tracePt t="33483" x="2027238" y="2847975"/>
          <p14:tracePt t="33500" x="1785938" y="2847975"/>
          <p14:tracePt t="33516" x="1581150" y="2847975"/>
          <p14:tracePt t="33533" x="1446213" y="2847975"/>
          <p14:tracePt t="33549" x="1366838" y="2847975"/>
          <p14:tracePt t="33566" x="1303338" y="2847975"/>
          <p14:tracePt t="33583" x="1268413" y="2847975"/>
          <p14:tracePt t="33600" x="1241425" y="2840038"/>
          <p14:tracePt t="33616" x="1223963" y="2830513"/>
          <p14:tracePt t="33633" x="1214438" y="2830513"/>
          <p14:tracePt t="33650" x="1196975" y="2822575"/>
          <p14:tracePt t="33667" x="1187450" y="2822575"/>
          <p14:tracePt t="33747" x="1179513" y="2803525"/>
          <p14:tracePt t="33771" x="1179513" y="2786063"/>
          <p14:tracePt t="33779" x="1179513" y="2776538"/>
          <p14:tracePt t="33786" x="1179513" y="2768600"/>
          <p14:tracePt t="33800" x="1179513" y="2759075"/>
          <p14:tracePt t="33817" x="1179513" y="2751138"/>
          <p14:tracePt t="33834" x="1179513" y="2732088"/>
          <p14:tracePt t="33851" x="1179513" y="2724150"/>
          <p14:tracePt t="34130" x="1187450" y="2724150"/>
          <p14:tracePt t="34147" x="1196975" y="2724150"/>
          <p14:tracePt t="34163" x="1204913" y="2724150"/>
          <p14:tracePt t="34171" x="1214438" y="2724150"/>
          <p14:tracePt t="34179" x="1223963" y="2724150"/>
          <p14:tracePt t="34187" x="1231900" y="2714625"/>
          <p14:tracePt t="34201" x="1241425" y="2714625"/>
          <p14:tracePt t="34218" x="1268413" y="2705100"/>
          <p14:tracePt t="34234" x="1312863" y="2697163"/>
          <p14:tracePt t="34268" x="1322388" y="2687638"/>
          <p14:tracePt t="34691" x="1330325" y="2687638"/>
          <p14:tracePt t="34699" x="1347788" y="2687638"/>
          <p14:tracePt t="34707" x="1357313" y="2687638"/>
          <p14:tracePt t="34719" x="1384300" y="2679700"/>
          <p14:tracePt t="34735" x="1438275" y="2679700"/>
          <p14:tracePt t="34752" x="1571625" y="2670175"/>
          <p14:tracePt t="34769" x="1724025" y="2670175"/>
          <p14:tracePt t="34786" x="1901825" y="2670175"/>
          <p14:tracePt t="34802" x="2108200" y="2670175"/>
          <p14:tracePt t="34819" x="2205038" y="2670175"/>
          <p14:tracePt t="34836" x="2276475" y="2670175"/>
          <p14:tracePt t="34852" x="2357438" y="2660650"/>
          <p14:tracePt t="34869" x="2401888" y="2652713"/>
          <p14:tracePt t="34886" x="2446338" y="2633663"/>
          <p14:tracePt t="34903" x="2509838" y="2598738"/>
          <p14:tracePt t="34919" x="2581275" y="2562225"/>
          <p14:tracePt t="34936" x="2616200" y="2536825"/>
          <p14:tracePt t="34953" x="2633663" y="2517775"/>
          <p14:tracePt t="35052" x="2633663" y="2509838"/>
          <p14:tracePt t="35067" x="2633663" y="2500313"/>
          <p14:tracePt t="35076" x="2616200" y="2500313"/>
          <p14:tracePt t="35087" x="2608263" y="2490788"/>
          <p14:tracePt t="35103" x="2554288" y="2455863"/>
          <p14:tracePt t="35120" x="2473325" y="2357438"/>
          <p14:tracePt t="35137" x="2366963" y="2224088"/>
          <p14:tracePt t="35153" x="2251075" y="2081213"/>
          <p14:tracePt t="35170" x="2125663" y="1946275"/>
          <p14:tracePt t="35187" x="2000250" y="1803400"/>
          <p14:tracePt t="35203" x="1938338" y="1741488"/>
          <p14:tracePt t="35220" x="1893888" y="1697038"/>
          <p14:tracePt t="35237" x="1866900" y="1679575"/>
          <p14:tracePt t="35254" x="1847850" y="1660525"/>
          <p14:tracePt t="35287" x="1839913" y="1660525"/>
          <p14:tracePt t="35304" x="1830388" y="1660525"/>
          <p14:tracePt t="35320" x="1822450" y="1660525"/>
          <p14:tracePt t="35337" x="1785938" y="1670050"/>
          <p14:tracePt t="35354" x="1768475" y="1679575"/>
          <p14:tracePt t="35370" x="1741488" y="1704975"/>
          <p14:tracePt t="35387" x="1704975" y="1731963"/>
          <p14:tracePt t="35404" x="1670050" y="1758950"/>
          <p14:tracePt t="35421" x="1633538" y="1785938"/>
          <p14:tracePt t="35437" x="1608138" y="1812925"/>
          <p14:tracePt t="35454" x="1562100" y="1830388"/>
          <p14:tracePt t="35471" x="1527175" y="1857375"/>
          <p14:tracePt t="35488" x="1482725" y="1884363"/>
          <p14:tracePt t="35504" x="1455738" y="1901825"/>
          <p14:tracePt t="35521" x="1438275" y="1911350"/>
          <p14:tracePt t="35538" x="1428750" y="1919288"/>
          <p14:tracePt t="35554" x="1419225" y="1928813"/>
          <p14:tracePt t="35571" x="1401763" y="1965325"/>
          <p14:tracePt t="35588" x="1401763" y="2000250"/>
          <p14:tracePt t="35604" x="1401763" y="2062163"/>
          <p14:tracePt t="35621" x="1393825" y="2125663"/>
          <p14:tracePt t="35639" x="1393825" y="2187575"/>
          <p14:tracePt t="35656" x="1393825" y="2241550"/>
          <p14:tracePt t="35671" x="1401763" y="2303463"/>
          <p14:tracePt t="35688" x="1411288" y="2347913"/>
          <p14:tracePt t="35704" x="1411288" y="2357438"/>
          <p14:tracePt t="35721" x="1411288" y="2374900"/>
          <p14:tracePt t="35844" x="1419225" y="2384425"/>
          <p14:tracePt t="35860" x="1419225" y="2374900"/>
          <p14:tracePt t="35868" x="1428750" y="2330450"/>
          <p14:tracePt t="35875" x="1428750" y="2286000"/>
          <p14:tracePt t="35888" x="1438275" y="2241550"/>
          <p14:tracePt t="35905" x="1446213" y="2179638"/>
          <p14:tracePt t="35922" x="1446213" y="2133600"/>
          <p14:tracePt t="35938" x="1446213" y="2125663"/>
          <p14:tracePt t="35963" x="1455738" y="2125663"/>
          <p14:tracePt t="35972" x="1473200" y="2133600"/>
          <p14:tracePt t="35988" x="1490663" y="2179638"/>
          <p14:tracePt t="36005" x="1509713" y="2268538"/>
          <p14:tracePt t="36022" x="1536700" y="2357438"/>
          <p14:tracePt t="36038" x="1544638" y="2411413"/>
          <p14:tracePt t="36055" x="1544638" y="2465388"/>
          <p14:tracePt t="36072" x="1544638" y="2473325"/>
          <p14:tracePt t="36371" x="1544638" y="2465388"/>
          <p14:tracePt t="36379" x="1554163" y="2465388"/>
          <p14:tracePt t="36389" x="1562100" y="2455863"/>
          <p14:tracePt t="36406" x="1581150" y="2428875"/>
          <p14:tracePt t="36423" x="1608138" y="2393950"/>
          <p14:tracePt t="36439" x="1652588" y="2357438"/>
          <p14:tracePt t="36456" x="1714500" y="2330450"/>
          <p14:tracePt t="36473" x="1812925" y="2295525"/>
          <p14:tracePt t="36489" x="1946275" y="2276475"/>
          <p14:tracePt t="36506" x="2098675" y="2251075"/>
          <p14:tracePt t="36523" x="2366963" y="2241550"/>
          <p14:tracePt t="36539" x="2544763" y="2241550"/>
          <p14:tracePt t="36556" x="2687638" y="2241550"/>
          <p14:tracePt t="36573" x="2813050" y="2224088"/>
          <p14:tracePt t="36590" x="2867025" y="2214563"/>
          <p14:tracePt t="36606" x="2901950" y="2205038"/>
          <p14:tracePt t="37227" x="2911475" y="2205038"/>
          <p14:tracePt t="37235" x="2928938" y="2205038"/>
          <p14:tracePt t="37243" x="2946400" y="2205038"/>
          <p14:tracePt t="37258" x="2982913" y="2197100"/>
          <p14:tracePt t="37274" x="3054350" y="2179638"/>
          <p14:tracePt t="37291" x="3187700" y="2160588"/>
          <p14:tracePt t="37308" x="3268663" y="2133600"/>
          <p14:tracePt t="37324" x="3340100" y="2116138"/>
          <p14:tracePt t="37341" x="3375025" y="2108200"/>
          <p14:tracePt t="37358" x="3402013" y="2108200"/>
          <p14:tracePt t="37375" x="3419475" y="2108200"/>
          <p14:tracePt t="37391" x="3438525" y="2108200"/>
          <p14:tracePt t="37408" x="3455988" y="2108200"/>
          <p14:tracePt t="37425" x="3473450" y="2108200"/>
          <p14:tracePt t="37441" x="3509963" y="2108200"/>
          <p14:tracePt t="37458" x="3527425" y="2108200"/>
          <p14:tracePt t="37475" x="3581400" y="2108200"/>
          <p14:tracePt t="37492" x="3608388" y="2108200"/>
          <p14:tracePt t="37508" x="3633788" y="2108200"/>
          <p14:tracePt t="37525" x="3660775" y="2108200"/>
          <p14:tracePt t="37542" x="3705225" y="2108200"/>
          <p14:tracePt t="37558" x="3759200" y="2108200"/>
          <p14:tracePt t="37575" x="3803650" y="2108200"/>
          <p14:tracePt t="37592" x="3875088" y="2108200"/>
          <p14:tracePt t="37609" x="3946525" y="2108200"/>
          <p14:tracePt t="37625" x="4010025" y="2108200"/>
          <p14:tracePt t="37642" x="4071938" y="2108200"/>
          <p14:tracePt t="37658" x="4125913" y="2108200"/>
          <p14:tracePt t="37675" x="4205288" y="2108200"/>
          <p14:tracePt t="37692" x="4259263" y="2108200"/>
          <p14:tracePt t="37709" x="4303713" y="2108200"/>
          <p14:tracePt t="37726" x="4340225" y="2108200"/>
          <p14:tracePt t="37743" x="4375150" y="2108200"/>
          <p14:tracePt t="37759" x="4419600" y="2108200"/>
          <p14:tracePt t="37776" x="4438650" y="2108200"/>
          <p14:tracePt t="37793" x="4446588" y="2108200"/>
          <p14:tracePt t="37809" x="4456113" y="2108200"/>
          <p14:tracePt t="37826" x="4473575" y="2108200"/>
          <p14:tracePt t="37843" x="4491038" y="2108200"/>
          <p14:tracePt t="37860" x="4537075" y="2108200"/>
          <p14:tracePt t="37876" x="4572000" y="2108200"/>
          <p14:tracePt t="37893" x="4598988" y="2116138"/>
          <p14:tracePt t="37910" x="4625975" y="2125663"/>
          <p14:tracePt t="37926" x="4633913" y="2125663"/>
          <p14:tracePt t="37943" x="4652963" y="2125663"/>
          <p14:tracePt t="38212" x="4660900" y="2125663"/>
          <p14:tracePt t="38220" x="4670425" y="2125663"/>
          <p14:tracePt t="38244" x="4679950" y="2125663"/>
          <p14:tracePt t="38252" x="4687888" y="2125663"/>
          <p14:tracePt t="38260" x="4697413" y="2125663"/>
          <p14:tracePt t="38277" x="4724400" y="2133600"/>
          <p14:tracePt t="38294" x="4751388" y="2143125"/>
          <p14:tracePt t="38310" x="4768850" y="2143125"/>
          <p14:tracePt t="38327" x="4795838" y="2152650"/>
          <p14:tracePt t="38343" x="4830763" y="2160588"/>
          <p14:tracePt t="38360" x="4867275" y="2160588"/>
          <p14:tracePt t="38377" x="4919663" y="2160588"/>
          <p14:tracePt t="38394" x="4973638" y="2160588"/>
          <p14:tracePt t="38411" x="5045075" y="2160588"/>
          <p14:tracePt t="38428" x="5170488" y="2152650"/>
          <p14:tracePt t="38444" x="5232400" y="2152650"/>
          <p14:tracePt t="38461" x="5295900" y="2152650"/>
          <p14:tracePt t="38477" x="5367338" y="2152650"/>
          <p14:tracePt t="38494" x="5438775" y="2143125"/>
          <p14:tracePt t="38511" x="5483225" y="2133600"/>
          <p14:tracePt t="38528" x="5545138" y="2133600"/>
          <p14:tracePt t="38544" x="5608638" y="2116138"/>
          <p14:tracePt t="38561" x="5661025" y="2108200"/>
          <p14:tracePt t="38578" x="5705475" y="2108200"/>
          <p14:tracePt t="38594" x="5768975" y="2108200"/>
          <p14:tracePt t="38611" x="5830888" y="2098675"/>
          <p14:tracePt t="38628" x="5902325" y="2098675"/>
          <p14:tracePt t="38644" x="5946775" y="2081213"/>
          <p14:tracePt t="38661" x="5991225" y="2071688"/>
          <p14:tracePt t="38678" x="6037263" y="2062163"/>
          <p14:tracePt t="38695" x="6108700" y="2054225"/>
          <p14:tracePt t="38711" x="6170613" y="2036763"/>
          <p14:tracePt t="38728" x="6251575" y="2017713"/>
          <p14:tracePt t="38745" x="6323013" y="2017713"/>
          <p14:tracePt t="38761" x="6411913" y="2000250"/>
          <p14:tracePt t="38778" x="6491288" y="1973263"/>
          <p14:tracePt t="38795" x="6562725" y="1955800"/>
          <p14:tracePt t="38812" x="6653213" y="1955800"/>
          <p14:tracePt t="38828" x="6705600" y="1946275"/>
          <p14:tracePt t="38845" x="6751638" y="1938338"/>
          <p14:tracePt t="38862" x="6777038" y="1928813"/>
          <p14:tracePt t="38878" x="6796088" y="1928813"/>
          <p14:tracePt t="38895" x="6823075" y="1928813"/>
          <p14:tracePt t="38912" x="6840538" y="1928813"/>
          <p14:tracePt t="38928" x="6848475" y="1928813"/>
          <p14:tracePt t="38945" x="6858000" y="1928813"/>
          <p14:tracePt t="38962" x="6867525" y="1928813"/>
          <p14:tracePt t="38979" x="6884988" y="1928813"/>
          <p14:tracePt t="38995" x="6894513" y="1928813"/>
          <p14:tracePt t="39012" x="6911975" y="1928813"/>
          <p14:tracePt t="39029" x="6919913" y="1928813"/>
          <p14:tracePt t="39045" x="6946900" y="1928813"/>
          <p14:tracePt t="39062" x="6983413" y="1938338"/>
          <p14:tracePt t="39079" x="7018338" y="1946275"/>
          <p14:tracePt t="39095" x="7062788" y="1955800"/>
          <p14:tracePt t="39112" x="7116763" y="1965325"/>
          <p14:tracePt t="39129" x="7188200" y="1973263"/>
          <p14:tracePt t="39146" x="7259638" y="1990725"/>
          <p14:tracePt t="39162" x="7313613" y="2000250"/>
          <p14:tracePt t="39179" x="7348538" y="2009775"/>
          <p14:tracePt t="39196" x="7419975" y="2009775"/>
          <p14:tracePt t="39212" x="7466013" y="2009775"/>
          <p14:tracePt t="39229" x="7510463" y="2009775"/>
          <p14:tracePt t="39246" x="7554913" y="2009775"/>
          <p14:tracePt t="39262" x="7581900" y="2009775"/>
          <p14:tracePt t="39279" x="7608888" y="2009775"/>
          <p14:tracePt t="39296" x="7634288" y="2009775"/>
          <p14:tracePt t="39312" x="7670800" y="2017713"/>
          <p14:tracePt t="39329" x="7697788" y="2027238"/>
          <p14:tracePt t="39346" x="7742238" y="2036763"/>
          <p14:tracePt t="39363" x="7804150" y="2036763"/>
          <p14:tracePt t="39380" x="7894638" y="2062163"/>
          <p14:tracePt t="39396" x="7956550" y="2071688"/>
          <p14:tracePt t="39413" x="8010525" y="2081213"/>
          <p14:tracePt t="39430" x="8054975" y="2098675"/>
          <p14:tracePt t="39446" x="8089900" y="2108200"/>
          <p14:tracePt t="39463" x="8143875" y="2108200"/>
          <p14:tracePt t="39480" x="8197850" y="2125663"/>
          <p14:tracePt t="39496" x="8224838" y="2133600"/>
          <p14:tracePt t="39513" x="8251825" y="2133600"/>
          <p14:tracePt t="39530" x="8286750" y="2143125"/>
          <p14:tracePt t="39546" x="8313738" y="2143125"/>
          <p14:tracePt t="39563" x="8331200" y="2143125"/>
          <p14:tracePt t="39580" x="8385175" y="2143125"/>
          <p14:tracePt t="39597" x="8412163" y="2143125"/>
          <p14:tracePt t="39613" x="8439150" y="2143125"/>
          <p14:tracePt t="39630" x="8466138" y="2143125"/>
          <p14:tracePt t="39647" x="8474075" y="2143125"/>
          <p14:tracePt t="39663" x="8483600" y="2143125"/>
          <p14:tracePt t="39680" x="8501063" y="2143125"/>
          <p14:tracePt t="39697" x="8510588" y="2143125"/>
          <p14:tracePt t="39714" x="8528050" y="2143125"/>
          <p14:tracePt t="39730" x="8537575" y="2143125"/>
          <p14:tracePt t="39747" x="8545513" y="2143125"/>
          <p14:tracePt t="39764" x="8562975" y="2143125"/>
          <p14:tracePt t="39780" x="8572500" y="2143125"/>
          <p14:tracePt t="40189" x="8582025" y="2152650"/>
          <p14:tracePt t="40204" x="8582025" y="2179638"/>
          <p14:tracePt t="40213" x="8572500" y="2205038"/>
          <p14:tracePt t="40221" x="8528050" y="2241550"/>
          <p14:tracePt t="40231" x="8456613" y="2276475"/>
          <p14:tracePt t="40248" x="8277225" y="2374900"/>
          <p14:tracePt t="40265" x="8001000" y="2473325"/>
          <p14:tracePt t="40281" x="7589838" y="2562225"/>
          <p14:tracePt t="40298" x="7099300" y="2652713"/>
          <p14:tracePt t="40315" x="6572250" y="2697163"/>
          <p14:tracePt t="40332" x="5776913" y="2697163"/>
          <p14:tracePt t="40348" x="5214938" y="2697163"/>
          <p14:tracePt t="40365" x="4803775" y="2697163"/>
          <p14:tracePt t="40381" x="4518025" y="2697163"/>
          <p14:tracePt t="40398" x="4348163" y="2697163"/>
          <p14:tracePt t="40415" x="4187825" y="2697163"/>
          <p14:tracePt t="40432" x="4054475" y="2670175"/>
          <p14:tracePt t="40448" x="3929063" y="2652713"/>
          <p14:tracePt t="40465" x="3786188" y="2625725"/>
          <p14:tracePt t="40482" x="3633788" y="2589213"/>
          <p14:tracePt t="40498" x="3473450" y="2554288"/>
          <p14:tracePt t="40500" x="3402013" y="2544763"/>
          <p14:tracePt t="40515" x="3340100" y="2527300"/>
          <p14:tracePt t="40532" x="3170238" y="2482850"/>
          <p14:tracePt t="40548" x="3062288" y="2438400"/>
          <p14:tracePt t="40565" x="2965450" y="2401888"/>
          <p14:tracePt t="40582" x="2884488" y="2366963"/>
          <p14:tracePt t="40599" x="2822575" y="2339975"/>
          <p14:tracePt t="40615" x="2751138" y="2303463"/>
          <p14:tracePt t="40632" x="2687638" y="2286000"/>
          <p14:tracePt t="40649" x="2625725" y="2268538"/>
          <p14:tracePt t="40665" x="2562225" y="2259013"/>
          <p14:tracePt t="40682" x="2500313" y="2251075"/>
          <p14:tracePt t="40699" x="2419350" y="2241550"/>
          <p14:tracePt t="40716" x="2295525" y="2232025"/>
          <p14:tracePt t="40732" x="2205038" y="2232025"/>
          <p14:tracePt t="40749" x="2116138" y="2232025"/>
          <p14:tracePt t="40766" x="2054225" y="2232025"/>
          <p14:tracePt t="40783" x="2027238" y="2232025"/>
          <p14:tracePt t="40799" x="2009775" y="2232025"/>
          <p14:tracePt t="41797" x="2000250" y="2251075"/>
          <p14:tracePt t="42429" x="2009775" y="2251075"/>
          <p14:tracePt t="42437" x="2017713" y="2251075"/>
          <p14:tracePt t="42445" x="2027238" y="2251075"/>
          <p14:tracePt t="42453" x="2044700" y="2251075"/>
          <p14:tracePt t="42469" x="2071688" y="2251075"/>
          <p14:tracePt t="42486" x="2116138" y="2251075"/>
          <p14:tracePt t="42503" x="2170113" y="2251075"/>
          <p14:tracePt t="42519" x="2224088" y="2251075"/>
          <p14:tracePt t="42536" x="2276475" y="2251075"/>
          <p14:tracePt t="42553" x="2322513" y="2251075"/>
          <p14:tracePt t="42570" x="2366963" y="2251075"/>
          <p14:tracePt t="42586" x="2401888" y="2251075"/>
          <p14:tracePt t="42603" x="2438400" y="2241550"/>
          <p14:tracePt t="42620" x="2446338" y="2241550"/>
          <p14:tracePt t="42636" x="2465388" y="2241550"/>
          <p14:tracePt t="42653" x="2473325" y="2241550"/>
          <p14:tracePt t="42693" x="2482850" y="2241550"/>
          <p14:tracePt t="42708" x="2500313" y="2241550"/>
          <p14:tracePt t="42720" x="2527300" y="2241550"/>
          <p14:tracePt t="42737" x="2571750" y="2259013"/>
          <p14:tracePt t="42753" x="2625725" y="2276475"/>
          <p14:tracePt t="42770" x="2714625" y="2295525"/>
          <p14:tracePt t="42787" x="2830513" y="2322513"/>
          <p14:tracePt t="42803" x="2946400" y="2322513"/>
          <p14:tracePt t="42820" x="3187700" y="2322513"/>
          <p14:tracePt t="42837" x="3340100" y="2322513"/>
          <p14:tracePt t="42853" x="3500438" y="2303463"/>
          <p14:tracePt t="42870" x="3633788" y="2276475"/>
          <p14:tracePt t="42887" x="3768725" y="2251075"/>
          <p14:tracePt t="42903" x="3857625" y="2232025"/>
          <p14:tracePt t="42920" x="3894138" y="2232025"/>
          <p14:tracePt t="42937" x="3902075" y="2232025"/>
          <p14:tracePt t="43076" x="3894138" y="2232025"/>
          <p14:tracePt t="43084" x="3884613" y="2232025"/>
          <p14:tracePt t="43092" x="3875088" y="2232025"/>
          <p14:tracePt t="43104" x="3867150" y="2232025"/>
          <p14:tracePt t="43121" x="3840163" y="2232025"/>
          <p14:tracePt t="43137" x="3822700" y="2232025"/>
          <p14:tracePt t="43154" x="3776663" y="2232025"/>
          <p14:tracePt t="43171" x="3732213" y="2232025"/>
          <p14:tracePt t="43187" x="3670300" y="2232025"/>
          <p14:tracePt t="43204" x="3581400" y="2241550"/>
          <p14:tracePt t="43221" x="3536950" y="2251075"/>
          <p14:tracePt t="43237" x="3490913" y="2259013"/>
          <p14:tracePt t="43254" x="3438525" y="2276475"/>
          <p14:tracePt t="43271" x="3394075" y="2286000"/>
          <p14:tracePt t="43288" x="3322638" y="2295525"/>
          <p14:tracePt t="43304" x="3303588" y="2295525"/>
          <p14:tracePt t="43321" x="3295650" y="2295525"/>
          <p14:tracePt t="43508" x="3303588" y="2295525"/>
          <p14:tracePt t="43516" x="3322638" y="2295525"/>
          <p14:tracePt t="43524" x="3340100" y="2295525"/>
          <p14:tracePt t="43538" x="3367088" y="2295525"/>
          <p14:tracePt t="43555" x="3411538" y="2295525"/>
          <p14:tracePt t="43572" x="3455988" y="2295525"/>
          <p14:tracePt t="43588" x="3517900" y="2295525"/>
          <p14:tracePt t="43605" x="3562350" y="2295525"/>
          <p14:tracePt t="43622" x="3616325" y="2303463"/>
          <p14:tracePt t="43638" x="3652838" y="2312988"/>
          <p14:tracePt t="43655" x="3687763" y="2322513"/>
          <p14:tracePt t="43672" x="3751263" y="2330450"/>
          <p14:tracePt t="43689" x="3776663" y="2339975"/>
          <p14:tracePt t="43705" x="3786188" y="2339975"/>
          <p14:tracePt t="43756" x="3795713" y="2339975"/>
          <p14:tracePt t="43772" x="3803650" y="2339975"/>
          <p14:tracePt t="43781" x="3813175" y="2339975"/>
          <p14:tracePt t="43789" x="3822700" y="2339975"/>
          <p14:tracePt t="43805" x="3830638" y="2339975"/>
          <p14:tracePt t="43822" x="3840163" y="2339975"/>
          <p14:tracePt t="43839" x="3867150" y="2339975"/>
          <p14:tracePt t="43856" x="3894138" y="2339975"/>
          <p14:tracePt t="43872" x="3929063" y="2339975"/>
          <p14:tracePt t="43889" x="3990975" y="2339975"/>
          <p14:tracePt t="43906" x="4081463" y="2330450"/>
          <p14:tracePt t="43922" x="4152900" y="2322513"/>
          <p14:tracePt t="43939" x="4232275" y="2312988"/>
          <p14:tracePt t="43956" x="4295775" y="2303463"/>
          <p14:tracePt t="43972" x="4384675" y="2303463"/>
          <p14:tracePt t="43989" x="4429125" y="2303463"/>
          <p14:tracePt t="44006" x="4456113" y="2303463"/>
          <p14:tracePt t="44023" x="4473575" y="2303463"/>
          <p14:tracePt t="44039" x="4483100" y="2303463"/>
          <p14:tracePt t="44213" x="4500563" y="2303463"/>
          <p14:tracePt t="44229" x="4518025" y="2303463"/>
          <p14:tracePt t="44237" x="4545013" y="2303463"/>
          <p14:tracePt t="44245" x="4581525" y="2303463"/>
          <p14:tracePt t="44257" x="4633913" y="2303463"/>
          <p14:tracePt t="44273" x="4759325" y="2303463"/>
          <p14:tracePt t="44290" x="4902200" y="2303463"/>
          <p14:tracePt t="44307" x="5037138" y="2303463"/>
          <p14:tracePt t="44324" x="5143500" y="2303463"/>
          <p14:tracePt t="44340" x="5205413" y="2295525"/>
          <p14:tracePt t="44357" x="5232400" y="2295525"/>
          <p14:tracePt t="44700" x="5241925" y="2295525"/>
          <p14:tracePt t="44709" x="5251450" y="2295525"/>
          <p14:tracePt t="44748" x="5259388" y="2295525"/>
          <p14:tracePt t="47349" x="5251450" y="2295525"/>
          <p14:tracePt t="47357" x="5241925" y="2295525"/>
          <p14:tracePt t="47365" x="5232400" y="2295525"/>
          <p14:tracePt t="47380" x="5224463" y="2295525"/>
          <p14:tracePt t="47397" x="5180013" y="2295525"/>
          <p14:tracePt t="47413" x="5108575" y="2295525"/>
          <p14:tracePt t="47430" x="5010150" y="2303463"/>
          <p14:tracePt t="47447" x="4822825" y="2322513"/>
          <p14:tracePt t="47463" x="4598988" y="2339975"/>
          <p14:tracePt t="47480" x="4330700" y="2339975"/>
          <p14:tracePt t="47497" x="4062413" y="2339975"/>
          <p14:tracePt t="47514" x="3822700" y="2339975"/>
          <p14:tracePt t="47530" x="3616325" y="2339975"/>
          <p14:tracePt t="47547" x="3465513" y="2339975"/>
          <p14:tracePt t="47564" x="3357563" y="2339975"/>
          <p14:tracePt t="47580" x="3268663" y="2339975"/>
          <p14:tracePt t="47581" x="3241675" y="2347913"/>
          <p14:tracePt t="47597" x="3160713" y="2366963"/>
          <p14:tracePt t="47614" x="3071813" y="2393950"/>
          <p14:tracePt t="47631" x="2955925" y="2428875"/>
          <p14:tracePt t="47647" x="2830513" y="2465388"/>
          <p14:tracePt t="47664" x="2697163" y="2517775"/>
          <p14:tracePt t="47681" x="2544763" y="2562225"/>
          <p14:tracePt t="47697" x="2374900" y="2608263"/>
          <p14:tracePt t="47714" x="2187575" y="2660650"/>
          <p14:tracePt t="47731" x="1973263" y="2697163"/>
          <p14:tracePt t="47747" x="1758950" y="2751138"/>
          <p14:tracePt t="47764" x="1562100" y="2776538"/>
          <p14:tracePt t="47781" x="1401763" y="2776538"/>
          <p14:tracePt t="47798" x="1374775" y="2776538"/>
          <p14:tracePt t="47814" x="1357313" y="2776538"/>
          <p14:tracePt t="47831" x="1347788" y="2776538"/>
          <p14:tracePt t="48053" x="1347788" y="2768600"/>
          <p14:tracePt t="48077" x="1366838" y="2768600"/>
          <p14:tracePt t="48086" x="1384300" y="2768600"/>
          <p14:tracePt t="48094" x="1411288" y="2768600"/>
          <p14:tracePt t="48102" x="1438275" y="2768600"/>
          <p14:tracePt t="48115" x="1473200" y="2768600"/>
          <p14:tracePt t="48132" x="1544638" y="2768600"/>
          <p14:tracePt t="48149" x="1633538" y="2768600"/>
          <p14:tracePt t="48165" x="1785938" y="2768600"/>
          <p14:tracePt t="48182" x="1911350" y="2768600"/>
          <p14:tracePt t="48199" x="2027238" y="2768600"/>
          <p14:tracePt t="48215" x="2125663" y="2768600"/>
          <p14:tracePt t="48232" x="2197100" y="2768600"/>
          <p14:tracePt t="48249" x="2251075" y="2768600"/>
          <p14:tracePt t="48265" x="2303463" y="2768600"/>
          <p14:tracePt t="48282" x="2347913" y="2768600"/>
          <p14:tracePt t="48299" x="2393950" y="2768600"/>
          <p14:tracePt t="48315" x="2428875" y="2768600"/>
          <p14:tracePt t="48332" x="2465388" y="2768600"/>
          <p14:tracePt t="48349" x="2517775" y="2768600"/>
          <p14:tracePt t="48365" x="2554288" y="2768600"/>
          <p14:tracePt t="48382" x="2598738" y="2759075"/>
          <p14:tracePt t="48399" x="2643188" y="2759075"/>
          <p14:tracePt t="48416" x="2705100" y="2741613"/>
          <p14:tracePt t="48432" x="2751138" y="2732088"/>
          <p14:tracePt t="48449" x="2822575" y="2732088"/>
          <p14:tracePt t="48466" x="2911475" y="2732088"/>
          <p14:tracePt t="48482" x="3009900" y="2732088"/>
          <p14:tracePt t="48499" x="3116263" y="2732088"/>
          <p14:tracePt t="48516" x="3224213" y="2732088"/>
          <p14:tracePt t="48533" x="3322638" y="2732088"/>
          <p14:tracePt t="48549" x="3446463" y="2732088"/>
          <p14:tracePt t="48566" x="3509963" y="2724150"/>
          <p14:tracePt t="48583" x="3571875" y="2714625"/>
          <p14:tracePt t="48599" x="3625850" y="2697163"/>
          <p14:tracePt t="48616" x="3679825" y="2687638"/>
          <p14:tracePt t="48633" x="3741738" y="2679700"/>
          <p14:tracePt t="48649" x="3803650" y="2660650"/>
          <p14:tracePt t="48666" x="3848100" y="2660650"/>
          <p14:tracePt t="48683" x="3894138" y="2652713"/>
          <p14:tracePt t="48700" x="3938588" y="2633663"/>
          <p14:tracePt t="48716" x="3983038" y="2633663"/>
          <p14:tracePt t="48733" x="4054475" y="2633663"/>
          <p14:tracePt t="48750" x="4116388" y="2633663"/>
          <p14:tracePt t="48766" x="4170363" y="2633663"/>
          <p14:tracePt t="48783" x="4224338" y="2633663"/>
          <p14:tracePt t="48800" x="4268788" y="2633663"/>
          <p14:tracePt t="48816" x="4322763" y="2633663"/>
          <p14:tracePt t="48833" x="4367213" y="2633663"/>
          <p14:tracePt t="48850" x="4419600" y="2633663"/>
          <p14:tracePt t="48867" x="4456113" y="2633663"/>
          <p14:tracePt t="48883" x="4491038" y="2633663"/>
          <p14:tracePt t="48900" x="4510088" y="2633663"/>
          <p14:tracePt t="48917" x="4537075" y="2633663"/>
          <p14:tracePt t="48933" x="4562475" y="2633663"/>
          <p14:tracePt t="48950" x="4589463" y="2633663"/>
          <p14:tracePt t="48967" x="4598988" y="2643188"/>
          <p14:tracePt t="48983" x="4608513" y="2643188"/>
          <p14:tracePt t="49000" x="4616450" y="2643188"/>
          <p14:tracePt t="49017" x="4652963" y="2652713"/>
          <p14:tracePt t="49034" x="4670425" y="2660650"/>
          <p14:tracePt t="49050" x="4697413" y="2660650"/>
          <p14:tracePt t="49067" x="4724400" y="2660650"/>
          <p14:tracePt t="49084" x="4751388" y="2670175"/>
          <p14:tracePt t="49101" x="4795838" y="2679700"/>
          <p14:tracePt t="49101" x="4803775" y="2679700"/>
          <p14:tracePt t="49117" x="4840288" y="2687638"/>
          <p14:tracePt t="49134" x="4894263" y="2697163"/>
          <p14:tracePt t="49151" x="4965700" y="2705100"/>
          <p14:tracePt t="49167" x="5062538" y="2705100"/>
          <p14:tracePt t="49184" x="5180013" y="2705100"/>
          <p14:tracePt t="49201" x="5313363" y="2705100"/>
          <p14:tracePt t="49218" x="5483225" y="2705100"/>
          <p14:tracePt t="49234" x="5680075" y="2705100"/>
          <p14:tracePt t="49251" x="5894388" y="2705100"/>
          <p14:tracePt t="49268" x="6099175" y="2705100"/>
          <p14:tracePt t="49284" x="6251575" y="2705100"/>
          <p14:tracePt t="49301" x="6384925" y="2705100"/>
          <p14:tracePt t="49318" x="6411913" y="2705100"/>
          <p14:tracePt t="49981" x="6419850" y="2705100"/>
          <p14:tracePt t="50045" x="6419850" y="2714625"/>
          <p14:tracePt t="51518" x="6419850" y="2724150"/>
          <p14:tracePt t="51535" x="6402388" y="2724150"/>
          <p14:tracePt t="51542" x="6367463" y="2724150"/>
          <p14:tracePt t="51556" x="6348413" y="2732088"/>
          <p14:tracePt t="51573" x="6259513" y="2751138"/>
          <p14:tracePt t="51590" x="6072188" y="2795588"/>
          <p14:tracePt t="51606" x="5956300" y="2813050"/>
          <p14:tracePt t="51623" x="5884863" y="2830513"/>
          <p14:tracePt t="51640" x="5822950" y="2840038"/>
          <p14:tracePt t="51656" x="5776913" y="2847975"/>
          <p14:tracePt t="51673" x="5732463" y="2857500"/>
          <p14:tracePt t="51690" x="5688013" y="2857500"/>
          <p14:tracePt t="51707" x="5643563" y="2857500"/>
          <p14:tracePt t="51723" x="5589588" y="2857500"/>
          <p14:tracePt t="51740" x="5554663" y="2857500"/>
          <p14:tracePt t="51757" x="5518150" y="2857500"/>
          <p14:tracePt t="51773" x="5500688" y="2857500"/>
          <p14:tracePt t="51791" x="5465763" y="2857500"/>
          <p14:tracePt t="51807" x="5438775" y="2857500"/>
          <p14:tracePt t="51823" x="5394325" y="2857500"/>
          <p14:tracePt t="51840" x="5330825" y="2857500"/>
          <p14:tracePt t="51857" x="5224463" y="2857500"/>
          <p14:tracePt t="51874" x="5099050" y="2857500"/>
          <p14:tracePt t="51891" x="4946650" y="2857500"/>
          <p14:tracePt t="51907" x="4768850" y="2857500"/>
          <p14:tracePt t="51924" x="4581525" y="2867025"/>
          <p14:tracePt t="51940" x="4411663" y="2901950"/>
          <p14:tracePt t="51957" x="4251325" y="2928938"/>
          <p14:tracePt t="51974" x="3990975" y="2990850"/>
          <p14:tracePt t="51990" x="3803650" y="3027363"/>
          <p14:tracePt t="52007" x="3608388" y="3071813"/>
          <p14:tracePt t="52024" x="3394075" y="3116263"/>
          <p14:tracePt t="52040" x="3197225" y="3152775"/>
          <p14:tracePt t="52057" x="3044825" y="3179763"/>
          <p14:tracePt t="52074" x="2911475" y="3205163"/>
          <p14:tracePt t="52090" x="2803525" y="3205163"/>
          <p14:tracePt t="52107" x="2687638" y="3205163"/>
          <p14:tracePt t="52124" x="2536825" y="3197225"/>
          <p14:tracePt t="52141" x="2401888" y="3170238"/>
          <p14:tracePt t="52157" x="2241550" y="3143250"/>
          <p14:tracePt t="52158" x="2160588" y="3125788"/>
          <p14:tracePt t="52174" x="2009775" y="3098800"/>
          <p14:tracePt t="52191" x="1901825" y="3071813"/>
          <p14:tracePt t="52207" x="1822450" y="3054350"/>
          <p14:tracePt t="52224" x="1795463" y="3044825"/>
          <p14:tracePt t="52241" x="1776413" y="3044825"/>
          <p14:tracePt t="52310" x="1768475" y="3044825"/>
          <p14:tracePt t="52334" x="1758950" y="3044825"/>
          <p14:tracePt t="52342" x="1751013" y="3044825"/>
          <p14:tracePt t="52350" x="1741488" y="3044825"/>
          <p14:tracePt t="52358" x="1724025" y="3044825"/>
          <p14:tracePt t="52374" x="1687513" y="3044825"/>
          <p14:tracePt t="52391" x="1652588" y="3044825"/>
          <p14:tracePt t="52408" x="1616075" y="3044825"/>
          <p14:tracePt t="52424" x="1581150" y="3044825"/>
          <p14:tracePt t="52441" x="1562100" y="3044825"/>
          <p14:tracePt t="52458" x="1554163" y="3044825"/>
          <p14:tracePt t="52534" x="1544638" y="3044825"/>
          <p14:tracePt t="52598" x="1554163" y="3044825"/>
          <p14:tracePt t="52606" x="1562100" y="3044825"/>
          <p14:tracePt t="52614" x="1571625" y="3044825"/>
          <p14:tracePt t="52625" x="1589088" y="3044825"/>
          <p14:tracePt t="52642" x="1616075" y="3044825"/>
          <p14:tracePt t="52658" x="1643063" y="3044825"/>
          <p14:tracePt t="52675" x="1670050" y="3044825"/>
          <p14:tracePt t="52692" x="1679575" y="3044825"/>
          <p14:tracePt t="52726" x="1687513" y="3044825"/>
          <p14:tracePt t="52750" x="1697038" y="3044825"/>
          <p14:tracePt t="54903" x="1704975" y="3044825"/>
          <p14:tracePt t="54911" x="1714500" y="3044825"/>
          <p14:tracePt t="54919" x="1724025" y="3044825"/>
          <p14:tracePt t="54930" x="1731963" y="3044825"/>
          <p14:tracePt t="54947" x="1758950" y="3044825"/>
          <p14:tracePt t="54964" x="1785938" y="3044825"/>
          <p14:tracePt t="54980" x="1822450" y="3054350"/>
          <p14:tracePt t="54997" x="1847850" y="3054350"/>
          <p14:tracePt t="55014" x="1874838" y="3062288"/>
          <p14:tracePt t="55031" x="1938338" y="3081338"/>
          <p14:tracePt t="55047" x="1973263" y="3089275"/>
          <p14:tracePt t="55064" x="2027238" y="3098800"/>
          <p14:tracePt t="55081" x="2108200" y="3116263"/>
          <p14:tracePt t="55097" x="2179638" y="3116263"/>
          <p14:tracePt t="55114" x="2276475" y="3116263"/>
          <p14:tracePt t="55131" x="2374900" y="3116263"/>
          <p14:tracePt t="55147" x="2473325" y="3116263"/>
          <p14:tracePt t="55164" x="2544763" y="3116263"/>
          <p14:tracePt t="55181" x="2608263" y="3108325"/>
          <p14:tracePt t="55183" x="2633663" y="3098800"/>
          <p14:tracePt t="55198" x="2652713" y="3098800"/>
          <p14:tracePt t="55215" x="2697163" y="3098800"/>
          <p14:tracePt t="55231" x="2705100" y="3098800"/>
          <p14:tracePt t="55248" x="2724150" y="3098800"/>
          <p14:tracePt t="55287" x="2732088" y="3098800"/>
          <p14:tracePt t="66433" x="2741613" y="3098800"/>
          <p14:tracePt t="66441" x="2751138" y="3098800"/>
          <p14:tracePt t="66449" x="2759075" y="3089275"/>
          <p14:tracePt t="66457" x="2776538" y="3089275"/>
          <p14:tracePt t="66473" x="2803525" y="3071813"/>
          <p14:tracePt t="66489" x="2857500" y="3044825"/>
          <p14:tracePt t="66506" x="2938463" y="3000375"/>
          <p14:tracePt t="66523" x="3044825" y="2938463"/>
          <p14:tracePt t="66539" x="3152775" y="2874963"/>
          <p14:tracePt t="66556" x="3251200" y="2822575"/>
          <p14:tracePt t="66573" x="3276600" y="2803525"/>
          <p14:tracePt t="66589" x="3295650" y="2795588"/>
          <p14:tracePt t="66606" x="3303588" y="2786063"/>
          <p14:tracePt t="66623" x="3340100" y="2776538"/>
          <p14:tracePt t="66640" x="3394075" y="2759075"/>
          <p14:tracePt t="66657" x="3482975" y="2741613"/>
          <p14:tracePt t="66673" x="3562350" y="2732088"/>
          <p14:tracePt t="66690" x="3660775" y="2714625"/>
          <p14:tracePt t="66706" x="3795713" y="2705100"/>
          <p14:tracePt t="66723" x="3983038" y="2705100"/>
          <p14:tracePt t="66740" x="4205288" y="2705100"/>
          <p14:tracePt t="66757" x="4446588" y="2705100"/>
          <p14:tracePt t="66773" x="4660900" y="2705100"/>
          <p14:tracePt t="66790" x="4848225" y="2705100"/>
          <p14:tracePt t="66806" x="5037138" y="2714625"/>
          <p14:tracePt t="66823" x="5205413" y="2751138"/>
          <p14:tracePt t="66840" x="5394325" y="2768600"/>
          <p14:tracePt t="66857" x="5670550" y="2822575"/>
          <p14:tracePt t="66873" x="5894388" y="2857500"/>
          <p14:tracePt t="66890" x="6153150" y="2911475"/>
          <p14:tracePt t="66907" x="6500813" y="2973388"/>
          <p14:tracePt t="66923" x="6813550" y="3000375"/>
          <p14:tracePt t="66940" x="7072313" y="3000375"/>
          <p14:tracePt t="66957" x="7304088" y="3000375"/>
          <p14:tracePt t="66974" x="7518400" y="3000375"/>
          <p14:tracePt t="66990" x="7732713" y="3000375"/>
          <p14:tracePt t="67007" x="7920038" y="3000375"/>
          <p14:tracePt t="67024" x="8089900" y="3000375"/>
          <p14:tracePt t="67041" x="8296275" y="3000375"/>
          <p14:tracePt t="67057" x="8375650" y="3000375"/>
          <p14:tracePt t="67074" x="8420100" y="3000375"/>
          <p14:tracePt t="67091" x="8466138" y="3017838"/>
          <p14:tracePt t="67107" x="8491538" y="3027363"/>
          <p14:tracePt t="67124" x="8528050" y="3027363"/>
          <p14:tracePt t="67141" x="8562975" y="3036888"/>
          <p14:tracePt t="67157" x="8582025" y="3036888"/>
          <p14:tracePt t="67174" x="8589963" y="3036888"/>
          <p14:tracePt t="67234" x="8572500" y="3036888"/>
          <p14:tracePt t="67241" x="8528050" y="3036888"/>
          <p14:tracePt t="67249" x="8456613" y="3036888"/>
          <p14:tracePt t="67258" x="8348663" y="3036888"/>
          <p14:tracePt t="67274" x="8089900" y="3036888"/>
          <p14:tracePt t="67291" x="7626350" y="3036888"/>
          <p14:tracePt t="67308" x="7062788" y="3036888"/>
          <p14:tracePt t="67324" x="6456363" y="3036888"/>
          <p14:tracePt t="67341" x="5875338" y="3036888"/>
          <p14:tracePt t="67358" x="5295900" y="3036888"/>
          <p14:tracePt t="67374" x="4803775" y="3108325"/>
          <p14:tracePt t="67391" x="4456113" y="3179763"/>
          <p14:tracePt t="67408" x="4170363" y="3232150"/>
          <p14:tracePt t="67424" x="3830638" y="3340100"/>
          <p14:tracePt t="67441" x="3643313" y="3419475"/>
          <p14:tracePt t="67458" x="3482975" y="3482975"/>
          <p14:tracePt t="67475" x="3348038" y="3517900"/>
          <p14:tracePt t="67491" x="3224213" y="3544888"/>
          <p14:tracePt t="67508" x="3125788" y="3562350"/>
          <p14:tracePt t="67525" x="3044825" y="3581400"/>
          <p14:tracePt t="67542" x="2973388" y="3589338"/>
          <p14:tracePt t="67558" x="2884488" y="3608388"/>
          <p14:tracePt t="67575" x="2768600" y="3616325"/>
          <p14:tracePt t="67592" x="2652713" y="3616325"/>
          <p14:tracePt t="67609" x="2455863" y="3616325"/>
          <p14:tracePt t="67625" x="2347913" y="3616325"/>
          <p14:tracePt t="67642" x="2251075" y="3633788"/>
          <p14:tracePt t="67658" x="2214563" y="3633788"/>
          <p14:tracePt t="67675" x="2197100" y="3643313"/>
          <p14:tracePt t="67692" x="2187575" y="3652838"/>
          <p14:tracePt t="67709" x="2179638" y="3652838"/>
          <p14:tracePt t="67725" x="2170113" y="3660775"/>
          <p14:tracePt t="67873" x="2179638" y="3660775"/>
          <p14:tracePt t="67882" x="2187575" y="3660775"/>
          <p14:tracePt t="67892" x="2205038" y="3660775"/>
          <p14:tracePt t="67909" x="2241550" y="3660775"/>
          <p14:tracePt t="67926" x="2295525" y="3660775"/>
          <p14:tracePt t="67942" x="2374900" y="3660775"/>
          <p14:tracePt t="67959" x="2455863" y="3660775"/>
          <p14:tracePt t="67976" x="2598738" y="3679825"/>
          <p14:tracePt t="67993" x="2795588" y="3687763"/>
          <p14:tracePt t="68009" x="2938463" y="3687763"/>
          <p14:tracePt t="68026" x="3108325" y="3687763"/>
          <p14:tracePt t="68043" x="3259138" y="3687763"/>
          <p14:tracePt t="68059" x="3411538" y="3687763"/>
          <p14:tracePt t="68076" x="3554413" y="3687763"/>
          <p14:tracePt t="68093" x="3697288" y="3705225"/>
          <p14:tracePt t="68109" x="3768725" y="3714750"/>
          <p14:tracePt t="68126" x="3840163" y="3714750"/>
          <p14:tracePt t="68143" x="3902075" y="3714750"/>
          <p14:tracePt t="68160" x="3965575" y="3714750"/>
          <p14:tracePt t="68176" x="4027488" y="3714750"/>
          <p14:tracePt t="68193" x="4098925" y="3714750"/>
          <p14:tracePt t="68210" x="4143375" y="3714750"/>
          <p14:tracePt t="68226" x="4170363" y="3714750"/>
          <p14:tracePt t="68243" x="4179888" y="3714750"/>
          <p14:tracePt t="68259" x="4197350" y="3714750"/>
          <p14:tracePt t="68276" x="4205288" y="3714750"/>
          <p14:tracePt t="68293" x="4214813" y="3714750"/>
          <p14:tracePt t="68433" x="4197350" y="3724275"/>
          <p14:tracePt t="68441" x="4170363" y="3724275"/>
          <p14:tracePt t="68449" x="4133850" y="3724275"/>
          <p14:tracePt t="68460" x="4081463" y="3724275"/>
          <p14:tracePt t="68477" x="3911600" y="3724275"/>
          <p14:tracePt t="68494" x="3732213" y="3724275"/>
          <p14:tracePt t="68510" x="3544888" y="3724275"/>
          <p14:tracePt t="68527" x="3411538" y="3724275"/>
          <p14:tracePt t="68544" x="3330575" y="3724275"/>
          <p14:tracePt t="68561" x="3313113" y="3724275"/>
          <p14:tracePt t="68577" x="3303588" y="3724275"/>
          <p14:tracePt t="72210" x="3295650" y="3724275"/>
          <p14:tracePt t="72226" x="3286125" y="3724275"/>
          <p14:tracePt t="72234" x="3276600" y="3724275"/>
          <p14:tracePt t="72242" x="3259138" y="3724275"/>
          <p14:tracePt t="72252" x="3251200" y="3724275"/>
          <p14:tracePt t="72269" x="3214688" y="3732213"/>
          <p14:tracePt t="72285" x="3170238" y="3732213"/>
          <p14:tracePt t="72302" x="3089275" y="3732213"/>
          <p14:tracePt t="72319" x="2946400" y="3732213"/>
          <p14:tracePt t="72336" x="2751138" y="3697288"/>
          <p14:tracePt t="72352" x="2536825" y="3660775"/>
          <p14:tracePt t="72369" x="2330450" y="3643313"/>
          <p14:tracePt t="72370" x="2251075" y="3633788"/>
          <p14:tracePt t="72385" x="2143125" y="3633788"/>
          <p14:tracePt t="72402" x="2071688" y="3633788"/>
          <p14:tracePt t="72419" x="2036763" y="3633788"/>
          <p14:tracePt t="72436" x="2017713" y="3633788"/>
          <p14:tracePt t="72452" x="1990725" y="3633788"/>
          <p14:tracePt t="72469" x="1982788" y="3633788"/>
          <p14:tracePt t="72486" x="1955800" y="3633788"/>
          <p14:tracePt t="72502" x="1946275" y="3633788"/>
          <p14:tracePt t="72519" x="1928813" y="3633788"/>
          <p14:tracePt t="72536" x="1911350" y="3633788"/>
          <p14:tracePt t="72553" x="1901825" y="3633788"/>
          <p14:tracePt t="72570" x="1847850" y="3633788"/>
          <p14:tracePt t="72586" x="1822450" y="3652838"/>
          <p14:tracePt t="72603" x="1785938" y="3660775"/>
          <p14:tracePt t="72619" x="1758950" y="3679825"/>
          <p14:tracePt t="72636" x="1741488" y="3679825"/>
          <p14:tracePt t="72653" x="1724025" y="3687763"/>
          <p14:tracePt t="72670" x="1714500" y="3687763"/>
          <p14:tracePt t="72703" x="1704975" y="3687763"/>
          <p14:tracePt t="72890" x="1714500" y="3687763"/>
          <p14:tracePt t="72907" x="1731963" y="3687763"/>
          <p14:tracePt t="72922" x="1741488" y="3687763"/>
          <p14:tracePt t="72930" x="1751013" y="3687763"/>
          <p14:tracePt t="72938" x="1768475" y="3687763"/>
          <p14:tracePt t="72954" x="1785938" y="3687763"/>
          <p14:tracePt t="72970" x="1812925" y="3670300"/>
          <p14:tracePt t="72987" x="1830388" y="3670300"/>
          <p14:tracePt t="73004" x="1866900" y="3670300"/>
          <p14:tracePt t="73020" x="1901825" y="3670300"/>
          <p14:tracePt t="73037" x="1928813" y="3670300"/>
          <p14:tracePt t="73054" x="1965325" y="3670300"/>
          <p14:tracePt t="73070" x="2000250" y="3670300"/>
          <p14:tracePt t="73087" x="2036763" y="3670300"/>
          <p14:tracePt t="73104" x="2081213" y="3670300"/>
          <p14:tracePt t="73121" x="2133600" y="3670300"/>
          <p14:tracePt t="73137" x="2197100" y="3670300"/>
          <p14:tracePt t="73154" x="2286000" y="3670300"/>
          <p14:tracePt t="73171" x="2347913" y="3670300"/>
          <p14:tracePt t="73187" x="2401888" y="3670300"/>
          <p14:tracePt t="73204" x="2455863" y="3670300"/>
          <p14:tracePt t="73221" x="2490788" y="3670300"/>
          <p14:tracePt t="73237" x="2554288" y="3670300"/>
          <p14:tracePt t="73254" x="2598738" y="3660775"/>
          <p14:tracePt t="73271" x="2652713" y="3660775"/>
          <p14:tracePt t="73288" x="2751138" y="3660775"/>
          <p14:tracePt t="73304" x="2857500" y="3660775"/>
          <p14:tracePt t="73321" x="2990850" y="3660775"/>
          <p14:tracePt t="73338" x="3170238" y="3660775"/>
          <p14:tracePt t="73354" x="3276600" y="3660775"/>
          <p14:tracePt t="73371" x="3375025" y="3660775"/>
          <p14:tracePt t="73388" x="3455988" y="3660775"/>
          <p14:tracePt t="73404" x="3544888" y="3660775"/>
          <p14:tracePt t="73421" x="3616325" y="3660775"/>
          <p14:tracePt t="73438" x="3670300" y="3652838"/>
          <p14:tracePt t="73455" x="3705225" y="3652838"/>
          <p14:tracePt t="73471" x="3724275" y="3652838"/>
          <p14:tracePt t="75979" x="3732213" y="3652838"/>
          <p14:tracePt t="75987" x="3741738" y="3652838"/>
          <p14:tracePt t="75995" x="3751263" y="3652838"/>
          <p14:tracePt t="76010" x="3776663" y="3652838"/>
          <p14:tracePt t="76027" x="3813175" y="3660775"/>
          <p14:tracePt t="76044" x="3894138" y="3679825"/>
          <p14:tracePt t="76060" x="3965575" y="3687763"/>
          <p14:tracePt t="76077" x="4062413" y="3697288"/>
          <p14:tracePt t="76094" x="4187825" y="3697288"/>
          <p14:tracePt t="76110" x="4303713" y="3697288"/>
          <p14:tracePt t="76127" x="4429125" y="3697288"/>
          <p14:tracePt t="76144" x="4537075" y="3697288"/>
          <p14:tracePt t="76161" x="4616450" y="3697288"/>
          <p14:tracePt t="76177" x="4687888" y="3697288"/>
          <p14:tracePt t="76194" x="4751388" y="3697288"/>
          <p14:tracePt t="76211" x="4803775" y="3697288"/>
          <p14:tracePt t="76227" x="4840288" y="3697288"/>
          <p14:tracePt t="76244" x="4875213" y="3697288"/>
          <p14:tracePt t="76261" x="4902200" y="3697288"/>
          <p14:tracePt t="76277" x="4929188" y="3697288"/>
          <p14:tracePt t="76294" x="4956175" y="3697288"/>
          <p14:tracePt t="76311" x="4983163" y="3697288"/>
          <p14:tracePt t="76328" x="5027613" y="3697288"/>
          <p14:tracePt t="76344" x="5072063" y="3697288"/>
          <p14:tracePt t="76361" x="5126038" y="3697288"/>
          <p14:tracePt t="76377" x="5180013" y="3697288"/>
          <p14:tracePt t="76394" x="5276850" y="3697288"/>
          <p14:tracePt t="76411" x="5348288" y="3697288"/>
          <p14:tracePt t="76428" x="5419725" y="3697288"/>
          <p14:tracePt t="76444" x="5491163" y="3697288"/>
          <p14:tracePt t="76461" x="5572125" y="3697288"/>
          <p14:tracePt t="76478" x="5626100" y="3697288"/>
          <p14:tracePt t="76495" x="5670550" y="3697288"/>
          <p14:tracePt t="76511" x="5715000" y="3697288"/>
          <p14:tracePt t="76528" x="5759450" y="3697288"/>
          <p14:tracePt t="76545" x="5813425" y="3697288"/>
          <p14:tracePt t="76561" x="5857875" y="3697288"/>
          <p14:tracePt t="76578" x="5919788" y="3697288"/>
          <p14:tracePt t="76595" x="5965825" y="3697288"/>
          <p14:tracePt t="76612" x="6018213" y="3697288"/>
          <p14:tracePt t="76628" x="6054725" y="3697288"/>
          <p14:tracePt t="76645" x="6108700" y="3679825"/>
          <p14:tracePt t="76662" x="6161088" y="3670300"/>
          <p14:tracePt t="76678" x="6215063" y="3660775"/>
          <p14:tracePt t="76695" x="6259513" y="3652838"/>
          <p14:tracePt t="76712" x="6323013" y="3643313"/>
          <p14:tracePt t="76729" x="6367463" y="3625850"/>
          <p14:tracePt t="76745" x="6411913" y="3625850"/>
          <p14:tracePt t="76762" x="6446838" y="3616325"/>
          <p14:tracePt t="76779" x="6518275" y="3616325"/>
          <p14:tracePt t="76795" x="6572250" y="3616325"/>
          <p14:tracePt t="76812" x="6626225" y="3616325"/>
          <p14:tracePt t="76829" x="6688138" y="3608388"/>
          <p14:tracePt t="76845" x="6732588" y="3598863"/>
          <p14:tracePt t="76862" x="6769100" y="3598863"/>
          <p14:tracePt t="76879" x="6796088" y="3598863"/>
          <p14:tracePt t="76896" x="6831013" y="3598863"/>
          <p14:tracePt t="76912" x="6858000" y="3598863"/>
          <p14:tracePt t="76929" x="6894513" y="3598863"/>
          <p14:tracePt t="76931" x="6911975" y="3598863"/>
          <p14:tracePt t="76946" x="6938963" y="3598863"/>
          <p14:tracePt t="76963" x="7027863" y="3598863"/>
          <p14:tracePt t="76979" x="7099300" y="3598863"/>
          <p14:tracePt t="76996" x="7170738" y="3598863"/>
          <p14:tracePt t="77012" x="7242175" y="3598863"/>
          <p14:tracePt t="77029" x="7304088" y="3598863"/>
          <p14:tracePt t="77046" x="7358063" y="3598863"/>
          <p14:tracePt t="77063" x="7394575" y="3598863"/>
          <p14:tracePt t="77079" x="7412038" y="3598863"/>
          <p14:tracePt t="77096" x="7419975" y="3598863"/>
          <p14:tracePt t="77113" x="7439025" y="3589338"/>
          <p14:tracePt t="77146" x="7446963" y="3589338"/>
          <p14:tracePt t="77163" x="7456488" y="3589338"/>
          <p14:tracePt t="77179" x="7466013" y="3589338"/>
          <p14:tracePt t="77196" x="7473950" y="3589338"/>
          <p14:tracePt t="77213" x="7491413" y="3589338"/>
          <p14:tracePt t="77267" x="7500938" y="3589338"/>
          <p14:tracePt t="77283" x="7510463" y="3589338"/>
          <p14:tracePt t="77299" x="7518400" y="3589338"/>
          <p14:tracePt t="77307" x="7527925" y="3589338"/>
          <p14:tracePt t="77323" x="7537450" y="3589338"/>
          <p14:tracePt t="77339" x="7545388" y="3589338"/>
          <p14:tracePt t="77347" x="7554913" y="3589338"/>
          <p14:tracePt t="77363" x="7572375" y="3589338"/>
          <p14:tracePt t="77380" x="7589838" y="3589338"/>
          <p14:tracePt t="77397" x="7599363" y="3589338"/>
          <p14:tracePt t="77413" x="7626350" y="3589338"/>
          <p14:tracePt t="77430" x="7653338" y="3589338"/>
          <p14:tracePt t="77447" x="7688263" y="3589338"/>
          <p14:tracePt t="77463" x="7751763" y="3589338"/>
          <p14:tracePt t="77480" x="7831138" y="3589338"/>
          <p14:tracePt t="77497" x="7939088" y="3589338"/>
          <p14:tracePt t="77514" x="8072438" y="3589338"/>
          <p14:tracePt t="77531" x="8277225" y="3589338"/>
          <p14:tracePt t="77547" x="8385175" y="3589338"/>
          <p14:tracePt t="77564" x="8439150" y="3589338"/>
          <p14:tracePt t="77580" x="8456613" y="3589338"/>
          <p14:tracePt t="79148" x="8447088" y="3589338"/>
          <p14:tracePt t="79155" x="8439150" y="3598863"/>
          <p14:tracePt t="79172" x="8429625" y="3598863"/>
          <p14:tracePt t="79184" x="8420100" y="3598863"/>
          <p14:tracePt t="79201" x="8402638" y="3598863"/>
          <p14:tracePt t="79217" x="8385175" y="3598863"/>
          <p14:tracePt t="79234" x="8358188" y="3608388"/>
          <p14:tracePt t="79251" x="8304213" y="3616325"/>
          <p14:tracePt t="79267" x="8232775" y="3633788"/>
          <p14:tracePt t="79284" x="8116888" y="3660775"/>
          <p14:tracePt t="79301" x="7974013" y="3679825"/>
          <p14:tracePt t="79317" x="7823200" y="3714750"/>
          <p14:tracePt t="79334" x="7680325" y="3741738"/>
          <p14:tracePt t="79351" x="7572375" y="3751263"/>
          <p14:tracePt t="79367" x="7456488" y="3751263"/>
          <p14:tracePt t="79384" x="7296150" y="3751263"/>
          <p14:tracePt t="79401" x="7134225" y="3751263"/>
          <p14:tracePt t="79418" x="6938963" y="3751263"/>
          <p14:tracePt t="79434" x="6751638" y="3751263"/>
          <p14:tracePt t="79451" x="6483350" y="3751263"/>
          <p14:tracePt t="79468" x="6348413" y="3751263"/>
          <p14:tracePt t="79485" x="6251575" y="3751263"/>
          <p14:tracePt t="79501" x="6161088" y="3768725"/>
          <p14:tracePt t="79518" x="6099175" y="3768725"/>
          <p14:tracePt t="79535" x="6045200" y="3776663"/>
          <p14:tracePt t="79551" x="5973763" y="3786188"/>
          <p14:tracePt t="79568" x="5919788" y="3795713"/>
          <p14:tracePt t="79585" x="5867400" y="3813175"/>
          <p14:tracePt t="79602" x="5813425" y="3822700"/>
          <p14:tracePt t="79618" x="5751513" y="3830638"/>
          <p14:tracePt t="79635" x="5626100" y="3857625"/>
          <p14:tracePt t="79652" x="5518150" y="3875088"/>
          <p14:tracePt t="79668" x="5375275" y="3902075"/>
          <p14:tracePt t="79685" x="5232400" y="3929063"/>
          <p14:tracePt t="79702" x="5062538" y="3956050"/>
          <p14:tracePt t="79718" x="4894263" y="3956050"/>
          <p14:tracePt t="79735" x="4705350" y="3956050"/>
          <p14:tracePt t="79752" x="4537075" y="3956050"/>
          <p14:tracePt t="79769" x="4375150" y="3956050"/>
          <p14:tracePt t="79785" x="4232275" y="3956050"/>
          <p14:tracePt t="79802" x="4108450" y="3965575"/>
          <p14:tracePt t="79819" x="3990975" y="3990975"/>
          <p14:tracePt t="79835" x="3830638" y="4017963"/>
          <p14:tracePt t="79852" x="3732213" y="4054475"/>
          <p14:tracePt t="79869" x="3652838" y="4062413"/>
          <p14:tracePt t="79885" x="3571875" y="4081463"/>
          <p14:tracePt t="79902" x="3509963" y="4098925"/>
          <p14:tracePt t="79919" x="3455988" y="4108450"/>
          <p14:tracePt t="79936" x="3394075" y="4116388"/>
          <p14:tracePt t="79952" x="3348038" y="4125913"/>
          <p14:tracePt t="79969" x="3313113" y="4133850"/>
          <p14:tracePt t="79986" x="3276600" y="4133850"/>
          <p14:tracePt t="80002" x="3232150" y="4133850"/>
          <p14:tracePt t="80004" x="3205163" y="4133850"/>
          <p14:tracePt t="80019" x="3160713" y="4133850"/>
          <p14:tracePt t="80036" x="3133725" y="4133850"/>
          <p14:tracePt t="80052" x="3108325" y="4133850"/>
          <p14:tracePt t="80069" x="3089275" y="4133850"/>
          <p14:tracePt t="80086" x="3081338" y="4133850"/>
          <p14:tracePt t="80195" x="3089275" y="4133850"/>
          <p14:tracePt t="80203" x="3116263" y="4133850"/>
          <p14:tracePt t="80212" x="3133725" y="4133850"/>
          <p14:tracePt t="80220" x="3160713" y="4133850"/>
          <p14:tracePt t="80236" x="3224213" y="4133850"/>
          <p14:tracePt t="80253" x="3295650" y="4133850"/>
          <p14:tracePt t="80270" x="3367088" y="4133850"/>
          <p14:tracePt t="80286" x="3465513" y="4133850"/>
          <p14:tracePt t="80303" x="3554413" y="4133850"/>
          <p14:tracePt t="80320" x="3633788" y="4133850"/>
          <p14:tracePt t="80337" x="3697288" y="4133850"/>
          <p14:tracePt t="80353" x="3751263" y="4133850"/>
          <p14:tracePt t="80370" x="3795713" y="4133850"/>
          <p14:tracePt t="80386" x="3822700" y="4133850"/>
          <p14:tracePt t="80403" x="3848100" y="4133850"/>
          <p14:tracePt t="80420" x="3857625" y="4133850"/>
          <p14:tracePt t="80437" x="3867150" y="4133850"/>
          <p14:tracePt t="80748" x="3875088" y="4133850"/>
          <p14:tracePt t="80764" x="3884613" y="4133850"/>
          <p14:tracePt t="80772" x="3902075" y="4133850"/>
          <p14:tracePt t="80780" x="3929063" y="4133850"/>
          <p14:tracePt t="80788" x="3965575" y="4133850"/>
          <p14:tracePt t="80804" x="4062413" y="4133850"/>
          <p14:tracePt t="80821" x="4160838" y="4133850"/>
          <p14:tracePt t="80838" x="4232275" y="4133850"/>
          <p14:tracePt t="80854" x="4276725" y="4133850"/>
          <p14:tracePt t="80871" x="4303713" y="4133850"/>
          <p14:tracePt t="80888" x="4330700" y="4133850"/>
          <p14:tracePt t="80904" x="4340225" y="4133850"/>
          <p14:tracePt t="80921" x="4348163" y="4133850"/>
          <p14:tracePt t="80938" x="4357688" y="4133850"/>
          <p14:tracePt t="80955" x="4375150" y="4133850"/>
          <p14:tracePt t="80971" x="4402138" y="4133850"/>
          <p14:tracePt t="80988" x="4438650" y="4133850"/>
          <p14:tracePt t="81005" x="4483100" y="4133850"/>
          <p14:tracePt t="81021" x="4527550" y="4133850"/>
          <p14:tracePt t="81038" x="4572000" y="4133850"/>
          <p14:tracePt t="81055" x="4633913" y="4133850"/>
          <p14:tracePt t="81071" x="4687888" y="4133850"/>
          <p14:tracePt t="81088" x="4741863" y="4133850"/>
          <p14:tracePt t="81105" x="4795838" y="4133850"/>
          <p14:tracePt t="81122" x="4867275" y="4133850"/>
          <p14:tracePt t="81138" x="4938713" y="4133850"/>
          <p14:tracePt t="81155" x="5027613" y="4133850"/>
          <p14:tracePt t="81172" x="5072063" y="4133850"/>
          <p14:tracePt t="81188" x="5089525" y="4133850"/>
          <p14:tracePt t="81205" x="5099050" y="4133850"/>
          <p14:tracePt t="81222" x="5116513" y="4133850"/>
          <p14:tracePt t="81238" x="5126038" y="4133850"/>
          <p14:tracePt t="81255" x="5143500" y="4133850"/>
          <p14:tracePt t="81272" x="5153025" y="4133850"/>
          <p14:tracePt t="81289" x="5160963" y="4133850"/>
          <p14:tracePt t="81322" x="5180013" y="4133850"/>
          <p14:tracePt t="81339" x="5187950" y="4133850"/>
          <p14:tracePt t="81355" x="5241925" y="4133850"/>
          <p14:tracePt t="81372" x="5286375" y="4133850"/>
          <p14:tracePt t="81389" x="5340350" y="4133850"/>
          <p14:tracePt t="81405" x="5384800" y="4133850"/>
          <p14:tracePt t="81422" x="5429250" y="4125913"/>
          <p14:tracePt t="81439" x="5473700" y="4116388"/>
          <p14:tracePt t="81455" x="5500688" y="4116388"/>
          <p14:tracePt t="81472" x="5527675" y="4116388"/>
          <p14:tracePt t="81489" x="5537200" y="4116388"/>
          <p14:tracePt t="81900" x="5545138" y="4116388"/>
          <p14:tracePt t="81908" x="5554663" y="4116388"/>
          <p14:tracePt t="81916" x="5581650" y="4116388"/>
          <p14:tracePt t="81924" x="5599113" y="4116388"/>
          <p14:tracePt t="81940" x="5626100" y="4116388"/>
          <p14:tracePt t="81957" x="5670550" y="4116388"/>
          <p14:tracePt t="81973" x="5724525" y="4116388"/>
          <p14:tracePt t="81990" x="5786438" y="4116388"/>
          <p14:tracePt t="82007" x="5840413" y="4116388"/>
          <p14:tracePt t="82024" x="5894388" y="4116388"/>
          <p14:tracePt t="82040" x="5938838" y="4116388"/>
          <p14:tracePt t="82057" x="5983288" y="4116388"/>
          <p14:tracePt t="82074" x="6018213" y="4116388"/>
          <p14:tracePt t="82090" x="6054725" y="4116388"/>
          <p14:tracePt t="82107" x="6116638" y="4116388"/>
          <p14:tracePt t="82124" x="6161088" y="4125913"/>
          <p14:tracePt t="82140" x="6197600" y="4125913"/>
          <p14:tracePt t="82157" x="6232525" y="4125913"/>
          <p14:tracePt t="82174" x="6276975" y="4125913"/>
          <p14:tracePt t="82191" x="6296025" y="4125913"/>
          <p14:tracePt t="82207" x="6323013" y="4125913"/>
          <p14:tracePt t="82224" x="6340475" y="4125913"/>
          <p14:tracePt t="82241" x="6348413" y="4125913"/>
          <p14:tracePt t="82257" x="6367463" y="4125913"/>
          <p14:tracePt t="82274" x="6375400" y="4125913"/>
          <p14:tracePt t="82291" x="6384925" y="4125913"/>
          <p14:tracePt t="82347" x="6394450" y="4125913"/>
          <p14:tracePt t="82356" x="6402388" y="4125913"/>
          <p14:tracePt t="82396" x="6411913" y="4125913"/>
          <p14:tracePt t="82420" x="6419850" y="4125913"/>
          <p14:tracePt t="82436" x="6429375" y="4125913"/>
          <p14:tracePt t="82444" x="6438900" y="4125913"/>
          <p14:tracePt t="82452" x="6446838" y="4125913"/>
          <p14:tracePt t="82460" x="6456363" y="4116388"/>
          <p14:tracePt t="82474" x="6465888" y="4116388"/>
          <p14:tracePt t="82492" x="6500813" y="4116388"/>
          <p14:tracePt t="82508" x="6518275" y="4116388"/>
          <p14:tracePt t="82525" x="6562725" y="4108450"/>
          <p14:tracePt t="82541" x="6616700" y="4098925"/>
          <p14:tracePt t="82558" x="6670675" y="4081463"/>
          <p14:tracePt t="82575" x="6724650" y="4081463"/>
          <p14:tracePt t="82591" x="6769100" y="4062413"/>
          <p14:tracePt t="82608" x="6777038" y="4062413"/>
          <p14:tracePt t="82625" x="6796088" y="4062413"/>
          <p14:tracePt t="82658" x="6804025" y="4062413"/>
          <p14:tracePt t="82684" x="6813550" y="4062413"/>
          <p14:tracePt t="82708" x="6823075" y="4062413"/>
          <p14:tracePt t="82724" x="6831013" y="4062413"/>
          <p14:tracePt t="82732" x="6840538" y="4054475"/>
          <p14:tracePt t="82748" x="6848475" y="4054475"/>
          <p14:tracePt t="82764" x="6858000" y="4054475"/>
          <p14:tracePt t="82775" x="6867525" y="4054475"/>
          <p14:tracePt t="82792" x="6875463" y="4054475"/>
          <p14:tracePt t="82809" x="6894513" y="4054475"/>
          <p14:tracePt t="82825" x="6919913" y="4054475"/>
          <p14:tracePt t="82842" x="6956425" y="4054475"/>
          <p14:tracePt t="82859" x="6983413" y="4054475"/>
          <p14:tracePt t="82876" x="7037388" y="4054475"/>
          <p14:tracePt t="82892" x="7062788" y="4054475"/>
          <p14:tracePt t="82909" x="7099300" y="4054475"/>
          <p14:tracePt t="82925" x="7126288" y="4054475"/>
          <p14:tracePt t="82942" x="7153275" y="4054475"/>
          <p14:tracePt t="82959" x="7161213" y="4054475"/>
          <p14:tracePt t="82976" x="7170738" y="4054475"/>
          <p14:tracePt t="82992" x="7180263" y="4054475"/>
          <p14:tracePt t="83009" x="7188200" y="4054475"/>
          <p14:tracePt t="83026" x="7197725" y="4054475"/>
          <p14:tracePt t="83042" x="7232650" y="4054475"/>
          <p14:tracePt t="83045" x="7242175" y="4054475"/>
          <p14:tracePt t="83059" x="7259638" y="4062413"/>
          <p14:tracePt t="83076" x="7313613" y="4071938"/>
          <p14:tracePt t="83092" x="7358063" y="4081463"/>
          <p14:tracePt t="83109" x="7385050" y="4081463"/>
          <p14:tracePt t="83126" x="7402513" y="4081463"/>
          <p14:tracePt t="83142" x="7439025" y="4081463"/>
          <p14:tracePt t="83159" x="7473950" y="4081463"/>
          <p14:tracePt t="83176" x="7510463" y="4081463"/>
          <p14:tracePt t="83193" x="7554913" y="4081463"/>
          <p14:tracePt t="83209" x="7599363" y="4071938"/>
          <p14:tracePt t="83226" x="7626350" y="4062413"/>
          <p14:tracePt t="83243" x="7661275" y="4062413"/>
          <p14:tracePt t="83259" x="7680325" y="4062413"/>
          <p14:tracePt t="83308" x="7688263" y="4062413"/>
          <p14:tracePt t="83708" x="7697788" y="4062413"/>
          <p14:tracePt t="83716" x="7705725" y="4062413"/>
          <p14:tracePt t="83732" x="7715250" y="4062413"/>
          <p14:tracePt t="83744" x="7732713" y="4062413"/>
          <p14:tracePt t="83761" x="7786688" y="4062413"/>
          <p14:tracePt t="83777" x="7840663" y="4062413"/>
          <p14:tracePt t="83794" x="7912100" y="4062413"/>
          <p14:tracePt t="83811" x="7983538" y="4062413"/>
          <p14:tracePt t="83828" x="8108950" y="4054475"/>
          <p14:tracePt t="83844" x="8197850" y="4037013"/>
          <p14:tracePt t="83861" x="8269288" y="4017963"/>
          <p14:tracePt t="83878" x="8348663" y="4000500"/>
          <p14:tracePt t="83894" x="8412163" y="3990975"/>
          <p14:tracePt t="83911" x="8466138" y="3983038"/>
          <p14:tracePt t="83928" x="8528050" y="3965575"/>
          <p14:tracePt t="83944" x="8555038" y="3965575"/>
          <p14:tracePt t="83961" x="8582025" y="3956050"/>
          <p14:tracePt t="83978" x="8589963" y="3956050"/>
          <p14:tracePt t="84117" x="8582025" y="3956050"/>
          <p14:tracePt t="84124" x="8545513" y="3956050"/>
          <p14:tracePt t="84133" x="8483600" y="3956050"/>
          <p14:tracePt t="84145" x="8412163" y="3956050"/>
          <p14:tracePt t="84161" x="8215313" y="3956050"/>
          <p14:tracePt t="84178" x="7966075" y="3956050"/>
          <p14:tracePt t="84195" x="7688263" y="3956050"/>
          <p14:tracePt t="84212" x="7358063" y="3956050"/>
          <p14:tracePt t="84228" x="7143750" y="3965575"/>
          <p14:tracePt t="84245" x="6946900" y="4000500"/>
          <p14:tracePt t="84262" x="6732588" y="4054475"/>
          <p14:tracePt t="84278" x="6491288" y="4108450"/>
          <p14:tracePt t="84295" x="6180138" y="4160838"/>
          <p14:tracePt t="84312" x="5822950" y="4232275"/>
          <p14:tracePt t="84328" x="5491163" y="4303713"/>
          <p14:tracePt t="84345" x="5214938" y="4357688"/>
          <p14:tracePt t="84362" x="4965700" y="4411663"/>
          <p14:tracePt t="84379" x="4759325" y="4446588"/>
          <p14:tracePt t="84396" x="4589463" y="4473575"/>
          <p14:tracePt t="84412" x="4357688" y="4473575"/>
          <p14:tracePt t="84429" x="4179888" y="4473575"/>
          <p14:tracePt t="84446" x="4000500" y="4473575"/>
          <p14:tracePt t="84462" x="3803650" y="4456113"/>
          <p14:tracePt t="84479" x="3625850" y="4429125"/>
          <p14:tracePt t="84496" x="3438525" y="4394200"/>
          <p14:tracePt t="84512" x="3268663" y="4348163"/>
          <p14:tracePt t="84529" x="3133725" y="4330700"/>
          <p14:tracePt t="84546" x="3062288" y="4330700"/>
          <p14:tracePt t="84562" x="3009900" y="4330700"/>
          <p14:tracePt t="84579" x="2982913" y="4330700"/>
          <p14:tracePt t="84581" x="2973388" y="4330700"/>
          <p14:tracePt t="84596" x="2946400" y="4330700"/>
          <p14:tracePt t="84613" x="2928938" y="4330700"/>
          <p14:tracePt t="84629" x="2894013" y="4330700"/>
          <p14:tracePt t="84646" x="2830513" y="4322763"/>
          <p14:tracePt t="84663" x="2759075" y="4313238"/>
          <p14:tracePt t="84679" x="2679700" y="4295775"/>
          <p14:tracePt t="84696" x="2598738" y="4276725"/>
          <p14:tracePt t="84713" x="2544763" y="4268788"/>
          <p14:tracePt t="84729" x="2490788" y="4259263"/>
          <p14:tracePt t="84746" x="2465388" y="4251325"/>
          <p14:tracePt t="84763" x="2446338" y="4251325"/>
          <p14:tracePt t="84780" x="2438400" y="4251325"/>
          <p14:tracePt t="84796" x="2419350" y="4251325"/>
          <p14:tracePt t="85077" x="2428875" y="4251325"/>
          <p14:tracePt t="85084" x="2446338" y="4251325"/>
          <p14:tracePt t="85097" x="2465388" y="4251325"/>
          <p14:tracePt t="85114" x="2509838" y="4251325"/>
          <p14:tracePt t="85130" x="2571750" y="4251325"/>
          <p14:tracePt t="85147" x="2679700" y="4251325"/>
          <p14:tracePt t="85164" x="2928938" y="4251325"/>
          <p14:tracePt t="85180" x="3133725" y="4251325"/>
          <p14:tracePt t="85197" x="3340100" y="4251325"/>
          <p14:tracePt t="85214" x="3544888" y="4251325"/>
          <p14:tracePt t="85231" x="3697288" y="4251325"/>
          <p14:tracePt t="85247" x="3776663" y="4251325"/>
          <p14:tracePt t="85264" x="3830638" y="4241800"/>
          <p14:tracePt t="85281" x="3857625" y="4232275"/>
          <p14:tracePt t="85297" x="3875088" y="4232275"/>
          <p14:tracePt t="85314" x="3894138" y="4224338"/>
          <p14:tracePt t="85331" x="3902075" y="4224338"/>
          <p14:tracePt t="85347" x="3911600" y="4224338"/>
          <p14:tracePt t="85364" x="3929063" y="4224338"/>
          <p14:tracePt t="85381" x="3946525" y="4224338"/>
          <p14:tracePt t="85398" x="3965575" y="4224338"/>
          <p14:tracePt t="85414" x="4000500" y="4224338"/>
          <p14:tracePt t="85431" x="4054475" y="4224338"/>
          <p14:tracePt t="85448" x="4108450" y="4224338"/>
          <p14:tracePt t="85464" x="4160838" y="4224338"/>
          <p14:tracePt t="85481" x="4214813" y="4224338"/>
          <p14:tracePt t="85498" x="4276725" y="4224338"/>
          <p14:tracePt t="85515" x="4357688" y="4224338"/>
          <p14:tracePt t="85531" x="4429125" y="4224338"/>
          <p14:tracePt t="85548" x="4537075" y="4224338"/>
          <p14:tracePt t="85565" x="4616450" y="4224338"/>
          <p14:tracePt t="85581" x="4670425" y="4224338"/>
          <p14:tracePt t="85598" x="4714875" y="4224338"/>
          <p14:tracePt t="85615" x="4751388" y="4205288"/>
          <p14:tracePt t="85648" x="4759325" y="4205288"/>
          <p14:tracePt t="85669" x="4768850" y="4205288"/>
          <p14:tracePt t="86997" x="4759325" y="4205288"/>
          <p14:tracePt t="87005" x="4751388" y="4214813"/>
          <p14:tracePt t="87018" x="4724400" y="4232275"/>
          <p14:tracePt t="87035" x="4670425" y="4259263"/>
          <p14:tracePt t="87051" x="4616450" y="4286250"/>
          <p14:tracePt t="87068" x="4537075" y="4303713"/>
          <p14:tracePt t="87085" x="4483100" y="4330700"/>
          <p14:tracePt t="87101" x="4429125" y="4340225"/>
          <p14:tracePt t="87118" x="4348163" y="4348163"/>
          <p14:tracePt t="87135" x="4251325" y="4367213"/>
          <p14:tracePt t="87152" x="4125913" y="4394200"/>
          <p14:tracePt t="87168" x="3983038" y="4419600"/>
          <p14:tracePt t="87185" x="3813175" y="4456113"/>
          <p14:tracePt t="87202" x="3652838" y="4491038"/>
          <p14:tracePt t="87218" x="3473450" y="4518025"/>
          <p14:tracePt t="87235" x="3313113" y="4518025"/>
          <p14:tracePt t="87252" x="3152775" y="4518025"/>
          <p14:tracePt t="87268" x="2946400" y="4537075"/>
          <p14:tracePt t="87285" x="2840038" y="4537075"/>
          <p14:tracePt t="87302" x="2741613" y="4537075"/>
          <p14:tracePt t="87318" x="2660650" y="4537075"/>
          <p14:tracePt t="87335" x="2589213" y="4537075"/>
          <p14:tracePt t="87352" x="2509838" y="4537075"/>
          <p14:tracePt t="87369" x="2411413" y="4537075"/>
          <p14:tracePt t="87385" x="2303463" y="4537075"/>
          <p14:tracePt t="87402" x="2170113" y="4545013"/>
          <p14:tracePt t="87419" x="2054225" y="4562475"/>
          <p14:tracePt t="87435" x="1955800" y="4572000"/>
          <p14:tracePt t="87452" x="1847850" y="4598988"/>
          <p14:tracePt t="87469" x="1803400" y="4608513"/>
          <p14:tracePt t="87485" x="1731963" y="4616450"/>
          <p14:tracePt t="87502" x="1670050" y="4616450"/>
          <p14:tracePt t="87519" x="1608138" y="4616450"/>
          <p14:tracePt t="87536" x="1562100" y="4616450"/>
          <p14:tracePt t="87552" x="1544638" y="4616450"/>
          <p14:tracePt t="87569" x="1527175" y="4616450"/>
          <p14:tracePt t="87602" x="1517650" y="4625975"/>
          <p14:tracePt t="87941" x="1509713" y="4625975"/>
          <p14:tracePt t="87957" x="1517650" y="4633913"/>
          <p14:tracePt t="87981" x="1536700" y="4643438"/>
          <p14:tracePt t="88005" x="1544638" y="4643438"/>
          <p14:tracePt t="88013" x="1554163" y="4643438"/>
          <p14:tracePt t="88029" x="1562100" y="4643438"/>
          <p14:tracePt t="88045" x="1571625" y="4643438"/>
          <p14:tracePt t="88053" x="1571625" y="4652963"/>
          <p14:tracePt t="88077" x="1581150" y="4652963"/>
          <p14:tracePt t="88087" x="1589088" y="4652963"/>
          <p14:tracePt t="88104" x="1598613" y="4652963"/>
          <p14:tracePt t="88120" x="1616075" y="4660900"/>
          <p14:tracePt t="88137" x="1643063" y="4670425"/>
          <p14:tracePt t="88154" x="1670050" y="4679950"/>
          <p14:tracePt t="88170" x="1714500" y="4687888"/>
          <p14:tracePt t="88187" x="1758950" y="4697413"/>
          <p14:tracePt t="88204" x="1795463" y="4705350"/>
          <p14:tracePt t="88221" x="1866900" y="4714875"/>
          <p14:tracePt t="88237" x="1901825" y="4724400"/>
          <p14:tracePt t="88254" x="1946275" y="4732338"/>
          <p14:tracePt t="88271" x="1990725" y="4732338"/>
          <p14:tracePt t="88287" x="2062163" y="4751388"/>
          <p14:tracePt t="88304" x="2125663" y="4751388"/>
          <p14:tracePt t="88321" x="2214563" y="4751388"/>
          <p14:tracePt t="88337" x="2322513" y="4751388"/>
          <p14:tracePt t="88354" x="2438400" y="4751388"/>
          <p14:tracePt t="88371" x="2562225" y="4751388"/>
          <p14:tracePt t="88387" x="2660650" y="4751388"/>
          <p14:tracePt t="88405" x="2776538" y="4751388"/>
          <p14:tracePt t="88421" x="2830513" y="4751388"/>
          <p14:tracePt t="88438" x="2874963" y="4751388"/>
          <p14:tracePt t="88454" x="2911475" y="4751388"/>
          <p14:tracePt t="88471" x="2928938" y="4751388"/>
          <p14:tracePt t="88488" x="2938463" y="4751388"/>
          <p14:tracePt t="88521" x="2955925" y="4751388"/>
          <p14:tracePt t="88757" x="2965450" y="4751388"/>
          <p14:tracePt t="88773" x="2973388" y="4751388"/>
          <p14:tracePt t="88781" x="2982913" y="4751388"/>
          <p14:tracePt t="88789" x="2990850" y="4751388"/>
          <p14:tracePt t="88805" x="3027363" y="4751388"/>
          <p14:tracePt t="88822" x="3062288" y="4751388"/>
          <p14:tracePt t="88839" x="3108325" y="4751388"/>
          <p14:tracePt t="88855" x="3160713" y="4751388"/>
          <p14:tracePt t="88872" x="3224213" y="4751388"/>
          <p14:tracePt t="88889" x="3295650" y="4751388"/>
          <p14:tracePt t="88905" x="3411538" y="4751388"/>
          <p14:tracePt t="88922" x="3517900" y="4751388"/>
          <p14:tracePt t="88939" x="3598863" y="4751388"/>
          <p14:tracePt t="88955" x="3660775" y="4751388"/>
          <p14:tracePt t="88972" x="3714750" y="4751388"/>
          <p14:tracePt t="88989" x="3751263" y="4751388"/>
          <p14:tracePt t="89006" x="3795713" y="4751388"/>
          <p14:tracePt t="89022" x="3830638" y="4751388"/>
          <p14:tracePt t="89039" x="3875088" y="4751388"/>
          <p14:tracePt t="89056" x="3911600" y="4751388"/>
          <p14:tracePt t="89072" x="3956050" y="4751388"/>
          <p14:tracePt t="89089" x="4000500" y="4751388"/>
          <p14:tracePt t="89106" x="4054475" y="4751388"/>
          <p14:tracePt t="89122" x="4098925" y="4751388"/>
          <p14:tracePt t="89139" x="4143375" y="4751388"/>
          <p14:tracePt t="89156" x="4187825" y="4751388"/>
          <p14:tracePt t="89173" x="4241800" y="4751388"/>
          <p14:tracePt t="89189" x="4286250" y="4751388"/>
          <p14:tracePt t="89206" x="4330700" y="4751388"/>
          <p14:tracePt t="89223" x="4394200" y="4751388"/>
          <p14:tracePt t="89239" x="4465638" y="4751388"/>
          <p14:tracePt t="89256" x="4537075" y="4751388"/>
          <p14:tracePt t="89273" x="4625975" y="4751388"/>
          <p14:tracePt t="89290" x="4697413" y="4751388"/>
          <p14:tracePt t="89306" x="4759325" y="4751388"/>
          <p14:tracePt t="89323" x="4803775" y="4751388"/>
          <p14:tracePt t="89340" x="4848225" y="4751388"/>
          <p14:tracePt t="89356" x="4875213" y="4751388"/>
          <p14:tracePt t="89373" x="4919663" y="4751388"/>
          <p14:tracePt t="89389" x="4956175" y="4751388"/>
          <p14:tracePt t="89406" x="4991100" y="4751388"/>
          <p14:tracePt t="89423" x="5037138" y="4751388"/>
          <p14:tracePt t="89440" x="5081588" y="4751388"/>
          <p14:tracePt t="89456" x="5108575" y="4751388"/>
          <p14:tracePt t="89473" x="5133975" y="4751388"/>
          <p14:tracePt t="89490" x="5153025" y="4751388"/>
          <p14:tracePt t="89507" x="5160963" y="4751388"/>
          <p14:tracePt t="89523" x="5180013" y="4751388"/>
          <p14:tracePt t="89540" x="5187950" y="4751388"/>
          <p14:tracePt t="89557" x="5197475" y="4751388"/>
          <p14:tracePt t="89573" x="5214938" y="4751388"/>
          <p14:tracePt t="89607" x="5224463" y="4751388"/>
          <p14:tracePt t="89813" x="5232400" y="4751388"/>
          <p14:tracePt t="90141" x="5241925" y="4751388"/>
          <p14:tracePt t="90149" x="5251450" y="4751388"/>
          <p14:tracePt t="90158" x="5259388" y="4751388"/>
          <p14:tracePt t="90175" x="5268913" y="4751388"/>
          <p14:tracePt t="90191" x="5303838" y="4751388"/>
          <p14:tracePt t="90208" x="5340350" y="4751388"/>
          <p14:tracePt t="90225" x="5384800" y="4751388"/>
          <p14:tracePt t="90242" x="5465763" y="4751388"/>
          <p14:tracePt t="90258" x="5554663" y="4751388"/>
          <p14:tracePt t="90275" x="5653088" y="4751388"/>
          <p14:tracePt t="90292" x="5741988" y="4732338"/>
          <p14:tracePt t="90308" x="5803900" y="4724400"/>
          <p14:tracePt t="90325" x="5857875" y="4724400"/>
          <p14:tracePt t="90342" x="5875338" y="4724400"/>
          <p14:tracePt t="90397" x="5884863" y="4724400"/>
          <p14:tracePt t="90430" x="5894388" y="4724400"/>
          <p14:tracePt t="90437" x="5902325" y="4724400"/>
          <p14:tracePt t="90446" x="5911850" y="4724400"/>
          <p14:tracePt t="90462" x="5929313" y="4724400"/>
          <p14:tracePt t="90475" x="5938838" y="4724400"/>
          <p14:tracePt t="90492" x="5983288" y="4724400"/>
          <p14:tracePt t="90509" x="6072188" y="4714875"/>
          <p14:tracePt t="90526" x="6153150" y="4697413"/>
          <p14:tracePt t="90542" x="6251575" y="4687888"/>
          <p14:tracePt t="90559" x="6367463" y="4652963"/>
          <p14:tracePt t="90576" x="6500813" y="4608513"/>
          <p14:tracePt t="90592" x="6653213" y="4554538"/>
          <p14:tracePt t="90609" x="6786563" y="4518025"/>
          <p14:tracePt t="90626" x="6911975" y="4491038"/>
          <p14:tracePt t="90642" x="6973888" y="4483100"/>
          <p14:tracePt t="90659" x="7027863" y="4473575"/>
          <p14:tracePt t="90676" x="7045325" y="4473575"/>
          <p14:tracePt t="90693" x="7081838" y="4473575"/>
          <p14:tracePt t="90709" x="7126288" y="4473575"/>
          <p14:tracePt t="90726" x="7188200" y="4473575"/>
          <p14:tracePt t="90743" x="7242175" y="4483100"/>
          <p14:tracePt t="90759" x="7304088" y="4500563"/>
          <p14:tracePt t="90776" x="7385050" y="4518025"/>
          <p14:tracePt t="90793" x="7466013" y="4527550"/>
          <p14:tracePt t="90810" x="7537450" y="4545013"/>
          <p14:tracePt t="90826" x="7589838" y="4545013"/>
          <p14:tracePt t="90843" x="7634288" y="4545013"/>
          <p14:tracePt t="90860" x="7688263" y="4545013"/>
          <p14:tracePt t="90876" x="7732713" y="4545013"/>
          <p14:tracePt t="90893" x="7786688" y="4545013"/>
          <p14:tracePt t="90910" x="7823200" y="4545013"/>
          <p14:tracePt t="90926" x="7840663" y="4554538"/>
          <p14:tracePt t="90943" x="7875588" y="4554538"/>
          <p14:tracePt t="90960" x="7894638" y="4572000"/>
          <p14:tracePt t="90977" x="7912100" y="4572000"/>
          <p14:tracePt t="90993" x="7939088" y="4581525"/>
          <p14:tracePt t="91010" x="7956550" y="4581525"/>
          <p14:tracePt t="91027" x="7983538" y="4589463"/>
          <p14:tracePt t="91043" x="8010525" y="4598988"/>
          <p14:tracePt t="91060" x="8054975" y="4616450"/>
          <p14:tracePt t="91077" x="8126413" y="4633913"/>
          <p14:tracePt t="91093" x="8180388" y="4643438"/>
          <p14:tracePt t="91110" x="8224838" y="4643438"/>
          <p14:tracePt t="91127" x="8313738" y="4643438"/>
          <p14:tracePt t="91143" x="8394700" y="4643438"/>
          <p14:tracePt t="91160" x="8474075" y="4643438"/>
          <p14:tracePt t="91177" x="8545513" y="4643438"/>
          <p14:tracePt t="91193" x="8582025" y="4643438"/>
          <p14:tracePt t="91210" x="8609013" y="4643438"/>
          <p14:tracePt t="91227" x="8634413" y="4652963"/>
          <p14:tracePt t="91243" x="8643938" y="4652963"/>
          <p14:tracePt t="91261" x="8661400" y="4652963"/>
          <p14:tracePt t="91277" x="8688388" y="4660900"/>
          <p14:tracePt t="91294" x="8697913" y="4660900"/>
          <p14:tracePt t="91311" x="8715375" y="4660900"/>
          <p14:tracePt t="93413" x="8724900" y="4670425"/>
          <p14:tracePt t="93429" x="8697913" y="4679950"/>
          <p14:tracePt t="93437" x="8670925" y="4687888"/>
          <p14:tracePt t="93448" x="8626475" y="4697413"/>
          <p14:tracePt t="93465" x="8474075" y="4714875"/>
          <p14:tracePt t="93482" x="8251825" y="4714875"/>
          <p14:tracePt t="93498" x="7956550" y="4714875"/>
          <p14:tracePt t="93515" x="7616825" y="4714875"/>
          <p14:tracePt t="93532" x="7358063" y="4714875"/>
          <p14:tracePt t="93548" x="7116763" y="4714875"/>
          <p14:tracePt t="93565" x="6732588" y="4741863"/>
          <p14:tracePt t="93582" x="6483350" y="4776788"/>
          <p14:tracePt t="93599" x="6180138" y="4840288"/>
          <p14:tracePt t="93615" x="5894388" y="4902200"/>
          <p14:tracePt t="93632" x="5653088" y="4956175"/>
          <p14:tracePt t="93649" x="5446713" y="4991100"/>
          <p14:tracePt t="93665" x="5295900" y="5018088"/>
          <p14:tracePt t="93682" x="5153025" y="5045075"/>
          <p14:tracePt t="93699" x="4991100" y="5081588"/>
          <p14:tracePt t="93716" x="4822825" y="5116513"/>
          <p14:tracePt t="93732" x="4625975" y="5153025"/>
          <p14:tracePt t="93749" x="4438650" y="5170488"/>
          <p14:tracePt t="93766" x="4197350" y="5170488"/>
          <p14:tracePt t="93782" x="4071938" y="5170488"/>
          <p14:tracePt t="93799" x="3938588" y="5170488"/>
          <p14:tracePt t="93816" x="3813175" y="5170488"/>
          <p14:tracePt t="93832" x="3670300" y="5170488"/>
          <p14:tracePt t="93849" x="3490913" y="5170488"/>
          <p14:tracePt t="93866" x="3322638" y="5143500"/>
          <p14:tracePt t="93883" x="3133725" y="5108575"/>
          <p14:tracePt t="93899" x="2955925" y="5062538"/>
          <p14:tracePt t="93916" x="2795588" y="5045075"/>
          <p14:tracePt t="93933" x="2679700" y="5037138"/>
          <p14:tracePt t="93949" x="2527300" y="5037138"/>
          <p14:tracePt t="93966" x="2446338" y="5037138"/>
          <p14:tracePt t="93983" x="2374900" y="5018088"/>
          <p14:tracePt t="93999" x="2330450" y="5018088"/>
          <p14:tracePt t="94016" x="2312988" y="5018088"/>
          <p14:tracePt t="94033" x="2303463" y="5018088"/>
          <p14:tracePt t="94050" x="2286000" y="5018088"/>
          <p14:tracePt t="94066" x="2268538" y="5018088"/>
          <p14:tracePt t="94083" x="2259013" y="5018088"/>
          <p14:tracePt t="94100" x="2251075" y="5010150"/>
          <p14:tracePt t="94221" x="2251075" y="5000625"/>
          <p14:tracePt t="94229" x="2259013" y="5000625"/>
          <p14:tracePt t="94237" x="2276475" y="4991100"/>
          <p14:tracePt t="94250" x="2295525" y="4983163"/>
          <p14:tracePt t="94267" x="2347913" y="4983163"/>
          <p14:tracePt t="94284" x="2419350" y="4983163"/>
          <p14:tracePt t="94300" x="2517775" y="4983163"/>
          <p14:tracePt t="94317" x="2616200" y="4983163"/>
          <p14:tracePt t="94334" x="2741613" y="4983163"/>
          <p14:tracePt t="94350" x="2803525" y="4983163"/>
          <p14:tracePt t="94367" x="2830513" y="4983163"/>
          <p14:tracePt t="94384" x="2847975" y="4983163"/>
          <p14:tracePt t="94400" x="2857500" y="4983163"/>
          <p14:tracePt t="94434" x="2867025" y="4983163"/>
          <p14:tracePt t="94622" x="2874963" y="4983163"/>
          <p14:tracePt t="94638" x="2884488" y="4983163"/>
          <p14:tracePt t="94646" x="2894013" y="4983163"/>
          <p14:tracePt t="94654" x="2901950" y="4983163"/>
          <p14:tracePt t="94668" x="2928938" y="4983163"/>
          <p14:tracePt t="94685" x="2982913" y="4983163"/>
          <p14:tracePt t="94686" x="3009900" y="4983163"/>
          <p14:tracePt t="94701" x="3062288" y="4983163"/>
          <p14:tracePt t="94718" x="3116263" y="4983163"/>
          <p14:tracePt t="94734" x="3152775" y="4983163"/>
          <p14:tracePt t="94751" x="3187700" y="4983163"/>
          <p14:tracePt t="94768" x="3214688" y="4983163"/>
          <p14:tracePt t="94785" x="3232150" y="4983163"/>
          <p14:tracePt t="94801" x="3241675" y="4983163"/>
          <p14:tracePt t="94861" x="3251200" y="4983163"/>
          <p14:tracePt t="95758" x="3259138" y="4983163"/>
          <p14:tracePt t="95766" x="3268663" y="4983163"/>
          <p14:tracePt t="95774" x="3286125" y="4983163"/>
          <p14:tracePt t="95790" x="3295650" y="4983163"/>
          <p14:tracePt t="95803" x="3313113" y="4983163"/>
          <p14:tracePt t="95820" x="3330575" y="4983163"/>
          <p14:tracePt t="95837" x="3367088" y="4983163"/>
          <p14:tracePt t="95854" x="3419475" y="4983163"/>
          <p14:tracePt t="95871" x="3473450" y="4983163"/>
          <p14:tracePt t="95887" x="3517900" y="4983163"/>
          <p14:tracePt t="95904" x="3571875" y="4983163"/>
          <p14:tracePt t="95921" x="3616325" y="4983163"/>
          <p14:tracePt t="95937" x="3670300" y="4983163"/>
          <p14:tracePt t="95954" x="3705225" y="4983163"/>
          <p14:tracePt t="95971" x="3759200" y="4983163"/>
          <p14:tracePt t="95988" x="3795713" y="4983163"/>
          <p14:tracePt t="96004" x="3822700" y="4983163"/>
          <p14:tracePt t="96021" x="3848100" y="4983163"/>
          <p14:tracePt t="96038" x="3867150" y="4983163"/>
          <p14:tracePt t="96071" x="3875088" y="4983163"/>
          <p14:tracePt t="96358" x="3875088" y="4973638"/>
          <p14:tracePt t="96374" x="3875088" y="4956175"/>
          <p14:tracePt t="96382" x="3857625" y="4938713"/>
          <p14:tracePt t="96390" x="3830638" y="4911725"/>
          <p14:tracePt t="96405" x="3776663" y="4867275"/>
          <p14:tracePt t="96422" x="3500438" y="4643438"/>
          <p14:tracePt t="96438" x="3170238" y="4394200"/>
          <p14:tracePt t="96455" x="2795588" y="4081463"/>
          <p14:tracePt t="96472" x="2347913" y="3776663"/>
          <p14:tracePt t="96488" x="1955800" y="3490913"/>
          <p14:tracePt t="96505" x="1660525" y="3286125"/>
          <p14:tracePt t="96522" x="1428750" y="3108325"/>
          <p14:tracePt t="96539" x="1268413" y="2946400"/>
          <p14:tracePt t="96555" x="1152525" y="2803525"/>
          <p14:tracePt t="96572" x="1036638" y="2660650"/>
          <p14:tracePt t="96589" x="946150" y="2544763"/>
          <p14:tracePt t="96605" x="874713" y="2455863"/>
          <p14:tracePt t="96622" x="768350" y="2357438"/>
          <p14:tracePt t="96639" x="696913" y="2312988"/>
          <p14:tracePt t="96656" x="625475" y="2276475"/>
          <p14:tracePt t="96672" x="544513" y="2241550"/>
          <p14:tracePt t="96689" x="438150" y="2179638"/>
          <p14:tracePt t="96706" x="303213" y="2108200"/>
          <p14:tracePt t="96723" x="115888" y="1990725"/>
          <p14:tracePt t="96739" x="0" y="1874838"/>
          <p14:tracePt t="96756" x="0" y="1758950"/>
          <p14:tracePt t="96773" x="0" y="1643063"/>
          <p14:tracePt t="96789" x="0" y="1482725"/>
          <p14:tracePt t="96806" x="0" y="1241425"/>
          <p14:tracePt t="96823" x="0" y="1143000"/>
          <p14:tracePt t="96839" x="0" y="1108075"/>
          <p14:tracePt t="96856" x="0" y="1081088"/>
          <p14:tracePt t="96873" x="9525" y="1036638"/>
          <p14:tracePt t="96890" x="26988" y="1000125"/>
          <p14:tracePt t="96906" x="44450" y="946150"/>
          <p14:tracePt t="96923" x="71438" y="911225"/>
          <p14:tracePt t="96940" x="125413" y="866775"/>
          <p14:tracePt t="96956" x="196850" y="812800"/>
          <p14:tracePt t="96973" x="285750" y="741363"/>
          <p14:tracePt t="96990" x="411163" y="642938"/>
          <p14:tracePt t="97006" x="500063" y="581025"/>
          <p14:tracePt t="97023" x="581025" y="490538"/>
          <p14:tracePt t="97040" x="625475" y="428625"/>
          <p14:tracePt t="97057" x="652463" y="366713"/>
        </p14:tracePtLst>
      </p14:laserTrace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410" y="321276"/>
            <a:ext cx="8923866" cy="5905438"/>
          </a:xfrm>
        </p:spPr>
        <p:txBody>
          <a:bodyPr/>
          <a:lstStyle/>
          <a:p>
            <a:pPr algn="just"/>
            <a:r>
              <a:rPr lang="en-US" dirty="0"/>
              <a:t>As illustrated in Figure 5.6 the client is now responsible only for the application’s user interface and perhaps performing some simple logic processing, such as input validation, thereby providing a ‘thin’ client. The core business logic of the application now resides in its own layer, physically connected to the client and database server over a local area network (LAN) or wide area network (WAN). One application server is designed to serve multiple clients. </a:t>
            </a:r>
          </a:p>
        </p:txBody>
      </p:sp>
      <p:pic>
        <p:nvPicPr>
          <p:cNvPr id="4" name="Picture 3"/>
          <p:cNvPicPr>
            <a:picLocks noChangeAspect="1"/>
          </p:cNvPicPr>
          <p:nvPr/>
        </p:nvPicPr>
        <p:blipFill>
          <a:blip r:embed="rId2"/>
          <a:stretch>
            <a:fillRect/>
          </a:stretch>
        </p:blipFill>
        <p:spPr>
          <a:xfrm>
            <a:off x="1079286" y="2219006"/>
            <a:ext cx="5495925" cy="4267200"/>
          </a:xfrm>
          <a:prstGeom prst="rect">
            <a:avLst/>
          </a:prstGeom>
        </p:spPr>
      </p:pic>
      <p:sp>
        <p:nvSpPr>
          <p:cNvPr id="5" name="TextBox 4"/>
          <p:cNvSpPr txBox="1"/>
          <p:nvPr/>
        </p:nvSpPr>
        <p:spPr>
          <a:xfrm>
            <a:off x="6709719" y="3113903"/>
            <a:ext cx="3188043" cy="646331"/>
          </a:xfrm>
          <a:prstGeom prst="rect">
            <a:avLst/>
          </a:prstGeom>
          <a:noFill/>
        </p:spPr>
        <p:txBody>
          <a:bodyPr wrap="square" rtlCol="0">
            <a:spAutoFit/>
          </a:bodyPr>
          <a:lstStyle/>
          <a:p>
            <a:r>
              <a:rPr lang="en-US" dirty="0"/>
              <a:t>Figure 5.6:The three-tier architecture</a:t>
            </a:r>
          </a:p>
        </p:txBody>
      </p:sp>
      <p:pic>
        <p:nvPicPr>
          <p:cNvPr id="6" name="Picture 5"/>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2760986862"/>
      </p:ext>
    </p:extLst>
  </p:cSld>
  <p:clrMapOvr>
    <a:masterClrMapping/>
  </p:clrMapOvr>
  <mc:AlternateContent xmlns:mc="http://schemas.openxmlformats.org/markup-compatibility/2006" xmlns:p14="http://schemas.microsoft.com/office/powerpoint/2010/main">
    <mc:Choice Requires="p14">
      <p:transition spd="slow" p14:dur="2000" advTm="48126"/>
    </mc:Choice>
    <mc:Fallback xmlns="">
      <p:transition spd="slow" advTm="48126"/>
    </mc:Fallback>
  </mc:AlternateContent>
  <p:extLst>
    <p:ext uri="{3A86A75C-4F4B-4683-9AE1-C65F6400EC91}">
      <p14:laserTraceLst xmlns:p14="http://schemas.microsoft.com/office/powerpoint/2010/main">
        <p14:tracePtLst>
          <p14:tracePt t="718" x="384175" y="428625"/>
          <p14:tracePt t="726" x="473075" y="482600"/>
          <p14:tracePt t="734" x="561975" y="544513"/>
          <p14:tracePt t="744" x="669925" y="588963"/>
          <p14:tracePt t="760" x="955675" y="714375"/>
          <p14:tracePt t="777" x="1241425" y="830263"/>
          <p14:tracePt t="794" x="1482725" y="928688"/>
          <p14:tracePt t="811" x="1670050" y="1000125"/>
          <p14:tracePt t="827" x="1803400" y="1062038"/>
          <p14:tracePt t="844" x="1919288" y="1089025"/>
          <p14:tracePt t="861" x="2009775" y="1098550"/>
          <p14:tracePt t="877" x="2098675" y="1108075"/>
          <p14:tracePt t="894" x="2143125" y="1108075"/>
          <p14:tracePt t="911" x="2179638" y="1108075"/>
          <p14:tracePt t="927" x="2197100" y="1108075"/>
          <p14:tracePt t="944" x="2205038" y="1108075"/>
          <p14:tracePt t="961" x="2214563" y="1108075"/>
          <p14:tracePt t="1006" x="2224088" y="1116013"/>
          <p14:tracePt t="1022" x="2232025" y="1125538"/>
          <p14:tracePt t="1030" x="2241550" y="1133475"/>
          <p14:tracePt t="1044" x="2241550" y="1152525"/>
          <p14:tracePt t="1061" x="2259013" y="1241425"/>
          <p14:tracePt t="1078" x="2268538" y="1554163"/>
          <p14:tracePt t="1094" x="2251075" y="2054225"/>
          <p14:tracePt t="1111" x="2187575" y="2724150"/>
          <p14:tracePt t="1128" x="2036763" y="3500438"/>
          <p14:tracePt t="1144" x="1911350" y="4419600"/>
          <p14:tracePt t="1161" x="1697038" y="5402263"/>
          <p14:tracePt t="1178" x="1401763" y="6303963"/>
          <p14:tracePt t="1194" x="1000125" y="6848475"/>
          <p14:tracePt t="1341" x="0" y="6375400"/>
          <p14:tracePt t="1349" x="0" y="6188075"/>
          <p14:tracePt t="1361" x="0" y="6010275"/>
          <p14:tracePt t="1378" x="0" y="5608638"/>
          <p14:tracePt t="1395" x="0" y="5197475"/>
          <p14:tracePt t="1412" x="0" y="4848225"/>
          <p14:tracePt t="1428" x="0" y="4608513"/>
          <p14:tracePt t="1445" x="0" y="4429125"/>
          <p14:tracePt t="1462" x="0" y="4179888"/>
          <p14:tracePt t="1478" x="0" y="4027488"/>
          <p14:tracePt t="1495" x="36513" y="3848100"/>
          <p14:tracePt t="1512" x="179388" y="3670300"/>
          <p14:tracePt t="1529" x="401638" y="3482975"/>
          <p14:tracePt t="1545" x="785813" y="3251200"/>
          <p14:tracePt t="1562" x="1241425" y="3081338"/>
          <p14:tracePt t="1579" x="1670050" y="2973388"/>
          <p14:tracePt t="1595" x="2098675" y="2928938"/>
          <p14:tracePt t="1612" x="2347913" y="2928938"/>
          <p14:tracePt t="1629" x="2517775" y="2928938"/>
          <p14:tracePt t="1645" x="2616200" y="2928938"/>
          <p14:tracePt t="1662" x="2652713" y="2938463"/>
          <p14:tracePt t="1696" x="2660650" y="2938463"/>
          <p14:tracePt t="1821" x="2652713" y="2938463"/>
          <p14:tracePt t="1829" x="2643188" y="2938463"/>
          <p14:tracePt t="1837" x="2625725" y="2938463"/>
          <p14:tracePt t="1846" x="2616200" y="2938463"/>
          <p14:tracePt t="1863" x="2598738" y="2928938"/>
          <p14:tracePt t="1879" x="2571750" y="2928938"/>
          <p14:tracePt t="1896" x="2527300" y="2894013"/>
          <p14:tracePt t="1913" x="2473325" y="2840038"/>
          <p14:tracePt t="1929" x="2438400" y="2759075"/>
          <p14:tracePt t="1946" x="2393950" y="2679700"/>
          <p14:tracePt t="1963" x="2366963" y="2616200"/>
          <p14:tracePt t="1980" x="2330450" y="2562225"/>
          <p14:tracePt t="1996" x="2322513" y="2554288"/>
          <p14:tracePt t="2013" x="2322513" y="2544763"/>
          <p14:tracePt t="2053" x="2339975" y="2554288"/>
          <p14:tracePt t="2063" x="2357438" y="2554288"/>
          <p14:tracePt t="2080" x="2393950" y="2554288"/>
          <p14:tracePt t="2096" x="2455863" y="2544763"/>
          <p14:tracePt t="2113" x="2554288" y="2490788"/>
          <p14:tracePt t="2130" x="2714625" y="2411413"/>
          <p14:tracePt t="2147" x="2894013" y="2357438"/>
          <p14:tracePt t="2163" x="3017838" y="2303463"/>
          <p14:tracePt t="2180" x="3108325" y="2259013"/>
          <p14:tracePt t="2197" x="3170238" y="2232025"/>
          <p14:tracePt t="2213" x="3205163" y="2214563"/>
          <p14:tracePt t="2230" x="3214688" y="2214563"/>
          <p14:tracePt t="2247" x="3224213" y="2205038"/>
          <p14:tracePt t="2263" x="3241675" y="2197100"/>
          <p14:tracePt t="2280" x="3251200" y="2187575"/>
          <p14:tracePt t="2314" x="3251200" y="2179638"/>
          <p14:tracePt t="2330" x="3259138" y="2152650"/>
          <p14:tracePt t="2347" x="3268663" y="2089150"/>
          <p14:tracePt t="2364" x="3286125" y="1965325"/>
          <p14:tracePt t="2380" x="3322638" y="1751013"/>
          <p14:tracePt t="2397" x="3375025" y="1455738"/>
          <p14:tracePt t="2414" x="3455988" y="1009650"/>
          <p14:tracePt t="2430" x="3500438" y="795338"/>
          <p14:tracePt t="2447" x="3554413" y="588963"/>
          <p14:tracePt t="2464" x="3598863" y="411163"/>
          <p14:tracePt t="2481" x="3643313" y="285750"/>
          <p14:tracePt t="2497" x="3687763" y="223838"/>
          <p14:tracePt t="2514" x="3714750" y="187325"/>
          <p14:tracePt t="2531" x="3768725" y="169863"/>
          <p14:tracePt t="2547" x="3884613" y="152400"/>
          <p14:tracePt t="2564" x="4214813" y="196850"/>
          <p14:tracePt t="2581" x="4830763" y="339725"/>
          <p14:tracePt t="2598" x="6170613" y="776288"/>
          <p14:tracePt t="2614" x="7054850" y="1116013"/>
          <p14:tracePt t="2631" x="7769225" y="1411288"/>
          <p14:tracePt t="2648" x="8224838" y="1697038"/>
          <p14:tracePt t="2664" x="8429625" y="1911350"/>
          <p14:tracePt t="2681" x="8510588" y="2152650"/>
          <p14:tracePt t="2698" x="8537575" y="2419350"/>
          <p14:tracePt t="2715" x="8537575" y="2670175"/>
          <p14:tracePt t="2731" x="8518525" y="2901950"/>
          <p14:tracePt t="2748" x="8466138" y="3089275"/>
          <p14:tracePt t="2765" x="8385175" y="3232150"/>
          <p14:tracePt t="2781" x="8304213" y="3330575"/>
          <p14:tracePt t="2798" x="8205788" y="3411538"/>
          <p14:tracePt t="2815" x="8143875" y="3446463"/>
          <p14:tracePt t="2831" x="8099425" y="3482975"/>
          <p14:tracePt t="2848" x="8062913" y="3509963"/>
          <p14:tracePt t="2865" x="8045450" y="3527425"/>
          <p14:tracePt t="2934" x="8037513" y="3527425"/>
          <p14:tracePt t="2950" x="8037513" y="3536950"/>
          <p14:tracePt t="2966" x="8027988" y="3536950"/>
          <p14:tracePt t="2974" x="8018463" y="3536950"/>
          <p14:tracePt t="2982" x="8010525" y="3536950"/>
          <p14:tracePt t="2998" x="7966075" y="3536950"/>
          <p14:tracePt t="3015" x="7848600" y="3536950"/>
          <p14:tracePt t="3032" x="7670800" y="3536950"/>
          <p14:tracePt t="3049" x="7456488" y="3536950"/>
          <p14:tracePt t="3065" x="7242175" y="3536950"/>
          <p14:tracePt t="3082" x="7081838" y="3536950"/>
          <p14:tracePt t="3099" x="6956425" y="3536950"/>
          <p14:tracePt t="3115" x="6894513" y="3536950"/>
          <p14:tracePt t="3132" x="6848475" y="3536950"/>
          <p14:tracePt t="3149" x="6840538" y="3536950"/>
          <p14:tracePt t="3542" x="6840538" y="3527425"/>
          <p14:tracePt t="3574" x="6840538" y="3517900"/>
          <p14:tracePt t="3582" x="6848475" y="3517900"/>
          <p14:tracePt t="3590" x="6848475" y="3509963"/>
          <p14:tracePt t="3600" x="6858000" y="3509963"/>
          <p14:tracePt t="3616" x="6867525" y="3500438"/>
          <p14:tracePt t="3633" x="6867525" y="3490913"/>
          <p14:tracePt t="3650" x="6875463" y="3490913"/>
          <p14:tracePt t="3702" x="6884988" y="3482975"/>
          <p14:tracePt t="3718" x="6894513" y="3482975"/>
          <p14:tracePt t="3734" x="6911975" y="3482975"/>
          <p14:tracePt t="3742" x="6946900" y="3482975"/>
          <p14:tracePt t="3750" x="6983413" y="3482975"/>
          <p14:tracePt t="3767" x="7126288" y="3482975"/>
          <p14:tracePt t="3783" x="7340600" y="3482975"/>
          <p14:tracePt t="3800" x="7626350" y="3482975"/>
          <p14:tracePt t="3817" x="7991475" y="3482975"/>
          <p14:tracePt t="3834" x="8313738" y="3482975"/>
          <p14:tracePt t="3850" x="8518525" y="3482975"/>
          <p14:tracePt t="3867" x="8572500" y="3482975"/>
          <p14:tracePt t="3884" x="8589963" y="3482975"/>
          <p14:tracePt t="4366" x="8599488" y="3473450"/>
          <p14:tracePt t="4454" x="8599488" y="3465513"/>
          <p14:tracePt t="4478" x="8582025" y="3465513"/>
          <p14:tracePt t="4494" x="8572500" y="3465513"/>
          <p14:tracePt t="4502" x="8545513" y="3455988"/>
          <p14:tracePt t="4510" x="8528050" y="3446463"/>
          <p14:tracePt t="4518" x="8518525" y="3446463"/>
          <p14:tracePt t="4535" x="8456613" y="3438525"/>
          <p14:tracePt t="4552" x="8402638" y="3419475"/>
          <p14:tracePt t="4569" x="8331200" y="3411538"/>
          <p14:tracePt t="4585" x="8269288" y="3384550"/>
          <p14:tracePt t="4602" x="8180388" y="3340100"/>
          <p14:tracePt t="4619" x="8062913" y="3259138"/>
          <p14:tracePt t="4635" x="7902575" y="3108325"/>
          <p14:tracePt t="4652" x="7634288" y="2786063"/>
          <p14:tracePt t="4669" x="7304088" y="2295525"/>
          <p14:tracePt t="4685" x="6884988" y="1643063"/>
          <p14:tracePt t="4702" x="6276975" y="598488"/>
          <p14:tracePt t="4719" x="5973763" y="0"/>
          <p14:tracePt t="4736" x="5732463" y="0"/>
          <p14:tracePt t="4752" x="5643563" y="0"/>
          <p14:tracePt t="4769" x="5608638" y="0"/>
          <p14:tracePt t="4786" x="5599113" y="0"/>
          <p14:tracePt t="5054" x="5599113" y="9525"/>
          <p14:tracePt t="5062" x="5589588" y="26988"/>
          <p14:tracePt t="5070" x="5581650" y="44450"/>
          <p14:tracePt t="5086" x="5527675" y="88900"/>
          <p14:tracePt t="5103" x="5465763" y="152400"/>
          <p14:tracePt t="5120" x="5384800" y="204788"/>
          <p14:tracePt t="5137" x="5313363" y="241300"/>
          <p14:tracePt t="5153" x="5224463" y="276225"/>
          <p14:tracePt t="5170" x="5170488" y="303213"/>
          <p14:tracePt t="5187" x="5116513" y="330200"/>
          <p14:tracePt t="5203" x="5062538" y="339725"/>
          <p14:tracePt t="5220" x="5027613" y="357188"/>
          <p14:tracePt t="5237" x="4983163" y="384175"/>
          <p14:tracePt t="5253" x="4946650" y="411163"/>
          <p14:tracePt t="5270" x="4875213" y="446088"/>
          <p14:tracePt t="5287" x="4840288" y="473075"/>
          <p14:tracePt t="5303" x="4776788" y="500063"/>
          <p14:tracePt t="5320" x="4741863" y="517525"/>
          <p14:tracePt t="5337" x="4714875" y="536575"/>
          <p14:tracePt t="5354" x="4705350" y="544513"/>
          <p14:tracePt t="5370" x="4687888" y="544513"/>
          <p14:tracePt t="5422" x="4687888" y="561975"/>
          <p14:tracePt t="5430" x="4697413" y="561975"/>
          <p14:tracePt t="5438" x="4714875" y="561975"/>
          <p14:tracePt t="5454" x="4776788" y="561975"/>
          <p14:tracePt t="5470" x="4894263" y="561975"/>
          <p14:tracePt t="5487" x="5054600" y="571500"/>
          <p14:tracePt t="5504" x="5214938" y="598488"/>
          <p14:tracePt t="5521" x="5367338" y="633413"/>
          <p14:tracePt t="5537" x="5456238" y="652463"/>
          <p14:tracePt t="5554" x="5500688" y="660400"/>
          <p14:tracePt t="5571" x="5545138" y="669925"/>
          <p14:tracePt t="5588" x="5608638" y="679450"/>
          <p14:tracePt t="5604" x="5680075" y="687388"/>
          <p14:tracePt t="5621" x="5724525" y="696913"/>
          <p14:tracePt t="5638" x="5759450" y="696913"/>
          <p14:tracePt t="5654" x="5840413" y="696913"/>
          <p14:tracePt t="5671" x="5894388" y="696913"/>
          <p14:tracePt t="5688" x="5956300" y="696913"/>
          <p14:tracePt t="5704" x="6018213" y="696913"/>
          <p14:tracePt t="5721" x="6081713" y="696913"/>
          <p14:tracePt t="5738" x="6143625" y="696913"/>
          <p14:tracePt t="5754" x="6205538" y="696913"/>
          <p14:tracePt t="5771" x="6259513" y="696913"/>
          <p14:tracePt t="5788" x="6323013" y="696913"/>
          <p14:tracePt t="5805" x="6375400" y="696913"/>
          <p14:tracePt t="5821" x="6419850" y="696913"/>
          <p14:tracePt t="5838" x="6473825" y="696913"/>
          <p14:tracePt t="5855" x="6518275" y="696913"/>
          <p14:tracePt t="5871" x="6562725" y="696913"/>
          <p14:tracePt t="5888" x="6626225" y="696913"/>
          <p14:tracePt t="5905" x="6688138" y="696913"/>
          <p14:tracePt t="5922" x="6751638" y="696913"/>
          <p14:tracePt t="5938" x="6813550" y="696913"/>
          <p14:tracePt t="5955" x="6875463" y="696913"/>
          <p14:tracePt t="5972" x="6956425" y="696913"/>
          <p14:tracePt t="5988" x="7037388" y="696913"/>
          <p14:tracePt t="6005" x="7108825" y="696913"/>
          <p14:tracePt t="6022" x="7180263" y="696913"/>
          <p14:tracePt t="6038" x="7269163" y="696913"/>
          <p14:tracePt t="6055" x="7331075" y="696913"/>
          <p14:tracePt t="6072" x="7394575" y="696913"/>
          <p14:tracePt t="6089" x="7446963" y="696913"/>
          <p14:tracePt t="6105" x="7483475" y="696913"/>
          <p14:tracePt t="6122" x="7500938" y="696913"/>
          <p14:tracePt t="6155" x="7510463" y="704850"/>
          <p14:tracePt t="6198" x="7510463" y="714375"/>
          <p14:tracePt t="6206" x="7510463" y="723900"/>
          <p14:tracePt t="6214" x="7510463" y="741363"/>
          <p14:tracePt t="6222" x="7483475" y="750888"/>
          <p14:tracePt t="6239" x="7446963" y="785813"/>
          <p14:tracePt t="6256" x="7375525" y="830263"/>
          <p14:tracePt t="6272" x="7277100" y="874713"/>
          <p14:tracePt t="6289" x="7161213" y="928688"/>
          <p14:tracePt t="6306" x="7037388" y="982663"/>
          <p14:tracePt t="6322" x="6884988" y="1044575"/>
          <p14:tracePt t="6339" x="6732588" y="1143000"/>
          <p14:tracePt t="6356" x="6554788" y="1258888"/>
          <p14:tracePt t="6373" x="6402388" y="1366838"/>
          <p14:tracePt t="6389" x="6269038" y="1465263"/>
          <p14:tracePt t="6406" x="6116638" y="1571625"/>
          <p14:tracePt t="6423" x="6062663" y="1608138"/>
          <p14:tracePt t="6439" x="6010275" y="1633538"/>
          <p14:tracePt t="6456" x="5973763" y="1660525"/>
          <p14:tracePt t="6473" x="5911850" y="1697038"/>
          <p14:tracePt t="6489" x="5813425" y="1758950"/>
          <p14:tracePt t="6506" x="5670550" y="1857375"/>
          <p14:tracePt t="6523" x="5491163" y="2000250"/>
          <p14:tracePt t="6540" x="5241925" y="2197100"/>
          <p14:tracePt t="6556" x="4991100" y="2384425"/>
          <p14:tracePt t="6573" x="4813300" y="2517775"/>
          <p14:tracePt t="6590" x="4652963" y="2625725"/>
          <p14:tracePt t="6590" x="4598988" y="2660650"/>
          <p14:tracePt t="6606" x="4500563" y="2714625"/>
          <p14:tracePt t="6623" x="4429125" y="2751138"/>
          <p14:tracePt t="6640" x="4384675" y="2776538"/>
          <p14:tracePt t="6656" x="4340225" y="2776538"/>
          <p14:tracePt t="6673" x="4251325" y="2776538"/>
          <p14:tracePt t="6690" x="4125913" y="2776538"/>
          <p14:tracePt t="6707" x="3946525" y="2776538"/>
          <p14:tracePt t="6723" x="3741738" y="2776538"/>
          <p14:tracePt t="6740" x="3517900" y="2776538"/>
          <p14:tracePt t="6757" x="3268663" y="2786063"/>
          <p14:tracePt t="6773" x="3027363" y="2830513"/>
          <p14:tracePt t="6790" x="2670175" y="2901950"/>
          <p14:tracePt t="6807" x="2428875" y="2946400"/>
          <p14:tracePt t="6824" x="2214563" y="2982913"/>
          <p14:tracePt t="6840" x="2000250" y="3009900"/>
          <p14:tracePt t="6857" x="1822450" y="3017838"/>
          <p14:tracePt t="6874" x="1652588" y="3017838"/>
          <p14:tracePt t="6890" x="1482725" y="3017838"/>
          <p14:tracePt t="6907" x="1339850" y="3017838"/>
          <p14:tracePt t="6924" x="1214438" y="3017838"/>
          <p14:tracePt t="6940" x="1044575" y="3017838"/>
          <p14:tracePt t="6957" x="874713" y="3017838"/>
          <p14:tracePt t="6974" x="704850" y="2990850"/>
          <p14:tracePt t="6991" x="509588" y="2965450"/>
          <p14:tracePt t="7007" x="411163" y="2938463"/>
          <p14:tracePt t="7024" x="347663" y="2919413"/>
          <p14:tracePt t="7041" x="339725" y="2919413"/>
          <p14:tracePt t="7110" x="339725" y="2911475"/>
          <p14:tracePt t="7118" x="339725" y="2901950"/>
          <p14:tracePt t="7127" x="347663" y="2894013"/>
          <p14:tracePt t="7141" x="357188" y="2894013"/>
          <p14:tracePt t="7158" x="393700" y="2874963"/>
          <p14:tracePt t="7174" x="465138" y="2857500"/>
          <p14:tracePt t="7191" x="527050" y="2840038"/>
          <p14:tracePt t="7208" x="608013" y="2830513"/>
          <p14:tracePt t="7225" x="723900" y="2830513"/>
          <p14:tracePt t="7241" x="866775" y="2830513"/>
          <p14:tracePt t="7258" x="1027113" y="2830513"/>
          <p14:tracePt t="7274" x="1204913" y="2830513"/>
          <p14:tracePt t="7291" x="1374775" y="2830513"/>
          <p14:tracePt t="7308" x="1509713" y="2830513"/>
          <p14:tracePt t="7325" x="1625600" y="2830513"/>
          <p14:tracePt t="7341" x="1724025" y="2840038"/>
          <p14:tracePt t="7358" x="1822450" y="2840038"/>
          <p14:tracePt t="7375" x="2054225" y="2840038"/>
          <p14:tracePt t="7391" x="2241550" y="2840038"/>
          <p14:tracePt t="7408" x="2455863" y="2840038"/>
          <p14:tracePt t="7425" x="2687638" y="2840038"/>
          <p14:tracePt t="7442" x="2901950" y="2840038"/>
          <p14:tracePt t="7458" x="3125788" y="2840038"/>
          <p14:tracePt t="7475" x="3340100" y="2840038"/>
          <p14:tracePt t="7492" x="3544888" y="2830513"/>
          <p14:tracePt t="7508" x="3697288" y="2830513"/>
          <p14:tracePt t="7525" x="3840163" y="2830513"/>
          <p14:tracePt t="7542" x="3973513" y="2830513"/>
          <p14:tracePt t="7558" x="4133850" y="2830513"/>
          <p14:tracePt t="7575" x="4224338" y="2830513"/>
          <p14:tracePt t="7592" x="4313238" y="2830513"/>
          <p14:tracePt t="7609" x="4384675" y="2830513"/>
          <p14:tracePt t="7625" x="4446588" y="2830513"/>
          <p14:tracePt t="7642" x="4500563" y="2830513"/>
          <p14:tracePt t="7659" x="4562475" y="2830513"/>
          <p14:tracePt t="7675" x="4633913" y="2830513"/>
          <p14:tracePt t="7692" x="4705350" y="2830513"/>
          <p14:tracePt t="7709" x="4768850" y="2822575"/>
          <p14:tracePt t="7726" x="4822825" y="2803525"/>
          <p14:tracePt t="7742" x="4884738" y="2795588"/>
          <p14:tracePt t="7759" x="4929188" y="2786063"/>
          <p14:tracePt t="7776" x="4983163" y="2768600"/>
          <p14:tracePt t="7792" x="5010150" y="2768600"/>
          <p14:tracePt t="7809" x="5062538" y="2759075"/>
          <p14:tracePt t="7826" x="5072063" y="2759075"/>
          <p14:tracePt t="7843" x="5099050" y="2751138"/>
          <p14:tracePt t="7859" x="5108575" y="2751138"/>
          <p14:tracePt t="7876" x="5116513" y="2741613"/>
          <p14:tracePt t="7893" x="5126038" y="2741613"/>
          <p14:tracePt t="7909" x="5133975" y="2741613"/>
          <p14:tracePt t="7926" x="5143500" y="2741613"/>
          <p14:tracePt t="7943" x="5170488" y="2741613"/>
          <p14:tracePt t="7959" x="5187950" y="2741613"/>
          <p14:tracePt t="7976" x="5197475" y="2741613"/>
          <p14:tracePt t="7993" x="5205413" y="2741613"/>
          <p14:tracePt t="8010" x="5214938" y="2741613"/>
          <p14:tracePt t="8026" x="5224463" y="2741613"/>
          <p14:tracePt t="8043" x="5232400" y="2741613"/>
          <p14:tracePt t="10167" x="5224463" y="2741613"/>
          <p14:tracePt t="10175" x="5205413" y="2741613"/>
          <p14:tracePt t="10183" x="5170488" y="2741613"/>
          <p14:tracePt t="10198" x="5116513" y="2741613"/>
          <p14:tracePt t="10214" x="5037138" y="2741613"/>
          <p14:tracePt t="10231" x="4902200" y="2741613"/>
          <p14:tracePt t="10248" x="4830763" y="2741613"/>
          <p14:tracePt t="10264" x="4803775" y="2741613"/>
          <p14:tracePt t="10281" x="4795838" y="2741613"/>
          <p14:tracePt t="10383" x="4786313" y="2741613"/>
          <p14:tracePt t="10407" x="4776788" y="2741613"/>
          <p14:tracePt t="10415" x="4759325" y="2741613"/>
          <p14:tracePt t="10423" x="4741863" y="2741613"/>
          <p14:tracePt t="10431" x="4714875" y="2741613"/>
          <p14:tracePt t="10448" x="4643438" y="2741613"/>
          <p14:tracePt t="10465" x="4545013" y="2741613"/>
          <p14:tracePt t="10482" x="4429125" y="2741613"/>
          <p14:tracePt t="10498" x="4295775" y="2741613"/>
          <p14:tracePt t="10515" x="4143375" y="2741613"/>
          <p14:tracePt t="10532" x="3983038" y="2741613"/>
          <p14:tracePt t="10548" x="3822700" y="2741613"/>
          <p14:tracePt t="10565" x="3643313" y="2741613"/>
          <p14:tracePt t="10582" x="3455988" y="2741613"/>
          <p14:tracePt t="10599" x="3259138" y="2741613"/>
          <p14:tracePt t="10615" x="3036888" y="2741613"/>
          <p14:tracePt t="10632" x="2911475" y="2741613"/>
          <p14:tracePt t="10649" x="2830513" y="2741613"/>
          <p14:tracePt t="10665" x="2759075" y="2741613"/>
          <p14:tracePt t="10682" x="2679700" y="2741613"/>
          <p14:tracePt t="10699" x="2571750" y="2741613"/>
          <p14:tracePt t="10715" x="2455863" y="2741613"/>
          <p14:tracePt t="10732" x="2330450" y="2741613"/>
          <p14:tracePt t="10749" x="2205038" y="2741613"/>
          <p14:tracePt t="10766" x="2089150" y="2741613"/>
          <p14:tracePt t="10782" x="2017713" y="2741613"/>
          <p14:tracePt t="10799" x="1965325" y="2741613"/>
          <p14:tracePt t="10816" x="1955800" y="2741613"/>
          <p14:tracePt t="11007" x="1965325" y="2741613"/>
          <p14:tracePt t="11015" x="1990725" y="2741613"/>
          <p14:tracePt t="11023" x="2027238" y="2741613"/>
          <p14:tracePt t="11033" x="2062163" y="2741613"/>
          <p14:tracePt t="11049" x="2214563" y="2741613"/>
          <p14:tracePt t="11066" x="2490788" y="2741613"/>
          <p14:tracePt t="11083" x="2955925" y="2741613"/>
          <p14:tracePt t="11100" x="3517900" y="2741613"/>
          <p14:tracePt t="11116" x="4071938" y="2741613"/>
          <p14:tracePt t="11133" x="4438650" y="2741613"/>
          <p14:tracePt t="11150" x="4616450" y="2741613"/>
          <p14:tracePt t="11166" x="4697413" y="2741613"/>
          <p14:tracePt t="11183" x="4714875" y="2741613"/>
          <p14:tracePt t="12872" x="4724400" y="2741613"/>
          <p14:tracePt t="12880" x="4732338" y="2741613"/>
          <p14:tracePt t="12904" x="4732338" y="2751138"/>
          <p14:tracePt t="12920" x="4732338" y="2759075"/>
          <p14:tracePt t="12927" x="4732338" y="2768600"/>
          <p14:tracePt t="12943" x="4732338" y="2776538"/>
          <p14:tracePt t="12954" x="4732338" y="2786063"/>
          <p14:tracePt t="12970" x="4732338" y="2795588"/>
          <p14:tracePt t="12987" x="4732338" y="2803525"/>
          <p14:tracePt t="13004" x="4732338" y="2813050"/>
          <p14:tracePt t="13021" x="4714875" y="2822575"/>
          <p14:tracePt t="13037" x="4679950" y="2840038"/>
          <p14:tracePt t="13054" x="4625975" y="2867025"/>
          <p14:tracePt t="13071" x="4562475" y="2894013"/>
          <p14:tracePt t="13088" x="4473575" y="2919413"/>
          <p14:tracePt t="13104" x="4429125" y="2938463"/>
          <p14:tracePt t="13121" x="4394200" y="2946400"/>
          <p14:tracePt t="13138" x="4367213" y="2965450"/>
          <p14:tracePt t="13154" x="4357688" y="2973388"/>
          <p14:tracePt t="13171" x="4348163" y="2973388"/>
          <p14:tracePt t="13188" x="4340225" y="2973388"/>
          <p14:tracePt t="13336" x="4330700" y="2973388"/>
          <p14:tracePt t="13375" x="4322763" y="2973388"/>
          <p14:tracePt t="13440" x="4313238" y="2973388"/>
          <p14:tracePt t="13480" x="4303713" y="2965450"/>
          <p14:tracePt t="13504" x="4303713" y="2955925"/>
          <p14:tracePt t="13656" x="4303713" y="2946400"/>
          <p14:tracePt t="14208" x="4313238" y="2946400"/>
          <p14:tracePt t="15632" x="4322763" y="2946400"/>
          <p14:tracePt t="15776" x="4330700" y="2946400"/>
          <p14:tracePt t="18320" x="4340225" y="2938463"/>
          <p14:tracePt t="18328" x="4340225" y="2919413"/>
          <p14:tracePt t="18336" x="4340225" y="2884488"/>
          <p14:tracePt t="18349" x="4340225" y="2847975"/>
          <p14:tracePt t="18366" x="4313238" y="2714625"/>
          <p14:tracePt t="18382" x="4268788" y="2571750"/>
          <p14:tracePt t="18399" x="4179888" y="2401888"/>
          <p14:tracePt t="18416" x="4081463" y="2232025"/>
          <p14:tracePt t="18432" x="3973513" y="2062163"/>
          <p14:tracePt t="18449" x="3919538" y="2000250"/>
          <p14:tracePt t="18466" x="3867150" y="1928813"/>
          <p14:tracePt t="18483" x="3822700" y="1866900"/>
          <p14:tracePt t="18499" x="3786188" y="1803400"/>
          <p14:tracePt t="18516" x="3741738" y="1731963"/>
          <p14:tracePt t="18533" x="3697288" y="1616075"/>
          <p14:tracePt t="18549" x="3643313" y="1465263"/>
          <p14:tracePt t="18566" x="3589338" y="1330325"/>
          <p14:tracePt t="18583" x="3544888" y="1223963"/>
          <p14:tracePt t="18599" x="3509963" y="1152525"/>
          <p14:tracePt t="18616" x="3490913" y="1116013"/>
          <p14:tracePt t="18657" x="3490913" y="1108075"/>
          <p14:tracePt t="18841" x="3500438" y="1108075"/>
          <p14:tracePt t="18849" x="3517900" y="1108075"/>
          <p14:tracePt t="18857" x="3554413" y="1108075"/>
          <p14:tracePt t="18867" x="3589338" y="1116013"/>
          <p14:tracePt t="18883" x="3687763" y="1133475"/>
          <p14:tracePt t="18900" x="3768725" y="1143000"/>
          <p14:tracePt t="18917" x="3813175" y="1152525"/>
          <p14:tracePt t="18934" x="3875088" y="1169988"/>
          <p14:tracePt t="18950" x="3902075" y="1179513"/>
          <p14:tracePt t="18967" x="3911600" y="1179513"/>
          <p14:tracePt t="18984" x="3919538" y="1179513"/>
          <p14:tracePt t="19000" x="3938588" y="1179513"/>
          <p14:tracePt t="19034" x="3965575" y="1187450"/>
          <p14:tracePt t="19051" x="3973513" y="1187450"/>
          <p14:tracePt t="19067" x="3983038" y="1187450"/>
          <p14:tracePt t="19084" x="4010025" y="1196975"/>
          <p14:tracePt t="19101" x="4044950" y="1204913"/>
          <p14:tracePt t="19117" x="4089400" y="1214438"/>
          <p14:tracePt t="19134" x="4133850" y="1214438"/>
          <p14:tracePt t="19151" x="4187825" y="1214438"/>
          <p14:tracePt t="19167" x="4241800" y="1214438"/>
          <p14:tracePt t="19184" x="4303713" y="1214438"/>
          <p14:tracePt t="19185" x="4340225" y="1214438"/>
          <p14:tracePt t="19201" x="4419600" y="1214438"/>
          <p14:tracePt t="19218" x="4483100" y="1214438"/>
          <p14:tracePt t="19234" x="4537075" y="1214438"/>
          <p14:tracePt t="19251" x="4572000" y="1214438"/>
          <p14:tracePt t="19268" x="4625975" y="1214438"/>
          <p14:tracePt t="19284" x="4679950" y="1214438"/>
          <p14:tracePt t="19301" x="4732338" y="1214438"/>
          <p14:tracePt t="19318" x="4776788" y="1214438"/>
          <p14:tracePt t="19334" x="4813300" y="1214438"/>
          <p14:tracePt t="19351" x="4848225" y="1214438"/>
          <p14:tracePt t="19368" x="4867275" y="1214438"/>
          <p14:tracePt t="19385" x="4911725" y="1214438"/>
          <p14:tracePt t="19401" x="4938713" y="1214438"/>
          <p14:tracePt t="19418" x="4946650" y="1214438"/>
          <p14:tracePt t="19451" x="4956175" y="1214438"/>
          <p14:tracePt t="19721" x="4965700" y="1214438"/>
          <p14:tracePt t="19729" x="4973638" y="1214438"/>
          <p14:tracePt t="19737" x="5000625" y="1214438"/>
          <p14:tracePt t="19752" x="5037138" y="1214438"/>
          <p14:tracePt t="19769" x="5205413" y="1214438"/>
          <p14:tracePt t="19785" x="5313363" y="1214438"/>
          <p14:tracePt t="19802" x="5402263" y="1214438"/>
          <p14:tracePt t="19819" x="5465763" y="1214438"/>
          <p14:tracePt t="19836" x="5500688" y="1214438"/>
          <p14:tracePt t="19852" x="5537200" y="1214438"/>
          <p14:tracePt t="19869" x="5562600" y="1214438"/>
          <p14:tracePt t="19886" x="5581650" y="1214438"/>
          <p14:tracePt t="19902" x="5608638" y="1214438"/>
          <p14:tracePt t="19919" x="5634038" y="1214438"/>
          <p14:tracePt t="19936" x="5670550" y="1214438"/>
          <p14:tracePt t="19953" x="5715000" y="1214438"/>
          <p14:tracePt t="19969" x="5724525" y="1214438"/>
          <p14:tracePt t="19986" x="5741988" y="1214438"/>
          <p14:tracePt t="20003" x="5751513" y="1214438"/>
          <p14:tracePt t="20019" x="5786438" y="1214438"/>
          <p14:tracePt t="20036" x="5813425" y="1223963"/>
          <p14:tracePt t="20053" x="5840413" y="1231900"/>
          <p14:tracePt t="20069" x="5875338" y="1231900"/>
          <p14:tracePt t="20086" x="5894388" y="1231900"/>
          <p14:tracePt t="20103" x="5911850" y="1231900"/>
          <p14:tracePt t="21321" x="5919788" y="1231900"/>
          <p14:tracePt t="21329" x="5938838" y="1231900"/>
          <p14:tracePt t="21339" x="5973763" y="1231900"/>
          <p14:tracePt t="21356" x="6081713" y="1231900"/>
          <p14:tracePt t="21372" x="6286500" y="1241425"/>
          <p14:tracePt t="21389" x="6491288" y="1276350"/>
          <p14:tracePt t="21406" x="6653213" y="1285875"/>
          <p14:tracePt t="21422" x="6724650" y="1285875"/>
          <p14:tracePt t="21439" x="6742113" y="1285875"/>
          <p14:tracePt t="21473" x="6759575" y="1285875"/>
          <p14:tracePt t="21553" x="6769100" y="1285875"/>
          <p14:tracePt t="21569" x="6777038" y="1285875"/>
          <p14:tracePt t="21577" x="6804025" y="1285875"/>
          <p14:tracePt t="21585" x="6823075" y="1285875"/>
          <p14:tracePt t="21593" x="6848475" y="1285875"/>
          <p14:tracePt t="21606" x="6875463" y="1285875"/>
          <p14:tracePt t="21623" x="6956425" y="1285875"/>
          <p14:tracePt t="21640" x="7054850" y="1285875"/>
          <p14:tracePt t="21656" x="7170738" y="1285875"/>
          <p14:tracePt t="21673" x="7296150" y="1285875"/>
          <p14:tracePt t="21690" x="7340600" y="1285875"/>
          <p14:tracePt t="21706" x="7348538" y="1285875"/>
          <p14:tracePt t="21729" x="7358063" y="1285875"/>
          <p14:tracePt t="21801" x="7367588" y="1285875"/>
          <p14:tracePt t="21809" x="7375525" y="1285875"/>
          <p14:tracePt t="21825" x="7394575" y="1285875"/>
          <p14:tracePt t="21833" x="7412038" y="1276350"/>
          <p14:tracePt t="21841" x="7419975" y="1276350"/>
          <p14:tracePt t="21857" x="7491413" y="1268413"/>
          <p14:tracePt t="21873" x="7599363" y="1250950"/>
          <p14:tracePt t="21890" x="7751763" y="1204913"/>
          <p14:tracePt t="21907" x="7983538" y="1179513"/>
          <p14:tracePt t="21923" x="8313738" y="1143000"/>
          <p14:tracePt t="21940" x="8653463" y="1143000"/>
          <p14:tracePt t="21957" x="8974138" y="1143000"/>
          <p14:tracePt t="21974" x="9170988" y="1143000"/>
          <p14:tracePt t="21990" x="9251950" y="1143000"/>
          <p14:tracePt t="22007" x="9269413" y="1143000"/>
          <p14:tracePt t="22137" x="9269413" y="1152525"/>
          <p14:tracePt t="22145" x="9251950" y="1152525"/>
          <p14:tracePt t="22153" x="9224963" y="1169988"/>
          <p14:tracePt t="22161" x="9188450" y="1179513"/>
          <p14:tracePt t="22174" x="9134475" y="1196975"/>
          <p14:tracePt t="22191" x="9001125" y="1250950"/>
          <p14:tracePt t="22207" x="8804275" y="1312863"/>
          <p14:tracePt t="22224" x="8555038" y="1384300"/>
          <p14:tracePt t="22241" x="8089900" y="1473200"/>
          <p14:tracePt t="22257" x="7777163" y="1544638"/>
          <p14:tracePt t="22274" x="7402513" y="1625600"/>
          <p14:tracePt t="22291" x="6929438" y="1724025"/>
          <p14:tracePt t="22308" x="6402388" y="1839913"/>
          <p14:tracePt t="22324" x="5902325" y="1965325"/>
          <p14:tracePt t="22341" x="5456238" y="2116138"/>
          <p14:tracePt t="22358" x="5099050" y="2259013"/>
          <p14:tracePt t="22374" x="4830763" y="2366963"/>
          <p14:tracePt t="22391" x="4652963" y="2438400"/>
          <p14:tracePt t="22408" x="4500563" y="2490788"/>
          <p14:tracePt t="22425" x="4402138" y="2536825"/>
          <p14:tracePt t="22441" x="4286250" y="2581275"/>
          <p14:tracePt t="22458" x="4197350" y="2616200"/>
          <p14:tracePt t="22475" x="4089400" y="2660650"/>
          <p14:tracePt t="22491" x="3983038" y="2705100"/>
          <p14:tracePt t="22508" x="3884613" y="2751138"/>
          <p14:tracePt t="22525" x="3776663" y="2795588"/>
          <p14:tracePt t="22542" x="3687763" y="2822575"/>
          <p14:tracePt t="22558" x="3589338" y="2874963"/>
          <p14:tracePt t="22575" x="3482975" y="2938463"/>
          <p14:tracePt t="22592" x="3375025" y="3009900"/>
          <p14:tracePt t="22608" x="3276600" y="3081338"/>
          <p14:tracePt t="22625" x="3170238" y="3197225"/>
          <p14:tracePt t="22642" x="3116263" y="3313113"/>
          <p14:tracePt t="22658" x="3081338" y="3473450"/>
          <p14:tracePt t="22675" x="3044825" y="3633788"/>
          <p14:tracePt t="22692" x="3036888" y="3776663"/>
          <p14:tracePt t="22709" x="3036888" y="3902075"/>
          <p14:tracePt t="22725" x="3036888" y="3973513"/>
          <p14:tracePt t="22742" x="3036888" y="4000500"/>
          <p14:tracePt t="22759" x="3036888" y="4017963"/>
          <p14:tracePt t="22792" x="3044825" y="4027488"/>
          <p14:tracePt t="22833" x="3054350" y="4027488"/>
          <p14:tracePt t="22841" x="3071813" y="4027488"/>
          <p14:tracePt t="22849" x="3081338" y="4017963"/>
          <p14:tracePt t="22859" x="3089275" y="4017963"/>
          <p14:tracePt t="22876" x="3108325" y="4000500"/>
          <p14:tracePt t="22892" x="3116263" y="3990975"/>
          <p14:tracePt t="22926" x="3125788" y="3983038"/>
          <p14:tracePt t="22945" x="3125788" y="3965575"/>
          <p14:tracePt t="22959" x="3108325" y="3956050"/>
          <p14:tracePt t="22976" x="3054350" y="3946525"/>
          <p14:tracePt t="22992" x="3000375" y="3938588"/>
          <p14:tracePt t="23009" x="2874963" y="3919538"/>
          <p14:tracePt t="23026" x="2822575" y="3902075"/>
          <p14:tracePt t="23043" x="2776538" y="3894138"/>
          <p14:tracePt t="23059" x="2751138" y="3875088"/>
          <p14:tracePt t="23076" x="2732088" y="3848100"/>
          <p14:tracePt t="23093" x="2705100" y="3776663"/>
          <p14:tracePt t="23109" x="2705100" y="3705225"/>
          <p14:tracePt t="23128" x="2724150" y="3589338"/>
          <p14:tracePt t="23143" x="2813050" y="3490913"/>
          <p14:tracePt t="23160" x="2965450" y="3402013"/>
          <p14:tracePt t="23176" x="3143250" y="3330575"/>
          <p14:tracePt t="23193" x="3330575" y="3286125"/>
          <p14:tracePt t="23210" x="3625850" y="3232150"/>
          <p14:tracePt t="23226" x="3803650" y="3205163"/>
          <p14:tracePt t="23243" x="3965575" y="3197225"/>
          <p14:tracePt t="23260" x="4089400" y="3197225"/>
          <p14:tracePt t="23276" x="4187825" y="3197225"/>
          <p14:tracePt t="23293" x="4241800" y="3197225"/>
          <p14:tracePt t="23310" x="4286250" y="3197225"/>
          <p14:tracePt t="23327" x="4330700" y="3197225"/>
          <p14:tracePt t="23343" x="4375150" y="3197225"/>
          <p14:tracePt t="23360" x="4419600" y="3205163"/>
          <p14:tracePt t="23377" x="4491038" y="3224213"/>
          <p14:tracePt t="23393" x="4572000" y="3241675"/>
          <p14:tracePt t="23410" x="4616450" y="3251200"/>
          <p14:tracePt t="23427" x="4660900" y="3259138"/>
          <p14:tracePt t="23444" x="4705350" y="3268663"/>
          <p14:tracePt t="23460" x="4751388" y="3276600"/>
          <p14:tracePt t="23477" x="4803775" y="3295650"/>
          <p14:tracePt t="23494" x="4857750" y="3313113"/>
          <p14:tracePt t="23510" x="4938713" y="3322638"/>
          <p14:tracePt t="23527" x="5010150" y="3340100"/>
          <p14:tracePt t="23544" x="5054600" y="3348038"/>
          <p14:tracePt t="23560" x="5099050" y="3357563"/>
          <p14:tracePt t="23577" x="5126038" y="3375025"/>
          <p14:tracePt t="23594" x="5133975" y="3384550"/>
          <p14:tracePt t="23611" x="5143500" y="3394075"/>
          <p14:tracePt t="23627" x="5153025" y="3411538"/>
          <p14:tracePt t="23644" x="5160963" y="3429000"/>
          <p14:tracePt t="23661" x="5170488" y="3438525"/>
          <p14:tracePt t="23677" x="5180013" y="3473450"/>
          <p14:tracePt t="23694" x="5187950" y="3482975"/>
          <p14:tracePt t="23711" x="5187950" y="3490913"/>
          <p14:tracePt t="23727" x="5197475" y="3527425"/>
          <p14:tracePt t="23744" x="5197475" y="3536950"/>
          <p14:tracePt t="23761" x="5197475" y="3554413"/>
          <p14:tracePt t="23778" x="5197475" y="3581400"/>
          <p14:tracePt t="23794" x="5187950" y="3608388"/>
          <p14:tracePt t="23811" x="5180013" y="3625850"/>
          <p14:tracePt t="23828" x="5160963" y="3652838"/>
          <p14:tracePt t="23844" x="5126038" y="3679825"/>
          <p14:tracePt t="23861" x="5089525" y="3697288"/>
          <p14:tracePt t="23878" x="5045075" y="3714750"/>
          <p14:tracePt t="23894" x="4991100" y="3732213"/>
          <p14:tracePt t="23911" x="4956175" y="3741738"/>
          <p14:tracePt t="23928" x="4919663" y="3741738"/>
          <p14:tracePt t="23945" x="4902200" y="3751263"/>
          <p14:tracePt t="23961" x="4840288" y="3768725"/>
          <p14:tracePt t="23978" x="4803775" y="3768725"/>
          <p14:tracePt t="23995" x="4768850" y="3768725"/>
          <p14:tracePt t="24011" x="4724400" y="3768725"/>
          <p14:tracePt t="24028" x="4670425" y="3768725"/>
          <p14:tracePt t="24045" x="4625975" y="3768725"/>
          <p14:tracePt t="24062" x="4554538" y="3768725"/>
          <p14:tracePt t="24078" x="4483100" y="3768725"/>
          <p14:tracePt t="24095" x="4411663" y="3768725"/>
          <p14:tracePt t="24112" x="4348163" y="3768725"/>
          <p14:tracePt t="24129" x="4276725" y="3768725"/>
          <p14:tracePt t="24145" x="4197350" y="3768725"/>
          <p14:tracePt t="24162" x="4098925" y="3768725"/>
          <p14:tracePt t="24179" x="4037013" y="3768725"/>
          <p14:tracePt t="24195" x="3990975" y="3768725"/>
          <p14:tracePt t="24212" x="3956050" y="3768725"/>
          <p14:tracePt t="24229" x="3929063" y="3759200"/>
          <p14:tracePt t="24245" x="3902075" y="3751263"/>
          <p14:tracePt t="24262" x="3884613" y="3732213"/>
          <p14:tracePt t="24279" x="3867150" y="3714750"/>
          <p14:tracePt t="24295" x="3848100" y="3687763"/>
          <p14:tracePt t="24312" x="3840163" y="3652838"/>
          <p14:tracePt t="24329" x="3840163" y="3633788"/>
          <p14:tracePt t="24345" x="3840163" y="3589338"/>
          <p14:tracePt t="24362" x="3840163" y="3581400"/>
          <p14:tracePt t="24379" x="3840163" y="3554413"/>
          <p14:tracePt t="24396" x="3840163" y="3536950"/>
          <p14:tracePt t="24412" x="3848100" y="3527425"/>
          <p14:tracePt t="24429" x="3857625" y="3500438"/>
          <p14:tracePt t="24446" x="3867150" y="3482975"/>
          <p14:tracePt t="24462" x="3875088" y="3473450"/>
          <p14:tracePt t="24479" x="3894138" y="3465513"/>
          <p14:tracePt t="24496" x="3911600" y="3465513"/>
          <p14:tracePt t="24513" x="3919538" y="3455988"/>
          <p14:tracePt t="24529" x="3990975" y="3438525"/>
          <p14:tracePt t="24546" x="4044950" y="3419475"/>
          <p14:tracePt t="24563" x="4125913" y="3411538"/>
          <p14:tracePt t="24579" x="4197350" y="3394075"/>
          <p14:tracePt t="24596" x="4251325" y="3375025"/>
          <p14:tracePt t="24613" x="4322763" y="3367088"/>
          <p14:tracePt t="24630" x="4375150" y="3357563"/>
          <p14:tracePt t="24646" x="4419600" y="3357563"/>
          <p14:tracePt t="24663" x="4465638" y="3357563"/>
          <p14:tracePt t="24680" x="4518025" y="3357563"/>
          <p14:tracePt t="24696" x="4554538" y="3357563"/>
          <p14:tracePt t="24713" x="4598988" y="3357563"/>
          <p14:tracePt t="24730" x="4679950" y="3357563"/>
          <p14:tracePt t="24746" x="4741863" y="3357563"/>
          <p14:tracePt t="24763" x="4830763" y="3367088"/>
          <p14:tracePt t="24780" x="4911725" y="3375025"/>
          <p14:tracePt t="24796" x="4991100" y="3394075"/>
          <p14:tracePt t="24813" x="5072063" y="3411538"/>
          <p14:tracePt t="24830" x="5143500" y="3438525"/>
          <p14:tracePt t="24847" x="5205413" y="3465513"/>
          <p14:tracePt t="24863" x="5251450" y="3473450"/>
          <p14:tracePt t="24880" x="5286375" y="3490913"/>
          <p14:tracePt t="24897" x="5303838" y="3500438"/>
          <p14:tracePt t="24913" x="5322888" y="3517900"/>
          <p14:tracePt t="24930" x="5322888" y="3527425"/>
          <p14:tracePt t="24947" x="5330825" y="3536950"/>
          <p14:tracePt t="24980" x="5330825" y="3544888"/>
          <p14:tracePt t="25002" x="5340350" y="3562350"/>
          <p14:tracePt t="25066" x="5340350" y="3571875"/>
          <p14:tracePt t="25082" x="5340350" y="3581400"/>
          <p14:tracePt t="25162" x="5348288" y="3598863"/>
          <p14:tracePt t="25834" x="5348288" y="3608388"/>
          <p14:tracePt t="25842" x="5340350" y="3616325"/>
          <p14:tracePt t="25850" x="5330825" y="3625850"/>
          <p14:tracePt t="25866" x="5303838" y="3652838"/>
          <p14:tracePt t="25882" x="5276850" y="3679825"/>
          <p14:tracePt t="25899" x="5232400" y="3724275"/>
          <p14:tracePt t="25916" x="5187950" y="3751263"/>
          <p14:tracePt t="25932" x="5126038" y="3776663"/>
          <p14:tracePt t="25949" x="5081588" y="3803650"/>
          <p14:tracePt t="25966" x="5018088" y="3830638"/>
          <p14:tracePt t="25982" x="4973638" y="3857625"/>
          <p14:tracePt t="25999" x="4902200" y="3884613"/>
          <p14:tracePt t="26016" x="4822825" y="3919538"/>
          <p14:tracePt t="26033" x="4741863" y="3946525"/>
          <p14:tracePt t="26049" x="4643438" y="3965575"/>
          <p14:tracePt t="26066" x="4491038" y="4000500"/>
          <p14:tracePt t="26083" x="4384675" y="4017963"/>
          <p14:tracePt t="26099" x="4286250" y="4037013"/>
          <p14:tracePt t="26116" x="4160838" y="4054475"/>
          <p14:tracePt t="26133" x="4037013" y="4089400"/>
          <p14:tracePt t="26149" x="3894138" y="4108450"/>
          <p14:tracePt t="26166" x="3751263" y="4108450"/>
          <p14:tracePt t="26183" x="3571875" y="4108450"/>
          <p14:tracePt t="26200" x="3419475" y="4108450"/>
          <p14:tracePt t="26216" x="3286125" y="4108450"/>
          <p14:tracePt t="26233" x="3197225" y="4108450"/>
          <p14:tracePt t="26234" x="3160713" y="4108450"/>
          <p14:tracePt t="26250" x="3098800" y="4108450"/>
          <p14:tracePt t="26266" x="3036888" y="4108450"/>
          <p14:tracePt t="26283" x="2965450" y="4108450"/>
          <p14:tracePt t="26300" x="2884488" y="4089400"/>
          <p14:tracePt t="26317" x="2795588" y="4071938"/>
          <p14:tracePt t="26333" x="2724150" y="4062413"/>
          <p14:tracePt t="26350" x="2643188" y="4027488"/>
          <p14:tracePt t="26367" x="2589213" y="4010025"/>
          <p14:tracePt t="26383" x="2536825" y="3990975"/>
          <p14:tracePt t="26400" x="2500313" y="3983038"/>
          <p14:tracePt t="26417" x="2455863" y="3956050"/>
          <p14:tracePt t="26434" x="2401888" y="3929063"/>
          <p14:tracePt t="26450" x="2357438" y="3919538"/>
          <p14:tracePt t="26467" x="2322513" y="3902075"/>
          <p14:tracePt t="26484" x="2276475" y="3884613"/>
          <p14:tracePt t="26500" x="2241550" y="3875088"/>
          <p14:tracePt t="26517" x="2205038" y="3857625"/>
          <p14:tracePt t="26534" x="2197100" y="3857625"/>
          <p14:tracePt t="26550" x="2187575" y="3857625"/>
          <p14:tracePt t="26584" x="2170113" y="3848100"/>
          <p14:tracePt t="26618" x="2160588" y="3848100"/>
          <p14:tracePt t="26642" x="2152650" y="3848100"/>
          <p14:tracePt t="26651" x="2143125" y="3840163"/>
          <p14:tracePt t="26674" x="2143125" y="3830638"/>
          <p14:tracePt t="26706" x="2133600" y="3830638"/>
          <p14:tracePt t="27058" x="2125663" y="3822700"/>
          <p14:tracePt t="27066" x="2116138" y="3822700"/>
          <p14:tracePt t="27082" x="2098675" y="3813175"/>
          <p14:tracePt t="27090" x="2071688" y="3803650"/>
          <p14:tracePt t="27102" x="2036763" y="3795713"/>
          <p14:tracePt t="27119" x="1938338" y="3759200"/>
          <p14:tracePt t="27135" x="1812925" y="3724275"/>
          <p14:tracePt t="27152" x="1670050" y="3679825"/>
          <p14:tracePt t="27168" x="1544638" y="3643313"/>
          <p14:tracePt t="27185" x="1482725" y="3625850"/>
          <p14:tracePt t="27202" x="1446213" y="3616325"/>
          <p14:tracePt t="27250" x="1438275" y="3616325"/>
          <p14:tracePt t="27274" x="1419225" y="3616325"/>
          <p14:tracePt t="27682" x="1419225" y="3608388"/>
          <p14:tracePt t="27690" x="1428750" y="3598863"/>
          <p14:tracePt t="27698" x="1438275" y="3598863"/>
          <p14:tracePt t="27706" x="1446213" y="3598863"/>
          <p14:tracePt t="27720" x="1465263" y="3598863"/>
          <p14:tracePt t="27736" x="1527175" y="3589338"/>
          <p14:tracePt t="27753" x="1581150" y="3589338"/>
          <p14:tracePt t="27770" x="1643063" y="3589338"/>
          <p14:tracePt t="27770" x="1687513" y="3589338"/>
          <p14:tracePt t="27786" x="1785938" y="3589338"/>
          <p14:tracePt t="27803" x="1874838" y="3608388"/>
          <p14:tracePt t="27820" x="1938338" y="3616325"/>
          <p14:tracePt t="27837" x="2017713" y="3633788"/>
          <p14:tracePt t="27853" x="2089150" y="3643313"/>
          <p14:tracePt t="27870" x="2152650" y="3660775"/>
          <p14:tracePt t="27887" x="2197100" y="3660775"/>
          <p14:tracePt t="27903" x="2259013" y="3660775"/>
          <p14:tracePt t="27920" x="2330450" y="3660775"/>
          <p14:tracePt t="27937" x="2428875" y="3660775"/>
          <p14:tracePt t="27953" x="2562225" y="3660775"/>
          <p14:tracePt t="27970" x="2795588" y="3652838"/>
          <p14:tracePt t="27987" x="2938463" y="3625850"/>
          <p14:tracePt t="28004" x="3098800" y="3598863"/>
          <p14:tracePt t="28020" x="3232150" y="3571875"/>
          <p14:tracePt t="28037" x="3348038" y="3544888"/>
          <p14:tracePt t="28054" x="3438525" y="3527425"/>
          <p14:tracePt t="28070" x="3500438" y="3527425"/>
          <p14:tracePt t="28087" x="3527425" y="3527425"/>
          <p14:tracePt t="28104" x="3554413" y="3527425"/>
          <p14:tracePt t="28121" x="3571875" y="3527425"/>
          <p14:tracePt t="28137" x="3581400" y="3527425"/>
          <p14:tracePt t="28578" x="3581400" y="3536950"/>
          <p14:tracePt t="28586" x="3581400" y="3544888"/>
          <p14:tracePt t="28594" x="3562350" y="3544888"/>
          <p14:tracePt t="28605" x="3554413" y="3554413"/>
          <p14:tracePt t="28622" x="3517900" y="3562350"/>
          <p14:tracePt t="28638" x="3473450" y="3581400"/>
          <p14:tracePt t="28655" x="3419475" y="3589338"/>
          <p14:tracePt t="28672" x="3348038" y="3598863"/>
          <p14:tracePt t="28688" x="3276600" y="3608388"/>
          <p14:tracePt t="28705" x="3197225" y="3625850"/>
          <p14:tracePt t="28722" x="3133725" y="3633788"/>
          <p14:tracePt t="28739" x="3036888" y="3660775"/>
          <p14:tracePt t="28755" x="3000375" y="3670300"/>
          <p14:tracePt t="28772" x="2965450" y="3670300"/>
          <p14:tracePt t="28789" x="2928938" y="3679825"/>
          <p14:tracePt t="28805" x="2894013" y="3687763"/>
          <p14:tracePt t="28822" x="2867025" y="3697288"/>
          <p14:tracePt t="28839" x="2847975" y="3705225"/>
          <p14:tracePt t="28855" x="2830513" y="3714750"/>
          <p14:tracePt t="28872" x="2813050" y="3724275"/>
          <p14:tracePt t="29010" x="2803525" y="3724275"/>
          <p14:tracePt t="29026" x="2795588" y="3724275"/>
          <p14:tracePt t="29034" x="2786063" y="3724275"/>
          <p14:tracePt t="29058" x="2776538" y="3724275"/>
          <p14:tracePt t="29154" x="2768600" y="3724275"/>
          <p14:tracePt t="29162" x="2759075" y="3724275"/>
          <p14:tracePt t="29179" x="2751138" y="3724275"/>
          <p14:tracePt t="29190" x="2751138" y="3732213"/>
          <p14:tracePt t="29206" x="2732088" y="3759200"/>
          <p14:tracePt t="29223" x="2714625" y="3776663"/>
          <p14:tracePt t="29240" x="2697163" y="3795713"/>
          <p14:tracePt t="29256" x="2697163" y="3803650"/>
          <p14:tracePt t="29273" x="2687638" y="3822700"/>
          <p14:tracePt t="29290" x="2679700" y="3830638"/>
          <p14:tracePt t="29306" x="2670175" y="3848100"/>
          <p14:tracePt t="29354" x="2670175" y="3857625"/>
          <p14:tracePt t="29362" x="2660650" y="3867150"/>
          <p14:tracePt t="29370" x="2660650" y="3875088"/>
          <p14:tracePt t="29386" x="2652713" y="3875088"/>
          <p14:tracePt t="29611" x="2643188" y="3875088"/>
          <p14:tracePt t="29619" x="2643188" y="3867150"/>
          <p14:tracePt t="29627" x="2643188" y="3848100"/>
          <p14:tracePt t="29640" x="2643188" y="3830638"/>
          <p14:tracePt t="29657" x="2643188" y="3795713"/>
          <p14:tracePt t="29674" x="2643188" y="3759200"/>
          <p14:tracePt t="29691" x="2643188" y="3705225"/>
          <p14:tracePt t="29707" x="2643188" y="3687763"/>
          <p14:tracePt t="29724" x="2643188" y="3660775"/>
          <p14:tracePt t="29741" x="2643188" y="3633788"/>
          <p14:tracePt t="29757" x="2643188" y="3589338"/>
          <p14:tracePt t="29774" x="2643188" y="3544888"/>
          <p14:tracePt t="29791" x="2643188" y="3490913"/>
          <p14:tracePt t="29808" x="2643188" y="3446463"/>
          <p14:tracePt t="29824" x="2643188" y="3411538"/>
          <p14:tracePt t="29841" x="2643188" y="3384550"/>
          <p14:tracePt t="29858" x="2643188" y="3367088"/>
          <p14:tracePt t="29874" x="2643188" y="3348038"/>
          <p14:tracePt t="29891" x="2643188" y="3330575"/>
          <p14:tracePt t="29908" x="2643188" y="3295650"/>
          <p14:tracePt t="29924" x="2643188" y="3259138"/>
          <p14:tracePt t="29941" x="2643188" y="3224213"/>
          <p14:tracePt t="29958" x="2643188" y="3179763"/>
          <p14:tracePt t="29975" x="2643188" y="3143250"/>
          <p14:tracePt t="29991" x="2643188" y="3108325"/>
          <p14:tracePt t="30008" x="2643188" y="3062288"/>
          <p14:tracePt t="30025" x="2633663" y="3017838"/>
          <p14:tracePt t="30042" x="2625725" y="2982913"/>
          <p14:tracePt t="30058" x="2616200" y="2946400"/>
          <p14:tracePt t="30075" x="2608263" y="2884488"/>
          <p14:tracePt t="30091" x="2608263" y="2857500"/>
          <p14:tracePt t="30108" x="2598738" y="2847975"/>
          <p14:tracePt t="30125" x="2598738" y="2830513"/>
          <p14:tracePt t="30142" x="2598738" y="2822575"/>
          <p14:tracePt t="30158" x="2598738" y="2813050"/>
          <p14:tracePt t="30175" x="2598738" y="2803525"/>
          <p14:tracePt t="30235" x="2598738" y="2795588"/>
          <p14:tracePt t="30259" x="2598738" y="2786063"/>
          <p14:tracePt t="30323" x="2598738" y="2776538"/>
          <p14:tracePt t="31043" x="2608263" y="2803525"/>
          <p14:tracePt t="31051" x="2616200" y="2830513"/>
          <p14:tracePt t="31060" x="2616200" y="2867025"/>
          <p14:tracePt t="31077" x="2625725" y="2928938"/>
          <p14:tracePt t="31094" x="2625725" y="3017838"/>
          <p14:tracePt t="31110" x="2625725" y="3089275"/>
          <p14:tracePt t="31127" x="2625725" y="3160713"/>
          <p14:tracePt t="31144" x="2625725" y="3214688"/>
          <p14:tracePt t="31160" x="2625725" y="3251200"/>
          <p14:tracePt t="31177" x="2625725" y="3286125"/>
          <p14:tracePt t="31194" x="2625725" y="3303588"/>
          <p14:tracePt t="31211" x="2643188" y="3348038"/>
          <p14:tracePt t="31227" x="2643188" y="3367088"/>
          <p14:tracePt t="31244" x="2652713" y="3394075"/>
          <p14:tracePt t="31261" x="2660650" y="3402013"/>
          <p14:tracePt t="31277" x="2660650" y="3419475"/>
          <p14:tracePt t="31294" x="2679700" y="3446463"/>
          <p14:tracePt t="31311" x="2679700" y="3455988"/>
          <p14:tracePt t="31328" x="2687638" y="3482975"/>
          <p14:tracePt t="31344" x="2697163" y="3490913"/>
          <p14:tracePt t="31361" x="2705100" y="3517900"/>
          <p14:tracePt t="31378" x="2714625" y="3536950"/>
          <p14:tracePt t="31394" x="2714625" y="3554413"/>
          <p14:tracePt t="31411" x="2714625" y="3589338"/>
          <p14:tracePt t="31428" x="2724150" y="3608388"/>
          <p14:tracePt t="31445" x="2724150" y="3625850"/>
          <p14:tracePt t="31461" x="2732088" y="3652838"/>
          <p14:tracePt t="31478" x="2741613" y="3660775"/>
          <p14:tracePt t="31495" x="2741613" y="3679825"/>
          <p14:tracePt t="31511" x="2741613" y="3697288"/>
          <p14:tracePt t="31528" x="2741613" y="3705225"/>
          <p14:tracePt t="31545" x="2741613" y="3714750"/>
          <p14:tracePt t="31561" x="2741613" y="3741738"/>
          <p14:tracePt t="31578" x="2741613" y="3768725"/>
          <p14:tracePt t="31595" x="2741613" y="3795713"/>
          <p14:tracePt t="31612" x="2741613" y="3840163"/>
          <p14:tracePt t="31628" x="2741613" y="3894138"/>
          <p14:tracePt t="31645" x="2741613" y="3990975"/>
          <p14:tracePt t="31662" x="2741613" y="4062413"/>
          <p14:tracePt t="31678" x="2741613" y="4133850"/>
          <p14:tracePt t="31695" x="2732088" y="4205288"/>
          <p14:tracePt t="31712" x="2724150" y="4259263"/>
          <p14:tracePt t="31728" x="2714625" y="4322763"/>
          <p14:tracePt t="31745" x="2697163" y="4357688"/>
          <p14:tracePt t="31762" x="2697163" y="4394200"/>
          <p14:tracePt t="31779" x="2679700" y="4438650"/>
          <p14:tracePt t="31795" x="2679700" y="4456113"/>
          <p14:tracePt t="31812" x="2679700" y="4483100"/>
          <p14:tracePt t="31829" x="2679700" y="4500563"/>
          <p14:tracePt t="31845" x="2679700" y="4537075"/>
          <p14:tracePt t="31862" x="2679700" y="4562475"/>
          <p14:tracePt t="31879" x="2679700" y="4598988"/>
          <p14:tracePt t="31895" x="2679700" y="4633913"/>
          <p14:tracePt t="31912" x="2679700" y="4670425"/>
          <p14:tracePt t="31929" x="2687638" y="4714875"/>
          <p14:tracePt t="31946" x="2697163" y="4759325"/>
          <p14:tracePt t="31962" x="2714625" y="4795838"/>
          <p14:tracePt t="31979" x="2724150" y="4857750"/>
          <p14:tracePt t="31996" x="2732088" y="4902200"/>
          <p14:tracePt t="32012" x="2751138" y="4956175"/>
          <p14:tracePt t="32029" x="2751138" y="5000625"/>
          <p14:tracePt t="32046" x="2768600" y="5054600"/>
          <p14:tracePt t="32063" x="2776538" y="5099050"/>
          <p14:tracePt t="32079" x="2786063" y="5153025"/>
          <p14:tracePt t="32096" x="2786063" y="5180013"/>
          <p14:tracePt t="32113" x="2795588" y="5214938"/>
          <p14:tracePt t="32130" x="2813050" y="5268913"/>
          <p14:tracePt t="32146" x="2813050" y="5303838"/>
          <p14:tracePt t="32163" x="2830513" y="5375275"/>
          <p14:tracePt t="32179" x="2840038" y="5411788"/>
          <p14:tracePt t="32196" x="2840038" y="5446713"/>
          <p14:tracePt t="32213" x="2847975" y="5491163"/>
          <p14:tracePt t="32230" x="2847975" y="5500688"/>
          <p14:tracePt t="32246" x="2847975" y="5518150"/>
          <p14:tracePt t="32263" x="2847975" y="5527675"/>
          <p14:tracePt t="32280" x="2847975" y="5537200"/>
          <p14:tracePt t="32296" x="2857500" y="5545138"/>
          <p14:tracePt t="32313" x="2857500" y="5554663"/>
          <p14:tracePt t="33020" x="2857500" y="5545138"/>
          <p14:tracePt t="33036" x="2857500" y="5537200"/>
          <p14:tracePt t="33044" x="2857500" y="5527675"/>
          <p14:tracePt t="33052" x="2857500" y="5518150"/>
          <p14:tracePt t="33065" x="2867025" y="5500688"/>
          <p14:tracePt t="33082" x="2874963" y="5465763"/>
          <p14:tracePt t="33099" x="2874963" y="5446713"/>
          <p14:tracePt t="33115" x="2884488" y="5419725"/>
          <p14:tracePt t="33132" x="2884488" y="5411788"/>
          <p14:tracePt t="33148" x="2884488" y="5384800"/>
          <p14:tracePt t="33165" x="2884488" y="5357813"/>
          <p14:tracePt t="33182" x="2884488" y="5322888"/>
          <p14:tracePt t="33198" x="2884488" y="5268913"/>
          <p14:tracePt t="33215" x="2884488" y="5205413"/>
          <p14:tracePt t="33232" x="2894013" y="5116513"/>
          <p14:tracePt t="33249" x="2911475" y="5045075"/>
          <p14:tracePt t="33266" x="2911475" y="5018088"/>
          <p14:tracePt t="33282" x="2919413" y="4973638"/>
          <p14:tracePt t="33299" x="2919413" y="4902200"/>
          <p14:tracePt t="33316" x="2919413" y="4848225"/>
          <p14:tracePt t="33332" x="2919413" y="4795838"/>
          <p14:tracePt t="33349" x="2911475" y="4741863"/>
          <p14:tracePt t="33366" x="2901950" y="4705350"/>
          <p14:tracePt t="33382" x="2901950" y="4679950"/>
          <p14:tracePt t="33399" x="2901950" y="4625975"/>
          <p14:tracePt t="33416" x="2884488" y="4581525"/>
          <p14:tracePt t="33433" x="2884488" y="4562475"/>
          <p14:tracePt t="33449" x="2874963" y="4527550"/>
          <p14:tracePt t="33466" x="2874963" y="4491038"/>
          <p14:tracePt t="33483" x="2867025" y="4473575"/>
          <p14:tracePt t="33499" x="2867025" y="4446588"/>
          <p14:tracePt t="33516" x="2847975" y="4411663"/>
          <p14:tracePt t="33533" x="2840038" y="4384675"/>
          <p14:tracePt t="33550" x="2830513" y="4348163"/>
          <p14:tracePt t="33566" x="2822575" y="4295775"/>
          <p14:tracePt t="33583" x="2822575" y="4205288"/>
          <p14:tracePt t="33600" x="2822575" y="4125913"/>
          <p14:tracePt t="33616" x="2822575" y="4071938"/>
          <p14:tracePt t="33633" x="2822575" y="4037013"/>
          <p14:tracePt t="33650" x="2822575" y="4027488"/>
          <p14:tracePt t="33804" x="2822575" y="4017963"/>
          <p14:tracePt t="34147" x="2822575" y="4010025"/>
          <p14:tracePt t="34155" x="2822575" y="4000500"/>
          <p14:tracePt t="35444" x="2822575" y="3990975"/>
          <p14:tracePt t="35468" x="2822575" y="3983038"/>
          <p14:tracePt t="35484" x="2822575" y="3973513"/>
          <p14:tracePt t="35492" x="2822575" y="3965575"/>
          <p14:tracePt t="35504" x="2822575" y="3956050"/>
          <p14:tracePt t="35520" x="2822575" y="3919538"/>
          <p14:tracePt t="35537" x="2822575" y="3894138"/>
          <p14:tracePt t="35554" x="2822575" y="3857625"/>
          <p14:tracePt t="35571" x="2822575" y="3848100"/>
          <p14:tracePt t="36773" x="2822575" y="3840163"/>
          <p14:tracePt t="36780" x="2822575" y="3830638"/>
          <p14:tracePt t="36790" x="2857500" y="3803650"/>
          <p14:tracePt t="36807" x="3081338" y="3751263"/>
          <p14:tracePt t="36824" x="3633788" y="3705225"/>
          <p14:tracePt t="36840" x="4465638" y="3652838"/>
          <p14:tracePt t="36857" x="5340350" y="3536950"/>
          <p14:tracePt t="36873" x="6126163" y="3367088"/>
          <p14:tracePt t="36890" x="6777038" y="3179763"/>
          <p14:tracePt t="36907" x="7188200" y="3000375"/>
          <p14:tracePt t="36924" x="7491413" y="2822575"/>
          <p14:tracePt t="36940" x="7554913" y="2768600"/>
          <p14:tracePt t="36957" x="7572375" y="2759075"/>
          <p14:tracePt t="37045" x="7554913" y="2759075"/>
          <p14:tracePt t="37052" x="7527925" y="2759075"/>
          <p14:tracePt t="37060" x="7473950" y="2759075"/>
          <p14:tracePt t="37074" x="7419975" y="2776538"/>
          <p14:tracePt t="37090" x="7286625" y="2803525"/>
          <p14:tracePt t="37107" x="7108825" y="2840038"/>
          <p14:tracePt t="37124" x="6759575" y="2911475"/>
          <p14:tracePt t="37141" x="6483350" y="2965450"/>
          <p14:tracePt t="37157" x="6205538" y="3017838"/>
          <p14:tracePt t="37174" x="5938838" y="3071813"/>
          <p14:tracePt t="37191" x="5697538" y="3125788"/>
          <p14:tracePt t="37207" x="5446713" y="3205163"/>
          <p14:tracePt t="37224" x="5214938" y="3286125"/>
          <p14:tracePt t="37241" x="4991100" y="3367088"/>
          <p14:tracePt t="37258" x="4813300" y="3446463"/>
          <p14:tracePt t="37274" x="4652963" y="3482975"/>
          <p14:tracePt t="37291" x="4527550" y="3517900"/>
          <p14:tracePt t="37308" x="4384675" y="3544888"/>
          <p14:tracePt t="37324" x="4286250" y="3562350"/>
          <p14:tracePt t="37341" x="4187825" y="3562350"/>
          <p14:tracePt t="37358" x="4071938" y="3562350"/>
          <p14:tracePt t="37375" x="3929063" y="3562350"/>
          <p14:tracePt t="37391" x="3759200" y="3544888"/>
          <p14:tracePt t="37408" x="3608388" y="3517900"/>
          <p14:tracePt t="37425" x="3517900" y="3509963"/>
          <p14:tracePt t="37441" x="3455988" y="3490913"/>
          <p14:tracePt t="37458" x="3419475" y="3482975"/>
          <p14:tracePt t="37475" x="3402013" y="3465513"/>
          <p14:tracePt t="37492" x="3384550" y="3455988"/>
          <p14:tracePt t="37508" x="3375025" y="3446463"/>
          <p14:tracePt t="38581" x="3357563" y="3438525"/>
          <p14:tracePt t="38589" x="3340100" y="3429000"/>
          <p14:tracePt t="38597" x="3303588" y="3411538"/>
          <p14:tracePt t="38611" x="3241675" y="3384550"/>
          <p14:tracePt t="38627" x="3071813" y="3348038"/>
          <p14:tracePt t="38644" x="2679700" y="3259138"/>
          <p14:tracePt t="38661" x="2401888" y="3205163"/>
          <p14:tracePt t="38677" x="2197100" y="3170238"/>
          <p14:tracePt t="38694" x="2081213" y="3143250"/>
          <p14:tracePt t="38711" x="2054225" y="3133725"/>
          <p14:tracePt t="38727" x="2044700" y="3133725"/>
          <p14:tracePt t="38744" x="2036763" y="3133725"/>
          <p14:tracePt t="38781" x="2027238" y="3125788"/>
          <p14:tracePt t="38797" x="2027238" y="3116263"/>
          <p14:tracePt t="38869" x="2027238" y="3108325"/>
          <p14:tracePt t="38901" x="2027238" y="3098800"/>
          <p14:tracePt t="38933" x="2027238" y="3081338"/>
          <p14:tracePt t="38948" x="2036763" y="3071813"/>
          <p14:tracePt t="38957" x="2054225" y="3062288"/>
          <p14:tracePt t="38964" x="2071688" y="3062288"/>
          <p14:tracePt t="38978" x="2081213" y="3062288"/>
          <p14:tracePt t="38995" x="2125663" y="3054350"/>
          <p14:tracePt t="39011" x="2197100" y="3054350"/>
          <p14:tracePt t="39028" x="2322513" y="3044825"/>
          <p14:tracePt t="39045" x="2384425" y="3027363"/>
          <p14:tracePt t="39061" x="2438400" y="2973388"/>
          <p14:tracePt t="39078" x="2482850" y="2857500"/>
          <p14:tracePt t="39095" x="2500313" y="2687638"/>
          <p14:tracePt t="39112" x="2500313" y="2509838"/>
          <p14:tracePt t="39128" x="2482850" y="2357438"/>
          <p14:tracePt t="39145" x="2446338" y="2286000"/>
          <p14:tracePt t="39162" x="2438400" y="2268538"/>
          <p14:tracePt t="39195" x="2428875" y="2259013"/>
          <p14:tracePt t="39212" x="2428875" y="2268538"/>
          <p14:tracePt t="39228" x="2517775" y="2419350"/>
          <p14:tracePt t="39245" x="2616200" y="2625725"/>
          <p14:tracePt t="39262" x="2697163" y="2840038"/>
          <p14:tracePt t="39279" x="2786063" y="3081338"/>
          <p14:tracePt t="39295" x="2830513" y="3286125"/>
          <p14:tracePt t="39312" x="2857500" y="3438525"/>
          <p14:tracePt t="39329" x="2884488" y="3554413"/>
          <p14:tracePt t="39345" x="2894013" y="3633788"/>
          <p14:tracePt t="39362" x="2894013" y="3732213"/>
          <p14:tracePt t="39379" x="2894013" y="3867150"/>
          <p14:tracePt t="39395" x="2884488" y="4000500"/>
          <p14:tracePt t="39412" x="2874963" y="4276725"/>
          <p14:tracePt t="39429" x="2874963" y="4419600"/>
          <p14:tracePt t="39446" x="2874963" y="4518025"/>
          <p14:tracePt t="39462" x="2857500" y="4598988"/>
          <p14:tracePt t="39479" x="2847975" y="4633913"/>
          <p14:tracePt t="39496" x="2847975" y="4670425"/>
          <p14:tracePt t="39512" x="2830513" y="4714875"/>
          <p14:tracePt t="39529" x="2813050" y="4751388"/>
          <p14:tracePt t="39546" x="2803525" y="4768850"/>
          <p14:tracePt t="39563" x="2803525" y="4776788"/>
          <p14:tracePt t="39579" x="2795588" y="4786313"/>
          <p14:tracePt t="39621" x="2795588" y="4795838"/>
          <p14:tracePt t="39630" x="2795588" y="4803775"/>
          <p14:tracePt t="39661" x="2795588" y="4813300"/>
          <p14:tracePt t="39677" x="2795588" y="4822825"/>
          <p14:tracePt t="39693" x="2795588" y="4830763"/>
          <p14:tracePt t="39701" x="2795588" y="4840288"/>
          <p14:tracePt t="39713" x="2795588" y="4848225"/>
          <p14:tracePt t="39730" x="2795588" y="4875213"/>
          <p14:tracePt t="39747" x="2795588" y="4884738"/>
          <p14:tracePt t="39763" x="2795588" y="4911725"/>
          <p14:tracePt t="39780" x="2795588" y="4938713"/>
          <p14:tracePt t="39797" x="2795588" y="4991100"/>
          <p14:tracePt t="39813" x="2795588" y="5010150"/>
          <p14:tracePt t="39830" x="2795588" y="5027613"/>
          <p14:tracePt t="39847" x="2795588" y="5037138"/>
          <p14:tracePt t="39863" x="2795588" y="5045075"/>
          <p14:tracePt t="39880" x="2795588" y="5054600"/>
          <p14:tracePt t="40285" x="2795588" y="5045075"/>
          <p14:tracePt t="40309" x="2795588" y="5037138"/>
          <p14:tracePt t="40317" x="2795588" y="5027613"/>
          <p14:tracePt t="40325" x="2795588" y="5018088"/>
          <p14:tracePt t="40341" x="2795588" y="5010150"/>
          <p14:tracePt t="40349" x="2795588" y="5000625"/>
          <p14:tracePt t="40364" x="2795588" y="4983163"/>
          <p14:tracePt t="40381" x="2795588" y="4965700"/>
          <p14:tracePt t="40398" x="2795588" y="4946650"/>
          <p14:tracePt t="40415" x="2803525" y="4938713"/>
          <p14:tracePt t="40431" x="2803525" y="4929188"/>
          <p14:tracePt t="40465" x="2803525" y="4919663"/>
          <p14:tracePt t="40821" x="2803525" y="4911725"/>
          <p14:tracePt t="40837" x="2803525" y="4902200"/>
          <p14:tracePt t="40845" x="2813050" y="4902200"/>
          <p14:tracePt t="40861" x="2813050" y="4884738"/>
          <p14:tracePt t="40877" x="2813050" y="4867275"/>
          <p14:tracePt t="40885" x="2822575" y="4857750"/>
          <p14:tracePt t="40899" x="2822575" y="4840288"/>
          <p14:tracePt t="40916" x="2830513" y="4795838"/>
          <p14:tracePt t="40933" x="2840038" y="4732338"/>
          <p14:tracePt t="40949" x="2847975" y="4697413"/>
          <p14:tracePt t="40966" x="2857500" y="4670425"/>
          <p14:tracePt t="40983" x="2857500" y="4660900"/>
          <p14:tracePt t="40999" x="2867025" y="4643438"/>
          <p14:tracePt t="41016" x="2874963" y="4633913"/>
          <p14:tracePt t="41033" x="2884488" y="4616450"/>
          <p14:tracePt t="41049" x="2901950" y="4589463"/>
          <p14:tracePt t="41066" x="2919413" y="4554538"/>
          <p14:tracePt t="41083" x="2990850" y="4491038"/>
          <p14:tracePt t="41099" x="3081338" y="4402138"/>
          <p14:tracePt t="41116" x="3214688" y="4313238"/>
          <p14:tracePt t="41132" x="3429000" y="4170363"/>
          <p14:tracePt t="41149" x="3616325" y="4071938"/>
          <p14:tracePt t="41166" x="3857625" y="3965575"/>
          <p14:tracePt t="41183" x="4187825" y="3830638"/>
          <p14:tracePt t="41199" x="4598988" y="3670300"/>
          <p14:tracePt t="41216" x="4983163" y="3509963"/>
          <p14:tracePt t="41233" x="5322888" y="3348038"/>
          <p14:tracePt t="41250" x="5626100" y="3170238"/>
          <p14:tracePt t="41266" x="5894388" y="3017838"/>
          <p14:tracePt t="41283" x="6143625" y="2847975"/>
          <p14:tracePt t="41300" x="6313488" y="2705100"/>
          <p14:tracePt t="41317" x="6537325" y="2536825"/>
          <p14:tracePt t="41333" x="6634163" y="2455863"/>
          <p14:tracePt t="41350" x="6670675" y="2401888"/>
          <p14:tracePt t="41367" x="6688138" y="2384425"/>
          <p14:tracePt t="41429" x="6688138" y="2374900"/>
          <p14:tracePt t="41437" x="6680200" y="2366963"/>
          <p14:tracePt t="41450" x="6661150" y="2357438"/>
          <p14:tracePt t="41467" x="6608763" y="2347913"/>
          <p14:tracePt t="41484" x="6491288" y="2330450"/>
          <p14:tracePt t="41500" x="6375400" y="2303463"/>
          <p14:tracePt t="41517" x="6224588" y="2286000"/>
          <p14:tracePt t="41534" x="6126163" y="2268538"/>
          <p14:tracePt t="41550" x="6037263" y="2251075"/>
          <p14:tracePt t="41567" x="5919788" y="2224088"/>
          <p14:tracePt t="41584" x="5759450" y="2197100"/>
          <p14:tracePt t="41601" x="5589588" y="2170113"/>
          <p14:tracePt t="41617" x="5411788" y="2170113"/>
          <p14:tracePt t="41634" x="5180013" y="2170113"/>
          <p14:tracePt t="41651" x="4938713" y="2232025"/>
          <p14:tracePt t="41667" x="4670425" y="2357438"/>
          <p14:tracePt t="41684" x="4295775" y="2616200"/>
          <p14:tracePt t="41701" x="3679825" y="3411538"/>
          <p14:tracePt t="41718" x="3295650" y="4081463"/>
          <p14:tracePt t="41734" x="3000375" y="4670425"/>
          <p14:tracePt t="41751" x="2795588" y="5143500"/>
          <p14:tracePt t="41768" x="2724150" y="5456238"/>
          <p14:tracePt t="41784" x="2697163" y="5661025"/>
          <p14:tracePt t="41801" x="2670175" y="5803900"/>
          <p14:tracePt t="41818" x="2652713" y="5867400"/>
          <p14:tracePt t="41834" x="2652713" y="5884863"/>
          <p14:tracePt t="41878" x="2660650" y="5884863"/>
          <p14:tracePt t="41885" x="2687638" y="5867400"/>
          <p14:tracePt t="41901" x="2724150" y="5822950"/>
          <p14:tracePt t="41918" x="2786063" y="5776913"/>
          <p14:tracePt t="41935" x="2840038" y="5732463"/>
          <p14:tracePt t="41951" x="2884488" y="5680075"/>
          <p14:tracePt t="41968" x="2919413" y="5643563"/>
          <p14:tracePt t="41985" x="2946400" y="5589588"/>
          <p14:tracePt t="42001" x="2946400" y="5562600"/>
          <p14:tracePt t="42018" x="2946400" y="5537200"/>
          <p14:tracePt t="42035" x="2946400" y="5518150"/>
          <p14:tracePt t="42051" x="2946400" y="5483225"/>
          <p14:tracePt t="42068" x="2938463" y="5465763"/>
          <p14:tracePt t="42085" x="2867025" y="5419725"/>
          <p14:tracePt t="42102" x="2786063" y="5375275"/>
          <p14:tracePt t="42118" x="2679700" y="5322888"/>
          <p14:tracePt t="42135" x="2571750" y="5251450"/>
          <p14:tracePt t="42152" x="2490788" y="5205413"/>
          <p14:tracePt t="42168" x="2419350" y="5160963"/>
          <p14:tracePt t="42185" x="2374900" y="5133975"/>
          <p14:tracePt t="42202" x="2330450" y="5108575"/>
          <p14:tracePt t="42219" x="2276475" y="5081588"/>
          <p14:tracePt t="42235" x="2187575" y="5045075"/>
          <p14:tracePt t="42252" x="2116138" y="5027613"/>
          <p14:tracePt t="42269" x="2017713" y="4991100"/>
          <p14:tracePt t="42285" x="1982788" y="4991100"/>
          <p14:tracePt t="42302" x="1955800" y="4991100"/>
          <p14:tracePt t="42319" x="1946275" y="4991100"/>
          <p14:tracePt t="42336" x="1928813" y="5010150"/>
          <p14:tracePt t="42352" x="1919288" y="5081588"/>
          <p14:tracePt t="42369" x="1919288" y="5214938"/>
          <p14:tracePt t="42386" x="1919288" y="5357813"/>
          <p14:tracePt t="42402" x="1919288" y="5500688"/>
          <p14:tracePt t="42419" x="1928813" y="5643563"/>
          <p14:tracePt t="42436" x="1990725" y="5776913"/>
          <p14:tracePt t="42452" x="2054225" y="5875338"/>
          <p14:tracePt t="42454" x="2098675" y="5911850"/>
          <p14:tracePt t="42469" x="2205038" y="5973763"/>
          <p14:tracePt t="42486" x="2374900" y="6018213"/>
          <p14:tracePt t="42503" x="2643188" y="6037263"/>
          <p14:tracePt t="42519" x="3098800" y="5991225"/>
          <p14:tracePt t="42536" x="3660775" y="5840413"/>
          <p14:tracePt t="42553" x="4232275" y="5626100"/>
          <p14:tracePt t="42569" x="4679950" y="5340350"/>
          <p14:tracePt t="42586" x="5010150" y="4973638"/>
          <p14:tracePt t="42603" x="5224463" y="4598988"/>
          <p14:tracePt t="42619" x="5313363" y="4214813"/>
          <p14:tracePt t="42636" x="5340350" y="3867150"/>
          <p14:tracePt t="42653" x="5322888" y="3455988"/>
          <p14:tracePt t="42670" x="5241925" y="3241675"/>
          <p14:tracePt t="42686" x="5089525" y="3036888"/>
          <p14:tracePt t="42703" x="4911725" y="2884488"/>
          <p14:tracePt t="42720" x="4714875" y="2759075"/>
          <p14:tracePt t="42736" x="4510088" y="2679700"/>
          <p14:tracePt t="42753" x="4286250" y="2633663"/>
          <p14:tracePt t="42770" x="4071938" y="2616200"/>
          <p14:tracePt t="42787" x="3848100" y="2616200"/>
          <p14:tracePt t="42803" x="3633788" y="2652713"/>
          <p14:tracePt t="42820" x="3357563" y="2751138"/>
          <p14:tracePt t="42837" x="2901950" y="3036888"/>
          <p14:tracePt t="42853" x="2633663" y="3268663"/>
          <p14:tracePt t="42870" x="2339975" y="3581400"/>
          <p14:tracePt t="42887" x="2108200" y="3902075"/>
          <p14:tracePt t="42903" x="1946275" y="4152900"/>
          <p14:tracePt t="42920" x="1847850" y="4340225"/>
          <p14:tracePt t="42937" x="1795463" y="4500563"/>
          <p14:tracePt t="42954" x="1785938" y="4598988"/>
          <p14:tracePt t="42970" x="1785938" y="4660900"/>
          <p14:tracePt t="42987" x="1785938" y="4687888"/>
          <p14:tracePt t="43214" x="1776413" y="4687888"/>
          <p14:tracePt t="43221" x="1768475" y="4670425"/>
          <p14:tracePt t="43229" x="1758950" y="4660900"/>
          <p14:tracePt t="43238" x="1751013" y="4643438"/>
          <p14:tracePt t="43254" x="1714500" y="4598988"/>
          <p14:tracePt t="43271" x="1670050" y="4483100"/>
          <p14:tracePt t="43288" x="1616075" y="4313238"/>
          <p14:tracePt t="43304" x="1554163" y="4125913"/>
          <p14:tracePt t="43321" x="1465263" y="3929063"/>
          <p14:tracePt t="43338" x="1384300" y="3732213"/>
          <p14:tracePt t="43354" x="1322388" y="3554413"/>
          <p14:tracePt t="43371" x="1303338" y="3340100"/>
          <p14:tracePt t="43388" x="1312863" y="2946400"/>
          <p14:tracePt t="43405" x="1357313" y="2401888"/>
          <p14:tracePt t="43421" x="1446213" y="1704975"/>
          <p14:tracePt t="43438" x="1482725" y="1428750"/>
          <p14:tracePt t="43455" x="1482725" y="1214438"/>
          <p14:tracePt t="43471" x="1482725" y="1071563"/>
          <p14:tracePt t="43488" x="1465263" y="911225"/>
          <p14:tracePt t="43505" x="1446213" y="776288"/>
          <p14:tracePt t="43521" x="1419225" y="669925"/>
          <p14:tracePt t="43538" x="1401763" y="598488"/>
          <p14:tracePt t="43555" x="1384300" y="544513"/>
          <p14:tracePt t="43572" x="1374775" y="482600"/>
          <p14:tracePt t="43588" x="1366838" y="401638"/>
          <p14:tracePt t="44925" x="6161088" y="4027488"/>
          <p14:tracePt t="44939" x="6153150" y="4017963"/>
          <p14:tracePt t="44956" x="6134100" y="3990975"/>
          <p14:tracePt t="44957" x="6099175" y="3956050"/>
          <p14:tracePt t="44973" x="5946775" y="3875088"/>
          <p14:tracePt t="44989" x="5608638" y="3714750"/>
          <p14:tracePt t="45006" x="5062538" y="3500438"/>
          <p14:tracePt t="45023" x="4438650" y="3340100"/>
          <p14:tracePt t="45040" x="3795713" y="3197225"/>
          <p14:tracePt t="45056" x="3071813" y="3000375"/>
          <p14:tracePt t="45073" x="2241550" y="2687638"/>
          <p14:tracePt t="45090" x="1374775" y="2339975"/>
          <p14:tracePt t="45106" x="509588" y="1946275"/>
          <p14:tracePt t="45123" x="0" y="1608138"/>
          <p14:tracePt t="45140" x="0" y="1285875"/>
          <p14:tracePt t="45157" x="0" y="866775"/>
          <p14:tracePt t="45173" x="0" y="704850"/>
          <p14:tracePt t="45190" x="0" y="571500"/>
          <p14:tracePt t="45207" x="0" y="455613"/>
          <p14:tracePt t="45223" x="0" y="322263"/>
          <p14:tracePt t="46610" x="6116638" y="4054475"/>
          <p14:tracePt t="46618" x="6108700" y="4054475"/>
          <p14:tracePt t="46634" x="6099175" y="4054475"/>
          <p14:tracePt t="46642" x="6089650" y="4054475"/>
          <p14:tracePt t="46653" x="6062663" y="4054475"/>
          <p14:tracePt t="46669" x="6018213" y="4044950"/>
          <p14:tracePt t="46686" x="5946775" y="4037013"/>
          <p14:tracePt t="46703" x="5848350" y="4017963"/>
          <p14:tracePt t="46719" x="5751513" y="4000500"/>
          <p14:tracePt t="46736" x="5643563" y="3965575"/>
          <p14:tracePt t="46753" x="5527675" y="3911600"/>
          <p14:tracePt t="46770" x="5367338" y="3813175"/>
          <p14:tracePt t="46786" x="4875213" y="3536950"/>
          <p14:tracePt t="46803" x="4286250" y="3251200"/>
          <p14:tracePt t="46820" x="3643313" y="2990850"/>
          <p14:tracePt t="46836" x="2990850" y="2714625"/>
          <p14:tracePt t="46853" x="2374900" y="2482850"/>
          <p14:tracePt t="46870" x="1847850" y="2268538"/>
          <p14:tracePt t="46887" x="1446213" y="2108200"/>
          <p14:tracePt t="46903" x="1125538" y="1946275"/>
          <p14:tracePt t="46920" x="901700" y="1812925"/>
          <p14:tracePt t="46937" x="723900" y="1652588"/>
          <p14:tracePt t="46954" x="598488" y="1509713"/>
          <p14:tracePt t="46970" x="455613" y="1303338"/>
          <p14:tracePt t="46987" x="401638" y="1204913"/>
          <p14:tracePt t="47004" x="374650" y="1125538"/>
          <p14:tracePt t="47020" x="347663" y="1071563"/>
          <p14:tracePt t="47037" x="339725" y="1027113"/>
          <p14:tracePt t="47054" x="322263" y="990600"/>
          <p14:tracePt t="47070" x="312738" y="955675"/>
          <p14:tracePt t="47087" x="295275" y="919163"/>
          <p14:tracePt t="47104" x="276225" y="884238"/>
          <p14:tracePt t="47121" x="258763" y="839788"/>
          <p14:tracePt t="47137" x="231775" y="776288"/>
          <p14:tracePt t="47154" x="187325" y="714375"/>
          <p14:tracePt t="47171" x="160338" y="660400"/>
          <p14:tracePt t="47187" x="142875" y="615950"/>
          <p14:tracePt t="47204" x="107950" y="536575"/>
          <p14:tracePt t="47221" x="88900" y="482600"/>
          <p14:tracePt t="47237" x="88900" y="428625"/>
          <p14:tracePt t="47254" x="71438" y="357188"/>
        </p14:tracePtLst>
      </p14:laserTrace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1915"/>
            <a:ext cx="8596668" cy="5559448"/>
          </a:xfrm>
        </p:spPr>
        <p:txBody>
          <a:bodyPr/>
          <a:lstStyle/>
          <a:p>
            <a:r>
              <a:rPr lang="en-US" sz="2400" dirty="0"/>
              <a:t>Advantages:</a:t>
            </a:r>
          </a:p>
          <a:p>
            <a:pPr lvl="1"/>
            <a:r>
              <a:rPr lang="en-US" sz="2000" dirty="0"/>
              <a:t>‘Thin’ client requiring less expensive hardware </a:t>
            </a:r>
          </a:p>
          <a:p>
            <a:pPr lvl="1"/>
            <a:r>
              <a:rPr lang="en-US" sz="2000" dirty="0"/>
              <a:t>Application maintenance centralized </a:t>
            </a:r>
          </a:p>
          <a:p>
            <a:pPr lvl="1"/>
            <a:r>
              <a:rPr lang="en-US" sz="2000" dirty="0"/>
              <a:t>easier to modify or replace one tier without affecting others </a:t>
            </a:r>
          </a:p>
          <a:p>
            <a:pPr lvl="1"/>
            <a:r>
              <a:rPr lang="en-US" sz="2000" dirty="0"/>
              <a:t>Separating business logic from database functions makes it easier to implement load balancing. </a:t>
            </a:r>
          </a:p>
          <a:p>
            <a:pPr lvl="1"/>
            <a:r>
              <a:rPr lang="en-US" sz="2000" dirty="0"/>
              <a:t>Maps quite naturally to web environment.</a:t>
            </a:r>
          </a:p>
        </p:txBody>
      </p:sp>
      <p:pic>
        <p:nvPicPr>
          <p:cNvPr id="4" name="Picture 3"/>
          <p:cNvPicPr>
            <a:picLocks noChangeAspect="1"/>
          </p:cNvPicPr>
          <p:nvPr/>
        </p:nvPicPr>
        <p:blipFill>
          <a:blip r:embed="rId2"/>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983975820"/>
      </p:ext>
    </p:extLst>
  </p:cSld>
  <p:clrMapOvr>
    <a:masterClrMapping/>
  </p:clrMapOvr>
  <mc:AlternateContent xmlns:mc="http://schemas.openxmlformats.org/markup-compatibility/2006" xmlns:p14="http://schemas.microsoft.com/office/powerpoint/2010/main">
    <mc:Choice Requires="p14">
      <p:transition spd="slow" p14:dur="2000" advTm="91049"/>
    </mc:Choice>
    <mc:Fallback xmlns="">
      <p:transition spd="slow" advTm="91049"/>
    </mc:Fallback>
  </mc:AlternateContent>
  <p:extLst>
    <p:ext uri="{3A86A75C-4F4B-4683-9AE1-C65F6400EC91}">
      <p14:laserTraceLst xmlns:p14="http://schemas.microsoft.com/office/powerpoint/2010/main">
        <p14:tracePtLst>
          <p14:tracePt t="165" x="169863" y="428625"/>
          <p14:tracePt t="173" x="196850" y="465138"/>
          <p14:tracePt t="181" x="231775" y="509588"/>
          <p14:tracePt t="197" x="330200" y="588963"/>
          <p14:tracePt t="214" x="438150" y="660400"/>
          <p14:tracePt t="231" x="527050" y="723900"/>
          <p14:tracePt t="247" x="633413" y="795338"/>
          <p14:tracePt t="264" x="731838" y="847725"/>
          <p14:tracePt t="281" x="847725" y="893763"/>
          <p14:tracePt t="297" x="982663" y="938213"/>
          <p14:tracePt t="314" x="1152525" y="973138"/>
          <p14:tracePt t="331" x="1339850" y="1009650"/>
          <p14:tracePt t="348" x="1536700" y="1054100"/>
          <p14:tracePt t="365" x="1785938" y="1098550"/>
          <p14:tracePt t="381" x="1901825" y="1116013"/>
          <p14:tracePt t="398" x="1946275" y="1116013"/>
          <p14:tracePt t="414" x="1965325" y="1116013"/>
          <p14:tracePt t="1581" x="1973263" y="1116013"/>
          <p14:tracePt t="1614" x="1973263" y="1108075"/>
          <p14:tracePt t="1622" x="1965325" y="1098550"/>
          <p14:tracePt t="1646" x="1965325" y="1089025"/>
          <p14:tracePt t="2293" x="1955800" y="1081088"/>
          <p14:tracePt t="2318" x="1955800" y="1071563"/>
          <p14:tracePt t="11855" x="1955800" y="1062038"/>
          <p14:tracePt t="11863" x="1955800" y="1054100"/>
          <p14:tracePt t="11873" x="1965325" y="1054100"/>
          <p14:tracePt t="11890" x="2027238" y="1017588"/>
          <p14:tracePt t="11906" x="2108200" y="973138"/>
          <p14:tracePt t="11923" x="2170113" y="919163"/>
          <p14:tracePt t="11940" x="2197100" y="893763"/>
          <p14:tracePt t="11973" x="2205038" y="893763"/>
          <p14:tracePt t="11999" x="2214563" y="884238"/>
          <p14:tracePt t="12039" x="2224088" y="884238"/>
          <p14:tracePt t="12047" x="2232025" y="893763"/>
          <p14:tracePt t="12063" x="2241550" y="893763"/>
          <p14:tracePt t="12073" x="2251075" y="893763"/>
          <p14:tracePt t="12090" x="2268538" y="901700"/>
          <p14:tracePt t="12107" x="2276475" y="911225"/>
          <p14:tracePt t="12124" x="2276475" y="919163"/>
          <p14:tracePt t="12140" x="2276475" y="928688"/>
          <p14:tracePt t="12174" x="2276475" y="938213"/>
          <p14:tracePt t="12190" x="2276475" y="946150"/>
          <p14:tracePt t="12207" x="2276475" y="982663"/>
          <p14:tracePt t="12224" x="2241550" y="1017588"/>
          <p14:tracePt t="12241" x="2205038" y="1054100"/>
          <p14:tracePt t="12257" x="2160588" y="1089025"/>
          <p14:tracePt t="12274" x="2125663" y="1125538"/>
          <p14:tracePt t="12291" x="2098675" y="1143000"/>
          <p14:tracePt t="12307" x="2081213" y="1160463"/>
          <p14:tracePt t="12655" x="2081213" y="1169988"/>
          <p14:tracePt t="12663" x="2081213" y="1179513"/>
          <p14:tracePt t="12675" x="2089150" y="1179513"/>
          <p14:tracePt t="12751" x="2089150" y="1187450"/>
          <p14:tracePt t="12768" x="2098675" y="1187450"/>
          <p14:tracePt t="13511" x="2108200" y="1187450"/>
          <p14:tracePt t="13680" x="2116138" y="1187450"/>
          <p14:tracePt t="13775" x="2125663" y="1187450"/>
          <p14:tracePt t="13824" x="2133600" y="1187450"/>
          <p14:tracePt t="13848" x="2143125" y="1187450"/>
          <p14:tracePt t="13960" x="2152650" y="1187450"/>
          <p14:tracePt t="14064" x="2160588" y="1187450"/>
          <p14:tracePt t="14072" x="2170113" y="1187450"/>
          <p14:tracePt t="14616" x="2179638" y="1187450"/>
          <p14:tracePt t="14936" x="2187575" y="1187450"/>
          <p14:tracePt t="14952" x="2205038" y="1187450"/>
          <p14:tracePt t="14960" x="2214563" y="1187450"/>
          <p14:tracePt t="14968" x="2224088" y="1187450"/>
          <p14:tracePt t="14980" x="2241550" y="1187450"/>
          <p14:tracePt t="14996" x="2276475" y="1187450"/>
          <p14:tracePt t="15013" x="2312988" y="1187450"/>
          <p14:tracePt t="15030" x="2347913" y="1187450"/>
          <p14:tracePt t="15047" x="2401888" y="1204913"/>
          <p14:tracePt t="15063" x="2446338" y="1214438"/>
          <p14:tracePt t="15080" x="2490788" y="1214438"/>
          <p14:tracePt t="15097" x="2536825" y="1214438"/>
          <p14:tracePt t="15113" x="2581275" y="1214438"/>
          <p14:tracePt t="15130" x="2643188" y="1214438"/>
          <p14:tracePt t="15147" x="2697163" y="1214438"/>
          <p14:tracePt t="15164" x="2741613" y="1214438"/>
          <p14:tracePt t="15180" x="2776538" y="1214438"/>
          <p14:tracePt t="15197" x="2803525" y="1214438"/>
          <p14:tracePt t="15214" x="2813050" y="1214438"/>
          <p14:tracePt t="15230" x="2822575" y="1214438"/>
          <p14:tracePt t="15247" x="2840038" y="1214438"/>
          <p14:tracePt t="15264" x="2847975" y="1214438"/>
          <p14:tracePt t="15280" x="2857500" y="1214438"/>
          <p14:tracePt t="15297" x="2884488" y="1214438"/>
          <p14:tracePt t="15314" x="2894013" y="1223963"/>
          <p14:tracePt t="15331" x="2911475" y="1223963"/>
          <p14:tracePt t="15347" x="2938463" y="1231900"/>
          <p14:tracePt t="15364" x="2946400" y="1231900"/>
          <p14:tracePt t="15976" x="2955925" y="1231900"/>
          <p14:tracePt t="16000" x="2965450" y="1231900"/>
          <p14:tracePt t="16016" x="2973388" y="1231900"/>
          <p14:tracePt t="16024" x="2982913" y="1231900"/>
          <p14:tracePt t="16032" x="2990850" y="1231900"/>
          <p14:tracePt t="16049" x="3017838" y="1241425"/>
          <p14:tracePt t="16065" x="3054350" y="1250950"/>
          <p14:tracePt t="16082" x="3089275" y="1258888"/>
          <p14:tracePt t="16099" x="3143250" y="1268413"/>
          <p14:tracePt t="16115" x="3187700" y="1276350"/>
          <p14:tracePt t="16132" x="3259138" y="1276350"/>
          <p14:tracePt t="16149" x="3340100" y="1276350"/>
          <p14:tracePt t="16166" x="3446463" y="1276350"/>
          <p14:tracePt t="16182" x="3544888" y="1258888"/>
          <p14:tracePt t="16199" x="3643313" y="1241425"/>
          <p14:tracePt t="16216" x="3776663" y="1204913"/>
          <p14:tracePt t="16232" x="3848100" y="1204913"/>
          <p14:tracePt t="16249" x="3929063" y="1204913"/>
          <p14:tracePt t="16266" x="3983038" y="1204913"/>
          <p14:tracePt t="16283" x="4037013" y="1204913"/>
          <p14:tracePt t="16299" x="4089400" y="1204913"/>
          <p14:tracePt t="16316" x="4143375" y="1204913"/>
          <p14:tracePt t="16333" x="4170363" y="1196975"/>
          <p14:tracePt t="16349" x="4205288" y="1187450"/>
          <p14:tracePt t="16383" x="4214813" y="1187450"/>
          <p14:tracePt t="16399" x="4224338" y="1187450"/>
          <p14:tracePt t="16448" x="4232275" y="1187450"/>
          <p14:tracePt t="16455" x="4241800" y="1187450"/>
          <p14:tracePt t="16471" x="4251325" y="1187450"/>
          <p14:tracePt t="16487" x="4268788" y="1187450"/>
          <p14:tracePt t="16504" x="4286250" y="1196975"/>
          <p14:tracePt t="16520" x="4303713" y="1204913"/>
          <p14:tracePt t="16533" x="4313238" y="1204913"/>
          <p14:tracePt t="16550" x="4348163" y="1204913"/>
          <p14:tracePt t="16566" x="4375150" y="1214438"/>
          <p14:tracePt t="16568" x="4384675" y="1214438"/>
          <p14:tracePt t="16632" x="4384675" y="1223963"/>
          <p14:tracePt t="16648" x="4384675" y="1231900"/>
          <p14:tracePt t="16656" x="4375150" y="1241425"/>
          <p14:tracePt t="16667" x="4348163" y="1241425"/>
          <p14:tracePt t="16684" x="4251325" y="1258888"/>
          <p14:tracePt t="16700" x="4116388" y="1285875"/>
          <p14:tracePt t="16717" x="3956050" y="1330325"/>
          <p14:tracePt t="16734" x="3786188" y="1357313"/>
          <p14:tracePt t="16750" x="3616325" y="1393825"/>
          <p14:tracePt t="16767" x="3455988" y="1401763"/>
          <p14:tracePt t="16784" x="3232150" y="1411288"/>
          <p14:tracePt t="16801" x="3089275" y="1411288"/>
          <p14:tracePt t="16817" x="2946400" y="1411288"/>
          <p14:tracePt t="16834" x="2813050" y="1411288"/>
          <p14:tracePt t="16851" x="2687638" y="1393825"/>
          <p14:tracePt t="16867" x="2598738" y="1374775"/>
          <p14:tracePt t="16884" x="2536825" y="1366838"/>
          <p14:tracePt t="16901" x="2465388" y="1347788"/>
          <p14:tracePt t="16918" x="2411413" y="1339850"/>
          <p14:tracePt t="16934" x="2357438" y="1330325"/>
          <p14:tracePt t="16951" x="2347913" y="1330325"/>
          <p14:tracePt t="16968" x="2312988" y="1322388"/>
          <p14:tracePt t="16984" x="2286000" y="1312863"/>
          <p14:tracePt t="17001" x="2276475" y="1312863"/>
          <p14:tracePt t="17018" x="2251075" y="1312863"/>
          <p14:tracePt t="17034" x="2214563" y="1295400"/>
          <p14:tracePt t="17051" x="2179638" y="1285875"/>
          <p14:tracePt t="17068" x="2133600" y="1285875"/>
          <p14:tracePt t="17084" x="2098675" y="1285875"/>
          <p14:tracePt t="17101" x="2054225" y="1285875"/>
          <p14:tracePt t="17118" x="2009775" y="1285875"/>
          <p14:tracePt t="17135" x="1982788" y="1285875"/>
          <p14:tracePt t="17152" x="1955800" y="1285875"/>
          <p14:tracePt t="17168" x="1946275" y="1285875"/>
          <p14:tracePt t="17185" x="1928813" y="1276350"/>
          <p14:tracePt t="17304" x="1946275" y="1276350"/>
          <p14:tracePt t="17312" x="1973263" y="1276350"/>
          <p14:tracePt t="17320" x="2000250" y="1276350"/>
          <p14:tracePt t="17335" x="2044700" y="1276350"/>
          <p14:tracePt t="17352" x="2339975" y="1276350"/>
          <p14:tracePt t="17369" x="2652713" y="1276350"/>
          <p14:tracePt t="17385" x="3000375" y="1276350"/>
          <p14:tracePt t="17402" x="3367088" y="1276350"/>
          <p14:tracePt t="17419" x="3633788" y="1276350"/>
          <p14:tracePt t="17435" x="3822700" y="1276350"/>
          <p14:tracePt t="17452" x="3929063" y="1276350"/>
          <p14:tracePt t="17469" x="3973513" y="1276350"/>
          <p14:tracePt t="17485" x="3983038" y="1276350"/>
          <p14:tracePt t="17502" x="4000500" y="1276350"/>
          <p14:tracePt t="19737" x="3990975" y="1276350"/>
          <p14:tracePt t="19745" x="3983038" y="1285875"/>
          <p14:tracePt t="19757" x="3973513" y="1295400"/>
          <p14:tracePt t="19774" x="3919538" y="1312863"/>
          <p14:tracePt t="19790" x="3857625" y="1339850"/>
          <p14:tracePt t="19807" x="3751263" y="1374775"/>
          <p14:tracePt t="19824" x="3571875" y="1428750"/>
          <p14:tracePt t="19841" x="3455988" y="1446213"/>
          <p14:tracePt t="19857" x="3330575" y="1473200"/>
          <p14:tracePt t="19874" x="3187700" y="1500188"/>
          <p14:tracePt t="19891" x="3089275" y="1527175"/>
          <p14:tracePt t="19907" x="3009900" y="1544638"/>
          <p14:tracePt t="19924" x="2946400" y="1554163"/>
          <p14:tracePt t="19941" x="2901950" y="1562100"/>
          <p14:tracePt t="19958" x="2867025" y="1571625"/>
          <p14:tracePt t="19974" x="2830513" y="1571625"/>
          <p14:tracePt t="19991" x="2803525" y="1571625"/>
          <p14:tracePt t="20008" x="2776538" y="1571625"/>
          <p14:tracePt t="20024" x="2714625" y="1581150"/>
          <p14:tracePt t="20041" x="2679700" y="1581150"/>
          <p14:tracePt t="20058" x="2616200" y="1598613"/>
          <p14:tracePt t="20074" x="2544763" y="1616075"/>
          <p14:tracePt t="20091" x="2465388" y="1633538"/>
          <p14:tracePt t="20108" x="2393950" y="1652588"/>
          <p14:tracePt t="20125" x="2347913" y="1652588"/>
          <p14:tracePt t="20141" x="2322513" y="1660525"/>
          <p14:tracePt t="20158" x="2286000" y="1670050"/>
          <p14:tracePt t="20175" x="2276475" y="1679575"/>
          <p14:tracePt t="20191" x="2251075" y="1679575"/>
          <p14:tracePt t="20208" x="2224088" y="1697038"/>
          <p14:tracePt t="20225" x="2205038" y="1704975"/>
          <p14:tracePt t="20242" x="2197100" y="1714500"/>
          <p14:tracePt t="20258" x="2179638" y="1714500"/>
          <p14:tracePt t="20275" x="2152650" y="1731963"/>
          <p14:tracePt t="20292" x="2133600" y="1741488"/>
          <p14:tracePt t="20308" x="2125663" y="1741488"/>
          <p14:tracePt t="20325" x="2125663" y="1751013"/>
          <p14:tracePt t="20342" x="2116138" y="1758950"/>
          <p14:tracePt t="20358" x="2108200" y="1768475"/>
          <p14:tracePt t="20465" x="2116138" y="1776413"/>
          <p14:tracePt t="20473" x="2160588" y="1785938"/>
          <p14:tracePt t="20481" x="2214563" y="1795463"/>
          <p14:tracePt t="20492" x="2286000" y="1803400"/>
          <p14:tracePt t="20508" x="2490788" y="1839913"/>
          <p14:tracePt t="20525" x="2705100" y="1874838"/>
          <p14:tracePt t="20542" x="2946400" y="1893888"/>
          <p14:tracePt t="20559" x="3170238" y="1893888"/>
          <p14:tracePt t="20575" x="3394075" y="1893888"/>
          <p14:tracePt t="20592" x="3643313" y="1893888"/>
          <p14:tracePt t="20609" x="3776663" y="1893888"/>
          <p14:tracePt t="20625" x="3884613" y="1884363"/>
          <p14:tracePt t="20642" x="4010025" y="1866900"/>
          <p14:tracePt t="20659" x="4160838" y="1839913"/>
          <p14:tracePt t="20675" x="4303713" y="1803400"/>
          <p14:tracePt t="20692" x="4473575" y="1776413"/>
          <p14:tracePt t="20709" x="4633913" y="1758950"/>
          <p14:tracePt t="20726" x="4741863" y="1758950"/>
          <p14:tracePt t="20743" x="4822825" y="1758950"/>
          <p14:tracePt t="20759" x="4867275" y="1758950"/>
          <p14:tracePt t="20776" x="4875213" y="1758950"/>
          <p14:tracePt t="23921" x="4884738" y="1758950"/>
          <p14:tracePt t="23929" x="4902200" y="1758950"/>
          <p14:tracePt t="23938" x="4911725" y="1758950"/>
          <p14:tracePt t="23950" x="4919663" y="1758950"/>
          <p14:tracePt t="23966" x="4956175" y="1758950"/>
          <p14:tracePt t="23983" x="4991100" y="1758950"/>
          <p14:tracePt t="24000" x="5018088" y="1758950"/>
          <p14:tracePt t="24017" x="5045075" y="1758950"/>
          <p14:tracePt t="24585" x="5045075" y="1768475"/>
          <p14:tracePt t="24593" x="5045075" y="1776413"/>
          <p14:tracePt t="24601" x="5045075" y="1785938"/>
          <p14:tracePt t="24617" x="5045075" y="1803400"/>
          <p14:tracePt t="24634" x="5045075" y="1812925"/>
          <p14:tracePt t="39027" x="5045075" y="1822450"/>
          <p14:tracePt t="39035" x="5027613" y="1839913"/>
          <p14:tracePt t="39043" x="5010150" y="1847850"/>
          <p14:tracePt t="39051" x="5000625" y="1857375"/>
          <p14:tracePt t="39066" x="4983163" y="1866900"/>
          <p14:tracePt t="39083" x="4956175" y="1893888"/>
          <p14:tracePt t="39099" x="4911725" y="1928813"/>
          <p14:tracePt t="39116" x="4875213" y="1965325"/>
          <p14:tracePt t="39133" x="4830763" y="1990725"/>
          <p14:tracePt t="39149" x="4786313" y="2027238"/>
          <p14:tracePt t="39166" x="4714875" y="2054225"/>
          <p14:tracePt t="39183" x="4633913" y="2089150"/>
          <p14:tracePt t="39200" x="4527550" y="2116138"/>
          <p14:tracePt t="39216" x="4429125" y="2116138"/>
          <p14:tracePt t="39233" x="4303713" y="2116138"/>
          <p14:tracePt t="39250" x="4133850" y="2116138"/>
          <p14:tracePt t="39266" x="3956050" y="2116138"/>
          <p14:tracePt t="39283" x="3679825" y="2133600"/>
          <p14:tracePt t="39300" x="3490913" y="2160588"/>
          <p14:tracePt t="39316" x="3340100" y="2187575"/>
          <p14:tracePt t="39333" x="3197225" y="2214563"/>
          <p14:tracePt t="39350" x="3062288" y="2251075"/>
          <p14:tracePt t="39367" x="2946400" y="2276475"/>
          <p14:tracePt t="39383" x="2840038" y="2312988"/>
          <p14:tracePt t="39400" x="2786063" y="2339975"/>
          <p14:tracePt t="39417" x="2724150" y="2357438"/>
          <p14:tracePt t="39433" x="2705100" y="2366963"/>
          <p14:tracePt t="39450" x="2679700" y="2366963"/>
          <p14:tracePt t="39467" x="2670175" y="2366963"/>
          <p14:tracePt t="39484" x="2660650" y="2366963"/>
          <p14:tracePt t="39604" x="2670175" y="2366963"/>
          <p14:tracePt t="39612" x="2687638" y="2366963"/>
          <p14:tracePt t="39619" x="2697163" y="2366963"/>
          <p14:tracePt t="39634" x="2714625" y="2366963"/>
          <p14:tracePt t="39651" x="2768600" y="2366963"/>
          <p14:tracePt t="39667" x="2830513" y="2366963"/>
          <p14:tracePt t="39684" x="2840038" y="2357438"/>
          <p14:tracePt t="39701" x="2894013" y="2339975"/>
          <p14:tracePt t="39717" x="2990850" y="2339975"/>
          <p14:tracePt t="39734" x="3108325" y="2339975"/>
          <p14:tracePt t="39751" x="3232150" y="2339975"/>
          <p14:tracePt t="39768" x="3303588" y="2339975"/>
          <p14:tracePt t="39784" x="3340100" y="2339975"/>
          <p14:tracePt t="39801" x="3348038" y="2339975"/>
          <p14:tracePt t="39844" x="3357563" y="2339975"/>
          <p14:tracePt t="39860" x="3367088" y="2339975"/>
          <p14:tracePt t="39884" x="3375025" y="2347913"/>
          <p14:tracePt t="42684" x="3384550" y="2347913"/>
          <p14:tracePt t="42692" x="3394075" y="2347913"/>
          <p14:tracePt t="42700" x="3402013" y="2347913"/>
          <p14:tracePt t="42716" x="3411538" y="2347913"/>
          <p14:tracePt t="42836" x="3419475" y="2347913"/>
          <p14:tracePt t="42900" x="3429000" y="2347913"/>
          <p14:tracePt t="42924" x="3438525" y="2347913"/>
          <p14:tracePt t="42972" x="3446463" y="2347913"/>
          <p14:tracePt t="42988" x="3455988" y="2347913"/>
          <p14:tracePt t="42996" x="3465513" y="2347913"/>
          <p14:tracePt t="43012" x="3473450" y="2347913"/>
          <p14:tracePt t="43020" x="3482975" y="2347913"/>
          <p14:tracePt t="44668" x="3490913" y="2347913"/>
          <p14:tracePt t="44676" x="3527425" y="2347913"/>
          <p14:tracePt t="44684" x="3562350" y="2330450"/>
          <p14:tracePt t="44695" x="3616325" y="2312988"/>
          <p14:tracePt t="44712" x="3751263" y="2268538"/>
          <p14:tracePt t="44729" x="3911600" y="2224088"/>
          <p14:tracePt t="44745" x="4062413" y="2197100"/>
          <p14:tracePt t="44762" x="4160838" y="2187575"/>
          <p14:tracePt t="44779" x="4205288" y="2187575"/>
          <p14:tracePt t="44796" x="4232275" y="2187575"/>
          <p14:tracePt t="44813" x="4259263" y="2187575"/>
          <p14:tracePt t="44829" x="4286250" y="2187575"/>
          <p14:tracePt t="44846" x="4322763" y="2187575"/>
          <p14:tracePt t="44862" x="4394200" y="2187575"/>
          <p14:tracePt t="44879" x="4483100" y="2187575"/>
          <p14:tracePt t="44896" x="4562475" y="2187575"/>
          <p14:tracePt t="44913" x="4643438" y="2187575"/>
          <p14:tracePt t="44929" x="4714875" y="2187575"/>
          <p14:tracePt t="44946" x="4795838" y="2187575"/>
          <p14:tracePt t="44963" x="4894263" y="2187575"/>
          <p14:tracePt t="44979" x="4983163" y="2187575"/>
          <p14:tracePt t="44996" x="5054600" y="2187575"/>
          <p14:tracePt t="45013" x="5180013" y="2197100"/>
          <p14:tracePt t="45030" x="5259388" y="2205038"/>
          <p14:tracePt t="45046" x="5322888" y="2205038"/>
          <p14:tracePt t="45063" x="5394325" y="2205038"/>
          <p14:tracePt t="45080" x="5483225" y="2205038"/>
          <p14:tracePt t="45096" x="5599113" y="2205038"/>
          <p14:tracePt t="45113" x="5759450" y="2197100"/>
          <p14:tracePt t="45129" x="5938838" y="2160588"/>
          <p14:tracePt t="45146" x="6170613" y="2108200"/>
          <p14:tracePt t="45163" x="6394450" y="2062163"/>
          <p14:tracePt t="45180" x="6589713" y="2044700"/>
          <p14:tracePt t="45196" x="6813550" y="2044700"/>
          <p14:tracePt t="45213" x="6946900" y="2044700"/>
          <p14:tracePt t="45230" x="7054850" y="2044700"/>
          <p14:tracePt t="45246" x="7126288" y="2044700"/>
          <p14:tracePt t="45263" x="7188200" y="2044700"/>
          <p14:tracePt t="45280" x="7242175" y="2044700"/>
          <p14:tracePt t="45297" x="7304088" y="2044700"/>
          <p14:tracePt t="45313" x="7394575" y="2044700"/>
          <p14:tracePt t="45330" x="7518400" y="2044700"/>
          <p14:tracePt t="45346" x="7626350" y="2044700"/>
          <p14:tracePt t="45363" x="7751763" y="2044700"/>
          <p14:tracePt t="45380" x="7875588" y="2044700"/>
          <p14:tracePt t="45397" x="8010525" y="2027238"/>
          <p14:tracePt t="45413" x="8072438" y="2009775"/>
          <p14:tracePt t="45430" x="8126413" y="1982788"/>
          <p14:tracePt t="45447" x="8180388" y="1973263"/>
          <p14:tracePt t="45464" x="8224838" y="1946275"/>
          <p14:tracePt t="45480" x="8251825" y="1946275"/>
          <p14:tracePt t="45497" x="8277225" y="1946275"/>
          <p14:tracePt t="45514" x="8286750" y="1946275"/>
          <p14:tracePt t="45531" x="8296275" y="1946275"/>
          <p14:tracePt t="45547" x="8313738" y="1946275"/>
          <p14:tracePt t="45564" x="8331200" y="1955800"/>
          <p14:tracePt t="45581" x="8348663" y="1965325"/>
          <p14:tracePt t="45637" x="8348663" y="1973263"/>
          <p14:tracePt t="45685" x="8348663" y="1982788"/>
          <p14:tracePt t="48237" x="8348663" y="1990725"/>
          <p14:tracePt t="48302" x="8340725" y="1990725"/>
          <p14:tracePt t="48350" x="8331200" y="1990725"/>
          <p14:tracePt t="48366" x="8323263" y="1990725"/>
          <p14:tracePt t="48382" x="8313738" y="1990725"/>
          <p14:tracePt t="48390" x="8304213" y="1990725"/>
          <p14:tracePt t="48414" x="8296275" y="1990725"/>
          <p14:tracePt t="48422" x="8286750" y="2000250"/>
          <p14:tracePt t="48502" x="8277225" y="2000250"/>
          <p14:tracePt t="48510" x="8269288" y="2000250"/>
          <p14:tracePt t="48521" x="8259763" y="2000250"/>
          <p14:tracePt t="48537" x="8251825" y="2000250"/>
          <p14:tracePt t="48554" x="8224838" y="2017713"/>
          <p14:tracePt t="48570" x="8197850" y="2017713"/>
          <p14:tracePt t="48587" x="8153400" y="2027238"/>
          <p14:tracePt t="48604" x="8062913" y="2044700"/>
          <p14:tracePt t="48621" x="7939088" y="2071688"/>
          <p14:tracePt t="48638" x="7670800" y="2133600"/>
          <p14:tracePt t="48654" x="7412038" y="2187575"/>
          <p14:tracePt t="48671" x="7161213" y="2241550"/>
          <p14:tracePt t="48687" x="6919913" y="2286000"/>
          <p14:tracePt t="48704" x="6688138" y="2330450"/>
          <p14:tracePt t="48721" x="6483350" y="2366963"/>
          <p14:tracePt t="48738" x="6303963" y="2374900"/>
          <p14:tracePt t="48754" x="6126163" y="2374900"/>
          <p14:tracePt t="48771" x="5965825" y="2374900"/>
          <p14:tracePt t="48788" x="5830888" y="2374900"/>
          <p14:tracePt t="48805" x="5705475" y="2374900"/>
          <p14:tracePt t="48821" x="5500688" y="2393950"/>
          <p14:tracePt t="48838" x="5340350" y="2401888"/>
          <p14:tracePt t="48855" x="5180013" y="2438400"/>
          <p14:tracePt t="48871" x="5010150" y="2465388"/>
          <p14:tracePt t="48888" x="4857750" y="2500313"/>
          <p14:tracePt t="48905" x="4705350" y="2527300"/>
          <p14:tracePt t="48921" x="4562475" y="2554288"/>
          <p14:tracePt t="48938" x="4419600" y="2581275"/>
          <p14:tracePt t="48955" x="4286250" y="2598738"/>
          <p14:tracePt t="48972" x="4152900" y="2608263"/>
          <p14:tracePt t="48988" x="4010025" y="2608263"/>
          <p14:tracePt t="49005" x="3875088" y="2608263"/>
          <p14:tracePt t="49022" x="3670300" y="2633663"/>
          <p14:tracePt t="49038" x="3536950" y="2652713"/>
          <p14:tracePt t="49055" x="3402013" y="2670175"/>
          <p14:tracePt t="49072" x="3276600" y="2687638"/>
          <p14:tracePt t="49088" x="3160713" y="2714625"/>
          <p14:tracePt t="49105" x="3071813" y="2714625"/>
          <p14:tracePt t="49122" x="2955925" y="2732088"/>
          <p14:tracePt t="49139" x="2867025" y="2741613"/>
          <p14:tracePt t="49155" x="2803525" y="2751138"/>
          <p14:tracePt t="49172" x="2751138" y="2759075"/>
          <p14:tracePt t="49189" x="2705100" y="2759075"/>
          <p14:tracePt t="49205" x="2643188" y="2759075"/>
          <p14:tracePt t="49222" x="2589213" y="2759075"/>
          <p14:tracePt t="49239" x="2544763" y="2759075"/>
          <p14:tracePt t="49255" x="2490788" y="2759075"/>
          <p14:tracePt t="49272" x="2446338" y="2759075"/>
          <p14:tracePt t="49289" x="2411413" y="2759075"/>
          <p14:tracePt t="49306" x="2366963" y="2759075"/>
          <p14:tracePt t="49322" x="2322513" y="2759075"/>
          <p14:tracePt t="49339" x="2286000" y="2759075"/>
          <p14:tracePt t="49356" x="2251075" y="2759075"/>
          <p14:tracePt t="49372" x="2224088" y="2759075"/>
          <p14:tracePt t="49389" x="2197100" y="2759075"/>
          <p14:tracePt t="49406" x="2179638" y="2759075"/>
          <p14:tracePt t="49422" x="2170113" y="2759075"/>
          <p14:tracePt t="49456" x="2160588" y="2759075"/>
          <p14:tracePt t="49472" x="2152650" y="2759075"/>
          <p14:tracePt t="49489" x="2143125" y="2759075"/>
          <p14:tracePt t="49506" x="2133600" y="2759075"/>
          <p14:tracePt t="51567" x="2143125" y="2759075"/>
          <p14:tracePt t="51574" x="2160588" y="2759075"/>
          <p14:tracePt t="51582" x="2187575" y="2759075"/>
          <p14:tracePt t="51594" x="2232025" y="2759075"/>
          <p14:tracePt t="51611" x="2330450" y="2759075"/>
          <p14:tracePt t="51627" x="2473325" y="2759075"/>
          <p14:tracePt t="51644" x="2643188" y="2759075"/>
          <p14:tracePt t="51661" x="2813050" y="2759075"/>
          <p14:tracePt t="51678" x="3009900" y="2759075"/>
          <p14:tracePt t="51694" x="3108325" y="2759075"/>
          <p14:tracePt t="51711" x="3160713" y="2759075"/>
          <p14:tracePt t="51728" x="3197225" y="2759075"/>
          <p14:tracePt t="51744" x="3205163" y="2759075"/>
          <p14:tracePt t="51761" x="3214688" y="2759075"/>
          <p14:tracePt t="51903" x="3205163" y="2759075"/>
          <p14:tracePt t="51910" x="3170238" y="2759075"/>
          <p14:tracePt t="51918" x="3125788" y="2759075"/>
          <p14:tracePt t="51928" x="3071813" y="2759075"/>
          <p14:tracePt t="51945" x="2955925" y="2759075"/>
          <p14:tracePt t="51961" x="2830513" y="2759075"/>
          <p14:tracePt t="51978" x="2714625" y="2759075"/>
          <p14:tracePt t="51995" x="2608263" y="2759075"/>
          <p14:tracePt t="52012" x="2554288" y="2759075"/>
          <p14:tracePt t="52028" x="2517775" y="2759075"/>
          <p14:tracePt t="52045" x="2500313" y="2759075"/>
          <p14:tracePt t="52199" x="2517775" y="2759075"/>
          <p14:tracePt t="52206" x="2554288" y="2751138"/>
          <p14:tracePt t="52214" x="2589213" y="2751138"/>
          <p14:tracePt t="52229" x="2652713" y="2741613"/>
          <p14:tracePt t="52245" x="2795588" y="2741613"/>
          <p14:tracePt t="52262" x="3044825" y="2741613"/>
          <p14:tracePt t="52279" x="3232150" y="2741613"/>
          <p14:tracePt t="52296" x="3411538" y="2741613"/>
          <p14:tracePt t="52312" x="3571875" y="2741613"/>
          <p14:tracePt t="52329" x="3652838" y="2741613"/>
          <p14:tracePt t="52346" x="3697288" y="2741613"/>
          <p14:tracePt t="52362" x="3714750" y="2741613"/>
          <p14:tracePt t="55231" x="3724275" y="2741613"/>
          <p14:tracePt t="55239" x="3732213" y="2741613"/>
          <p14:tracePt t="55252" x="3741738" y="2741613"/>
          <p14:tracePt t="55269" x="3786188" y="2741613"/>
          <p14:tracePt t="55285" x="3840163" y="2741613"/>
          <p14:tracePt t="55302" x="3956050" y="2741613"/>
          <p14:tracePt t="55319" x="4027488" y="2741613"/>
          <p14:tracePt t="55336" x="4098925" y="2741613"/>
          <p14:tracePt t="55352" x="4187825" y="2741613"/>
          <p14:tracePt t="55369" x="4268788" y="2741613"/>
          <p14:tracePt t="55386" x="4367213" y="2741613"/>
          <p14:tracePt t="55402" x="4465638" y="2741613"/>
          <p14:tracePt t="55419" x="4562475" y="2741613"/>
          <p14:tracePt t="55436" x="4660900" y="2741613"/>
          <p14:tracePt t="55452" x="4751388" y="2741613"/>
          <p14:tracePt t="55469" x="4822825" y="2741613"/>
          <p14:tracePt t="55486" x="4857750" y="2741613"/>
          <p14:tracePt t="55503" x="4875213" y="2741613"/>
          <p14:tracePt t="57303" x="4884738" y="2741613"/>
          <p14:tracePt t="57343" x="4884738" y="2724150"/>
          <p14:tracePt t="57359" x="4902200" y="2724150"/>
          <p14:tracePt t="57367" x="4902200" y="2714625"/>
          <p14:tracePt t="57375" x="4919663" y="2705100"/>
          <p14:tracePt t="57390" x="4929188" y="2705100"/>
          <p14:tracePt t="57407" x="4991100" y="2679700"/>
          <p14:tracePt t="57423" x="5072063" y="2670175"/>
          <p14:tracePt t="57440" x="5160963" y="2660650"/>
          <p14:tracePt t="57456" x="5259388" y="2660650"/>
          <p14:tracePt t="57473" x="5402263" y="2660650"/>
          <p14:tracePt t="57490" x="5581650" y="2660650"/>
          <p14:tracePt t="57507" x="5768975" y="2660650"/>
          <p14:tracePt t="57523" x="5956300" y="2660650"/>
          <p14:tracePt t="57540" x="6116638" y="2660650"/>
          <p14:tracePt t="57557" x="6259513" y="2660650"/>
          <p14:tracePt t="57574" x="6411913" y="2660650"/>
          <p14:tracePt t="57590" x="6581775" y="2633663"/>
          <p14:tracePt t="57607" x="6804025" y="2589213"/>
          <p14:tracePt t="57624" x="6919913" y="2571750"/>
          <p14:tracePt t="57640" x="7018338" y="2562225"/>
          <p14:tracePt t="57657" x="7081838" y="2562225"/>
          <p14:tracePt t="57674" x="7089775" y="2562225"/>
          <p14:tracePt t="57711" x="7081838" y="2571750"/>
          <p14:tracePt t="57724" x="7027863" y="2598738"/>
          <p14:tracePt t="57741" x="6858000" y="2652713"/>
          <p14:tracePt t="57757" x="6581775" y="2724150"/>
          <p14:tracePt t="57774" x="6180138" y="2803525"/>
          <p14:tracePt t="57791" x="5419725" y="2965450"/>
          <p14:tracePt t="57807" x="4965700" y="3000375"/>
          <p14:tracePt t="57824" x="4687888" y="3000375"/>
          <p14:tracePt t="57841" x="4465638" y="3000375"/>
          <p14:tracePt t="57857" x="4286250" y="3000375"/>
          <p14:tracePt t="57874" x="4152900" y="3000375"/>
          <p14:tracePt t="57891" x="4000500" y="3000375"/>
          <p14:tracePt t="57908" x="3840163" y="3000375"/>
          <p14:tracePt t="57924" x="3687763" y="3000375"/>
          <p14:tracePt t="57941" x="3527425" y="2982913"/>
          <p14:tracePt t="57958" x="3367088" y="2946400"/>
          <p14:tracePt t="57974" x="3224213" y="2919413"/>
          <p14:tracePt t="57991" x="3054350" y="2901950"/>
          <p14:tracePt t="58008" x="2973388" y="2901950"/>
          <p14:tracePt t="58024" x="2919413" y="2901950"/>
          <p14:tracePt t="58041" x="2874963" y="2901950"/>
          <p14:tracePt t="58058" x="2840038" y="2901950"/>
          <p14:tracePt t="58075" x="2786063" y="2911475"/>
          <p14:tracePt t="58091" x="2724150" y="2928938"/>
          <p14:tracePt t="58108" x="2643188" y="2938463"/>
          <p14:tracePt t="58125" x="2527300" y="2938463"/>
          <p14:tracePt t="58141" x="2401888" y="2938463"/>
          <p14:tracePt t="58158" x="2312988" y="2938463"/>
          <p14:tracePt t="58175" x="2232025" y="2938463"/>
          <p14:tracePt t="58192" x="2224088" y="2938463"/>
          <p14:tracePt t="58271" x="2251075" y="2938463"/>
          <p14:tracePt t="58279" x="2303463" y="2938463"/>
          <p14:tracePt t="58287" x="2393950" y="2938463"/>
          <p14:tracePt t="58295" x="2509838" y="2938463"/>
          <p14:tracePt t="58308" x="2652713" y="2938463"/>
          <p14:tracePt t="58325" x="3116263" y="2938463"/>
          <p14:tracePt t="58342" x="3679825" y="2938463"/>
          <p14:tracePt t="58359" x="4187825" y="2938463"/>
          <p14:tracePt t="58375" x="4608513" y="2938463"/>
          <p14:tracePt t="58392" x="4670425" y="2938463"/>
          <p14:tracePt t="58409" x="4687888" y="2938463"/>
          <p14:tracePt t="59095" x="4633913" y="2938463"/>
          <p14:tracePt t="59103" x="4581525" y="2946400"/>
          <p14:tracePt t="59111" x="4500563" y="2955925"/>
          <p14:tracePt t="59127" x="4232275" y="2955925"/>
          <p14:tracePt t="59144" x="3867150" y="2955925"/>
          <p14:tracePt t="59160" x="3402013" y="2955925"/>
          <p14:tracePt t="59177" x="2946400" y="2955925"/>
          <p14:tracePt t="59194" x="2509838" y="2990850"/>
          <p14:tracePt t="59211" x="2276475" y="3036888"/>
          <p14:tracePt t="59227" x="2143125" y="3054350"/>
          <p14:tracePt t="59244" x="2108200" y="3062288"/>
          <p14:tracePt t="59260" x="2089150" y="3071813"/>
          <p14:tracePt t="59351" x="2081213" y="3071813"/>
          <p14:tracePt t="59375" x="2071688" y="3062288"/>
          <p14:tracePt t="59391" x="2071688" y="3054350"/>
          <p14:tracePt t="59399" x="2071688" y="3044825"/>
          <p14:tracePt t="59407" x="2062163" y="3027363"/>
          <p14:tracePt t="59415" x="2054225" y="3017838"/>
          <p14:tracePt t="59431" x="2054225" y="3009900"/>
          <p14:tracePt t="59444" x="2054225" y="3000375"/>
          <p14:tracePt t="59461" x="2054225" y="2990850"/>
          <p14:tracePt t="59478" x="2054225" y="2982913"/>
          <p14:tracePt t="59494" x="2054225" y="2973388"/>
          <p14:tracePt t="59512" x="2054225" y="2955925"/>
          <p14:tracePt t="59528" x="2071688" y="2938463"/>
          <p14:tracePt t="59544" x="2108200" y="2919413"/>
          <p14:tracePt t="59561" x="2179638" y="2894013"/>
          <p14:tracePt t="59578" x="2303463" y="2874963"/>
          <p14:tracePt t="59595" x="2446338" y="2874963"/>
          <p14:tracePt t="59611" x="2608263" y="2874963"/>
          <p14:tracePt t="59628" x="2803525" y="2874963"/>
          <p14:tracePt t="59645" x="3000375" y="2874963"/>
          <p14:tracePt t="59661" x="3187700" y="2874963"/>
          <p14:tracePt t="59678" x="3367088" y="2874963"/>
          <p14:tracePt t="59695" x="3608388" y="2874963"/>
          <p14:tracePt t="59711" x="3732213" y="2857500"/>
          <p14:tracePt t="59728" x="3822700" y="2847975"/>
          <p14:tracePt t="59745" x="3875088" y="2830513"/>
          <p14:tracePt t="59762" x="3929063" y="2822575"/>
          <p14:tracePt t="59778" x="3973513" y="2803525"/>
          <p14:tracePt t="59795" x="4017963" y="2795588"/>
          <p14:tracePt t="59812" x="4062413" y="2776538"/>
          <p14:tracePt t="59828" x="4098925" y="2768600"/>
          <p14:tracePt t="59845" x="4108450" y="2768600"/>
          <p14:tracePt t="59862" x="4116388" y="2768600"/>
          <p14:tracePt t="59951" x="4108450" y="2768600"/>
          <p14:tracePt t="59959" x="4071938" y="2768600"/>
          <p14:tracePt t="59967" x="4037013" y="2768600"/>
          <p14:tracePt t="59979" x="3965575" y="2776538"/>
          <p14:tracePt t="59995" x="3776663" y="2813050"/>
          <p14:tracePt t="60012" x="3544888" y="2822575"/>
          <p14:tracePt t="60029" x="3286125" y="2822575"/>
          <p14:tracePt t="60046" x="3044825" y="2822575"/>
          <p14:tracePt t="60062" x="2847975" y="2822575"/>
          <p14:tracePt t="60079" x="2652713" y="2822575"/>
          <p14:tracePt t="60096" x="2571750" y="2822575"/>
          <p14:tracePt t="60112" x="2500313" y="2822575"/>
          <p14:tracePt t="60129" x="2428875" y="2822575"/>
          <p14:tracePt t="60146" x="2393950" y="2803525"/>
          <p14:tracePt t="60162" x="2347913" y="2776538"/>
          <p14:tracePt t="60179" x="2322513" y="2732088"/>
          <p14:tracePt t="60196" x="2303463" y="2660650"/>
          <p14:tracePt t="60213" x="2303463" y="2608263"/>
          <p14:tracePt t="60229" x="2303463" y="2536825"/>
          <p14:tracePt t="60246" x="2357438" y="2482850"/>
          <p14:tracePt t="60263" x="2500313" y="2419350"/>
          <p14:tracePt t="60279" x="2652713" y="2411413"/>
          <p14:tracePt t="60296" x="2874963" y="2411413"/>
          <p14:tracePt t="60313" x="3197225" y="2419350"/>
          <p14:tracePt t="60329" x="3616325" y="2500313"/>
          <p14:tracePt t="60346" x="4000500" y="2571750"/>
          <p14:tracePt t="60363" x="4224338" y="2616200"/>
          <p14:tracePt t="60380" x="4384675" y="2660650"/>
          <p14:tracePt t="60396" x="4465638" y="2679700"/>
          <p14:tracePt t="60413" x="4483100" y="2679700"/>
          <p14:tracePt t="60943" x="4491038" y="2687638"/>
          <p14:tracePt t="60951" x="4491038" y="2697163"/>
          <p14:tracePt t="60967" x="4483100" y="2697163"/>
          <p14:tracePt t="60975" x="4465638" y="2714625"/>
          <p14:tracePt t="60983" x="4429125" y="2724150"/>
          <p14:tracePt t="60998" x="4375150" y="2732088"/>
          <p14:tracePt t="61014" x="4205288" y="2776538"/>
          <p14:tracePt t="61031" x="3759200" y="2867025"/>
          <p14:tracePt t="61048" x="3438525" y="2919413"/>
          <p14:tracePt t="61065" x="3152775" y="2990850"/>
          <p14:tracePt t="61081" x="2938463" y="3027363"/>
          <p14:tracePt t="61098" x="2759075" y="3062288"/>
          <p14:tracePt t="61115" x="2643188" y="3116263"/>
          <p14:tracePt t="61131" x="2554288" y="3179763"/>
          <p14:tracePt t="61148" x="2455863" y="3232150"/>
          <p14:tracePt t="61165" x="2347913" y="3295650"/>
          <p14:tracePt t="61181" x="2276475" y="3330575"/>
          <p14:tracePt t="61198" x="2251075" y="3348038"/>
          <p14:tracePt t="61215" x="2241550" y="3357563"/>
          <p14:tracePt t="61255" x="2232025" y="3357563"/>
          <p14:tracePt t="61288" x="2224088" y="3357563"/>
          <p14:tracePt t="62584" x="2214563" y="3375025"/>
          <p14:tracePt t="62592" x="2205038" y="3384550"/>
          <p14:tracePt t="62601" x="2197100" y="3402013"/>
          <p14:tracePt t="62618" x="2160588" y="3429000"/>
          <p14:tracePt t="62635" x="2108200" y="3473450"/>
          <p14:tracePt t="62651" x="2027238" y="3509963"/>
          <p14:tracePt t="62668" x="1938338" y="3554413"/>
          <p14:tracePt t="62685" x="1847850" y="3608388"/>
          <p14:tracePt t="62701" x="1776413" y="3633788"/>
          <p14:tracePt t="62718" x="1731963" y="3660775"/>
          <p14:tracePt t="62792" x="1724025" y="3660775"/>
          <p14:tracePt t="62832" x="1714500" y="3660775"/>
          <p14:tracePt t="62848" x="1714500" y="3652838"/>
          <p14:tracePt t="62856" x="1704975" y="3643313"/>
          <p14:tracePt t="62864" x="1704975" y="3625850"/>
          <p14:tracePt t="62872" x="1697038" y="3608388"/>
          <p14:tracePt t="62885" x="1697038" y="3598863"/>
          <p14:tracePt t="62902" x="1687513" y="3554413"/>
          <p14:tracePt t="62919" x="1670050" y="3517900"/>
          <p14:tracePt t="62935" x="1652588" y="3482975"/>
          <p14:tracePt t="62952" x="1643063" y="3465513"/>
          <p14:tracePt t="63240" x="1652588" y="3465513"/>
          <p14:tracePt t="63248" x="1660525" y="3465513"/>
          <p14:tracePt t="63256" x="1670050" y="3465513"/>
          <p14:tracePt t="63272" x="1679575" y="3465513"/>
          <p14:tracePt t="63286" x="1687513" y="3465513"/>
          <p14:tracePt t="63303" x="1697038" y="3465513"/>
          <p14:tracePt t="63464" x="1670050" y="3465513"/>
          <p14:tracePt t="63472" x="1643063" y="3465513"/>
          <p14:tracePt t="63480" x="1608138" y="3465513"/>
          <p14:tracePt t="63488" x="1554163" y="3465513"/>
          <p14:tracePt t="63503" x="1509713" y="3465513"/>
          <p14:tracePt t="63520" x="1357313" y="3465513"/>
          <p14:tracePt t="63537" x="1303338" y="3465513"/>
          <p14:tracePt t="63553" x="1285875" y="3465513"/>
          <p14:tracePt t="63672" x="1285875" y="3455988"/>
          <p14:tracePt t="63680" x="1303338" y="3446463"/>
          <p14:tracePt t="63688" x="1322388" y="3446463"/>
          <p14:tracePt t="63704" x="1374775" y="3438525"/>
          <p14:tracePt t="63720" x="1438275" y="3429000"/>
          <p14:tracePt t="63737" x="1500188" y="3429000"/>
          <p14:tracePt t="63754" x="1562100" y="3429000"/>
          <p14:tracePt t="63770" x="1598613" y="3429000"/>
          <p14:tracePt t="63787" x="1625600" y="3429000"/>
          <p14:tracePt t="63804" x="1652588" y="3429000"/>
          <p14:tracePt t="63821" x="1670050" y="3429000"/>
          <p14:tracePt t="63837" x="1697038" y="3429000"/>
          <p14:tracePt t="63854" x="1724025" y="3429000"/>
          <p14:tracePt t="63871" x="1731963" y="3429000"/>
          <p14:tracePt t="64232" x="1741488" y="3429000"/>
          <p14:tracePt t="64240" x="1751013" y="3429000"/>
          <p14:tracePt t="64248" x="1758950" y="3429000"/>
          <p14:tracePt t="64256" x="1768475" y="3429000"/>
          <p14:tracePt t="64272" x="1795463" y="3419475"/>
          <p14:tracePt t="64288" x="1884363" y="3402013"/>
          <p14:tracePt t="64305" x="1955800" y="3394075"/>
          <p14:tracePt t="64322" x="2054225" y="3394075"/>
          <p14:tracePt t="64338" x="2143125" y="3394075"/>
          <p14:tracePt t="64355" x="2170113" y="3394075"/>
          <p14:tracePt t="64372" x="2179638" y="3394075"/>
          <p14:tracePt t="64544" x="2160588" y="3402013"/>
          <p14:tracePt t="64552" x="2143125" y="3402013"/>
          <p14:tracePt t="64560" x="2098675" y="3402013"/>
          <p14:tracePt t="64572" x="2044700" y="3402013"/>
          <p14:tracePt t="64589" x="1901825" y="3411538"/>
          <p14:tracePt t="64606" x="1776413" y="3429000"/>
          <p14:tracePt t="64622" x="1679575" y="3446463"/>
          <p14:tracePt t="64639" x="1625600" y="3455988"/>
          <p14:tracePt t="64656" x="1589088" y="3473450"/>
          <p14:tracePt t="64672" x="1581150" y="3473450"/>
          <p14:tracePt t="65336" x="1589088" y="3473450"/>
          <p14:tracePt t="65352" x="1598613" y="3473450"/>
          <p14:tracePt t="65360" x="1608138" y="3473450"/>
          <p14:tracePt t="65368" x="1625600" y="3473450"/>
          <p14:tracePt t="65376" x="1652588" y="3473450"/>
          <p14:tracePt t="65391" x="1679575" y="3473450"/>
          <p14:tracePt t="65407" x="1776413" y="3473450"/>
          <p14:tracePt t="65424" x="1990725" y="3473450"/>
          <p14:tracePt t="65441" x="2152650" y="3473450"/>
          <p14:tracePt t="65457" x="2347913" y="3473450"/>
          <p14:tracePt t="65474" x="2536825" y="3473450"/>
          <p14:tracePt t="65491" x="2687638" y="3473450"/>
          <p14:tracePt t="65508" x="2813050" y="3455988"/>
          <p14:tracePt t="65524" x="2911475" y="3438525"/>
          <p14:tracePt t="65541" x="2990850" y="3429000"/>
          <p14:tracePt t="65558" x="3081338" y="3402013"/>
          <p14:tracePt t="65574" x="3160713" y="3384550"/>
          <p14:tracePt t="65591" x="3232150" y="3384550"/>
          <p14:tracePt t="65608" x="3303588" y="3384550"/>
          <p14:tracePt t="65625" x="3384550" y="3384550"/>
          <p14:tracePt t="65641" x="3429000" y="3384550"/>
          <p14:tracePt t="65658" x="3455988" y="3384550"/>
          <p14:tracePt t="65675" x="3482975" y="3394075"/>
          <p14:tracePt t="65691" x="3509963" y="3394075"/>
          <p14:tracePt t="65708" x="3527425" y="3394075"/>
          <p14:tracePt t="65725" x="3562350" y="3402013"/>
          <p14:tracePt t="65742" x="3598863" y="3419475"/>
          <p14:tracePt t="65758" x="3633788" y="3419475"/>
          <p14:tracePt t="65775" x="3670300" y="3429000"/>
          <p14:tracePt t="65792" x="3724275" y="3438525"/>
          <p14:tracePt t="65808" x="3786188" y="3446463"/>
          <p14:tracePt t="65825" x="3840163" y="3455988"/>
          <p14:tracePt t="65842" x="3902075" y="3455988"/>
          <p14:tracePt t="65858" x="3965575" y="3455988"/>
          <p14:tracePt t="65875" x="4017963" y="3455988"/>
          <p14:tracePt t="65892" x="4062413" y="3455988"/>
          <p14:tracePt t="65908" x="4089400" y="3455988"/>
          <p14:tracePt t="65925" x="4098925" y="3455988"/>
          <p14:tracePt t="66848" x="4108450" y="3455988"/>
          <p14:tracePt t="66864" x="4116388" y="3455988"/>
          <p14:tracePt t="66872" x="4125913" y="3455988"/>
          <p14:tracePt t="66880" x="4133850" y="3455988"/>
          <p14:tracePt t="66894" x="4152900" y="3455988"/>
          <p14:tracePt t="66911" x="4179888" y="3455988"/>
          <p14:tracePt t="66927" x="4214813" y="3455988"/>
          <p14:tracePt t="66944" x="4295775" y="3438525"/>
          <p14:tracePt t="66961" x="4340225" y="3429000"/>
          <p14:tracePt t="66978" x="4394200" y="3411538"/>
          <p14:tracePt t="66994" x="4446588" y="3402013"/>
          <p14:tracePt t="67011" x="4500563" y="3394075"/>
          <p14:tracePt t="67028" x="4537075" y="3384550"/>
          <p14:tracePt t="67044" x="4572000" y="3375025"/>
          <p14:tracePt t="67061" x="4589463" y="3375025"/>
          <p14:tracePt t="67078" x="4598988" y="3375025"/>
          <p14:tracePt t="70193" x="4581525" y="3375025"/>
          <p14:tracePt t="70209" x="4581525" y="3384550"/>
          <p14:tracePt t="70217" x="4572000" y="3394075"/>
          <p14:tracePt t="70241" x="4562475" y="3411538"/>
          <p14:tracePt t="70585" x="4581525" y="3394075"/>
          <p14:tracePt t="70593" x="4598988" y="3384550"/>
          <p14:tracePt t="85620" x="4572000" y="3384550"/>
          <p14:tracePt t="85628" x="4438650" y="3384550"/>
          <p14:tracePt t="85636" x="4276725" y="3357563"/>
          <p14:tracePt t="85652" x="3776663" y="3259138"/>
          <p14:tracePt t="85669" x="3205163" y="3143250"/>
          <p14:tracePt t="85685" x="2714625" y="3054350"/>
          <p14:tracePt t="85702" x="2232025" y="2928938"/>
          <p14:tracePt t="85719" x="1822450" y="2751138"/>
          <p14:tracePt t="85736" x="1652588" y="2625725"/>
          <p14:tracePt t="85752" x="1589088" y="2509838"/>
          <p14:tracePt t="85769" x="1562100" y="2393950"/>
          <p14:tracePt t="85786" x="1554163" y="2303463"/>
          <p14:tracePt t="85802" x="1554163" y="2232025"/>
          <p14:tracePt t="85819" x="1562100" y="2170113"/>
          <p14:tracePt t="85836" x="1562100" y="2081213"/>
          <p14:tracePt t="85852" x="1562100" y="2036763"/>
          <p14:tracePt t="85869" x="1562100" y="1990725"/>
          <p14:tracePt t="85886" x="1562100" y="1901825"/>
          <p14:tracePt t="85903" x="1517650" y="1724025"/>
          <p14:tracePt t="85919" x="1446213" y="1500188"/>
          <p14:tracePt t="85936" x="1339850" y="1276350"/>
          <p14:tracePt t="85953" x="1268413" y="1125538"/>
          <p14:tracePt t="85969" x="1214438" y="1009650"/>
          <p14:tracePt t="85986" x="1152525" y="911225"/>
          <p14:tracePt t="86003" x="1098550" y="822325"/>
          <p14:tracePt t="86020" x="1009650" y="687388"/>
          <p14:tracePt t="86036" x="955675" y="598488"/>
          <p14:tracePt t="86053" x="884238" y="509588"/>
          <p14:tracePt t="86070" x="822325" y="428625"/>
          <p14:tracePt t="86086" x="758825" y="357188"/>
          <p14:tracePt t="89139" x="6126163" y="4027488"/>
          <p14:tracePt t="89155" x="6126163" y="4017963"/>
          <p14:tracePt t="89164" x="6126163" y="4000500"/>
          <p14:tracePt t="89181" x="6099175" y="3983038"/>
          <p14:tracePt t="89198" x="6018213" y="3911600"/>
          <p14:tracePt t="89215" x="5857875" y="3813175"/>
          <p14:tracePt t="89231" x="5518150" y="3571875"/>
          <p14:tracePt t="89248" x="5072063" y="3224213"/>
          <p14:tracePt t="89265" x="4608513" y="2874963"/>
          <p14:tracePt t="89281" x="4160838" y="2536825"/>
          <p14:tracePt t="89298" x="3786188" y="2241550"/>
          <p14:tracePt t="89315" x="3536950" y="2017713"/>
          <p14:tracePt t="89331" x="3313113" y="1795463"/>
          <p14:tracePt t="89348" x="3214688" y="1679575"/>
          <p14:tracePt t="89365" x="3152775" y="1581150"/>
          <p14:tracePt t="89382" x="3089275" y="1490663"/>
          <p14:tracePt t="89398" x="3062288" y="1438275"/>
          <p14:tracePt t="89415" x="3036888" y="1374775"/>
          <p14:tracePt t="89432" x="3009900" y="1330325"/>
          <p14:tracePt t="89448" x="2990850" y="1276350"/>
          <p14:tracePt t="89465" x="2982913" y="1231900"/>
          <p14:tracePt t="89482" x="2982913" y="1196975"/>
          <p14:tracePt t="89499" x="2973388" y="1160463"/>
          <p14:tracePt t="89515" x="2955925" y="1044575"/>
          <p14:tracePt t="89532" x="2938463" y="965200"/>
          <p14:tracePt t="89549" x="2901950" y="884238"/>
          <p14:tracePt t="89565" x="2847975" y="803275"/>
          <p14:tracePt t="89582" x="2759075" y="714375"/>
          <p14:tracePt t="89599" x="2616200" y="625475"/>
          <p14:tracePt t="89615" x="2393950" y="544513"/>
          <p14:tracePt t="89632" x="2295525" y="509588"/>
          <p14:tracePt t="89649" x="2179638" y="473075"/>
          <p14:tracePt t="89666" x="2044700" y="446088"/>
          <p14:tracePt t="89682" x="1928813" y="419100"/>
          <p14:tracePt t="89699" x="1874838" y="401638"/>
          <p14:tracePt t="89716" x="1822450" y="374650"/>
          <p14:tracePt t="89732" x="1812925" y="366713"/>
          <p14:tracePt t="89749" x="1795463" y="357188"/>
          <p14:tracePt t="89766" x="1776413" y="339725"/>
          <p14:tracePt t="89782" x="1758950" y="322263"/>
          <p14:tracePt t="89799" x="1731963" y="285750"/>
          <p14:tracePt t="89816" x="1697038" y="241300"/>
          <p14:tracePt t="89833" x="1660525" y="204788"/>
          <p14:tracePt t="89849" x="1633538" y="169863"/>
          <p14:tracePt t="89866" x="1608138" y="133350"/>
          <p14:tracePt t="89883" x="1589088" y="107950"/>
          <p14:tracePt t="89899" x="1571625" y="80963"/>
          <p14:tracePt t="89916" x="1554163" y="61913"/>
          <p14:tracePt t="89933" x="1536700" y="44450"/>
          <p14:tracePt t="89950" x="1509713" y="26988"/>
          <p14:tracePt t="90925" x="1419225" y="107950"/>
        </p14:tracePtLst>
      </p14:laserTraceLst>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17295" y="535224"/>
            <a:ext cx="7347584" cy="566822"/>
          </a:xfrm>
          <a:prstGeom prst="rect">
            <a:avLst/>
          </a:prstGeom>
        </p:spPr>
        <p:txBody>
          <a:bodyPr vert="horz" wrap="square" lIns="0" tIns="12700" rIns="0" bIns="0" rtlCol="0" anchor="t">
            <a:spAutoFit/>
          </a:bodyPr>
          <a:lstStyle/>
          <a:p>
            <a:pPr marL="12700">
              <a:spcBef>
                <a:spcPts val="100"/>
              </a:spcBef>
            </a:pPr>
            <a:r>
              <a:rPr spc="-135" dirty="0"/>
              <a:t>n-Tier </a:t>
            </a:r>
            <a:r>
              <a:rPr spc="-145" dirty="0"/>
              <a:t>Client-Server </a:t>
            </a:r>
            <a:r>
              <a:rPr spc="-125" dirty="0"/>
              <a:t>(e.g.</a:t>
            </a:r>
            <a:r>
              <a:rPr spc="-535" dirty="0"/>
              <a:t> </a:t>
            </a:r>
            <a:r>
              <a:rPr spc="-145" dirty="0"/>
              <a:t>4-Tier)</a:t>
            </a:r>
          </a:p>
        </p:txBody>
      </p:sp>
      <p:sp>
        <p:nvSpPr>
          <p:cNvPr id="5" name="object 5"/>
          <p:cNvSpPr/>
          <p:nvPr/>
        </p:nvSpPr>
        <p:spPr>
          <a:xfrm>
            <a:off x="1217295" y="2780269"/>
            <a:ext cx="6127014" cy="3929449"/>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217295" y="1181482"/>
            <a:ext cx="8173840" cy="1298431"/>
          </a:xfrm>
          <a:prstGeom prst="rect">
            <a:avLst/>
          </a:prstGeom>
        </p:spPr>
        <p:txBody>
          <a:bodyPr vert="horz" wrap="square" lIns="0" tIns="61594" rIns="0" bIns="0" rtlCol="0">
            <a:spAutoFit/>
          </a:bodyPr>
          <a:lstStyle/>
          <a:p>
            <a:pPr marL="342900" marR="5080" indent="-342900">
              <a:lnSpc>
                <a:spcPct val="90000"/>
              </a:lnSpc>
              <a:spcBef>
                <a:spcPts val="1000"/>
              </a:spcBef>
              <a:buClr>
                <a:schemeClr val="accent1"/>
              </a:buClr>
              <a:buSzPct val="80000"/>
              <a:buFont typeface="Wingdings 3" charset="2"/>
              <a:buChar char=""/>
            </a:pPr>
            <a:r>
              <a:rPr sz="2000" dirty="0">
                <a:solidFill>
                  <a:schemeClr val="tx1">
                    <a:lumMod val="75000"/>
                    <a:lumOff val="25000"/>
                  </a:schemeClr>
                </a:solidFill>
              </a:rPr>
              <a:t>The three-tier  architecture can be  expanded to n tiers, with  additional tiers providing  more flexibility and  scalability.</a:t>
            </a:r>
          </a:p>
          <a:p>
            <a:pPr marL="342900" marR="5080" indent="-342900">
              <a:lnSpc>
                <a:spcPct val="90000"/>
              </a:lnSpc>
              <a:spcBef>
                <a:spcPts val="1000"/>
              </a:spcBef>
              <a:buClr>
                <a:schemeClr val="accent1"/>
              </a:buClr>
              <a:buSzPct val="80000"/>
              <a:buFont typeface="Wingdings 3" charset="2"/>
              <a:buChar char=""/>
            </a:pPr>
            <a:r>
              <a:rPr sz="2000" dirty="0">
                <a:solidFill>
                  <a:schemeClr val="tx1">
                    <a:lumMod val="75000"/>
                    <a:lumOff val="25000"/>
                  </a:schemeClr>
                </a:solidFill>
              </a:rPr>
              <a:t>Applications servers  host API to expose  business logic and  business processes for  use by other  applications.</a:t>
            </a:r>
          </a:p>
        </p:txBody>
      </p:sp>
      <p:sp>
        <p:nvSpPr>
          <p:cNvPr id="9" name="TextBox 8"/>
          <p:cNvSpPr txBox="1"/>
          <p:nvPr/>
        </p:nvSpPr>
        <p:spPr>
          <a:xfrm>
            <a:off x="7685903" y="3249827"/>
            <a:ext cx="1902940" cy="2308324"/>
          </a:xfrm>
          <a:prstGeom prst="rect">
            <a:avLst/>
          </a:prstGeom>
          <a:noFill/>
        </p:spPr>
        <p:txBody>
          <a:bodyPr wrap="square" rtlCol="0">
            <a:spAutoFit/>
          </a:bodyPr>
          <a:lstStyle/>
          <a:p>
            <a:r>
              <a:rPr lang="en-US" dirty="0"/>
              <a:t>Figure 5.7: Four-tier architecture with the middle tier split into a Web server and application server</a:t>
            </a:r>
          </a:p>
        </p:txBody>
      </p:sp>
      <p:pic>
        <p:nvPicPr>
          <p:cNvPr id="8" name="Picture 7"/>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1320008258"/>
      </p:ext>
    </p:extLst>
  </p:cSld>
  <p:clrMapOvr>
    <a:masterClrMapping/>
  </p:clrMapOvr>
  <mc:AlternateContent xmlns:mc="http://schemas.openxmlformats.org/markup-compatibility/2006" xmlns:p14="http://schemas.microsoft.com/office/powerpoint/2010/main">
    <mc:Choice Requires="p14">
      <p:transition spd="slow" p14:dur="2000" advTm="45278"/>
    </mc:Choice>
    <mc:Fallback xmlns="">
      <p:transition spd="slow" advTm="45278"/>
    </mc:Fallback>
  </mc:AlternateContent>
  <p:extLst>
    <p:ext uri="{3A86A75C-4F4B-4683-9AE1-C65F6400EC91}">
      <p14:laserTraceLst xmlns:p14="http://schemas.microsoft.com/office/powerpoint/2010/main">
        <p14:tracePtLst>
          <p14:tracePt t="9984" x="1250950" y="4919663"/>
          <p14:tracePt t="14729" x="1268413" y="4902200"/>
          <p14:tracePt t="14737" x="1276350" y="4902200"/>
          <p14:tracePt t="14745" x="1285875" y="4894263"/>
          <p14:tracePt t="14757" x="1303338" y="4884738"/>
          <p14:tracePt t="14774" x="1347788" y="4875213"/>
          <p14:tracePt t="14790" x="1393825" y="4857750"/>
          <p14:tracePt t="14793" x="1419225" y="4857750"/>
          <p14:tracePt t="14807" x="1446213" y="4848225"/>
          <p14:tracePt t="14824" x="1527175" y="4830763"/>
          <p14:tracePt t="14841" x="1724025" y="4786313"/>
          <p14:tracePt t="14857" x="1893888" y="4751388"/>
          <p14:tracePt t="14874" x="2081213" y="4705350"/>
          <p14:tracePt t="14891" x="2312988" y="4643438"/>
          <p14:tracePt t="14907" x="2554288" y="4545013"/>
          <p14:tracePt t="14924" x="2776538" y="4465638"/>
          <p14:tracePt t="14941" x="2928938" y="4375150"/>
          <p14:tracePt t="14957" x="3036888" y="4276725"/>
          <p14:tracePt t="14974" x="3098800" y="4160838"/>
          <p14:tracePt t="14991" x="3125788" y="4010025"/>
          <p14:tracePt t="15007" x="3143250" y="3875088"/>
          <p14:tracePt t="15024" x="3143250" y="3786188"/>
          <p14:tracePt t="15041" x="3133725" y="3660775"/>
          <p14:tracePt t="15058" x="3133725" y="3608388"/>
          <p14:tracePt t="15074" x="3143250" y="3527425"/>
          <p14:tracePt t="15091" x="3197225" y="3438525"/>
          <p14:tracePt t="15108" x="3276600" y="3357563"/>
          <p14:tracePt t="15125" x="3384550" y="3295650"/>
          <p14:tracePt t="15141" x="3465513" y="3251200"/>
          <p14:tracePt t="15158" x="3509963" y="3241675"/>
          <p14:tracePt t="15175" x="3517900" y="3241675"/>
          <p14:tracePt t="15289" x="3490913" y="3241675"/>
          <p14:tracePt t="15297" x="3482975" y="3241675"/>
          <p14:tracePt t="15308" x="3473450" y="3241675"/>
          <p14:tracePt t="15325" x="3455988" y="3241675"/>
          <p14:tracePt t="15342" x="3438525" y="3241675"/>
          <p14:tracePt t="15358" x="3402013" y="3241675"/>
          <p14:tracePt t="15375" x="3367088" y="3241675"/>
          <p14:tracePt t="15392" x="3295650" y="3232150"/>
          <p14:tracePt t="15409" x="3170238" y="3179763"/>
          <p14:tracePt t="15425" x="3108325" y="3160713"/>
          <p14:tracePt t="15442" x="3036888" y="3133725"/>
          <p14:tracePt t="15459" x="2982913" y="3125788"/>
          <p14:tracePt t="15475" x="2938463" y="3098800"/>
          <p14:tracePt t="15492" x="2919413" y="3098800"/>
          <p14:tracePt t="15509" x="2911475" y="3098800"/>
          <p14:tracePt t="15525" x="2901950" y="3089275"/>
          <p14:tracePt t="15762" x="2894013" y="3089275"/>
          <p14:tracePt t="15770" x="2884488" y="3089275"/>
          <p14:tracePt t="15801" x="2874963" y="3098800"/>
          <p14:tracePt t="15810" x="2867025" y="3108325"/>
          <p14:tracePt t="15825" x="2857500" y="3116263"/>
          <p14:tracePt t="15834" x="2847975" y="3125788"/>
          <p14:tracePt t="15843" x="2847975" y="3133725"/>
          <p14:tracePt t="15859" x="2830513" y="3170238"/>
          <p14:tracePt t="15876" x="2822575" y="3197225"/>
          <p14:tracePt t="15893" x="2822575" y="3205163"/>
          <p14:tracePt t="15910" x="2822575" y="3214688"/>
          <p14:tracePt t="15953" x="2822575" y="3224213"/>
          <p14:tracePt t="15961" x="2830513" y="3224213"/>
          <p14:tracePt t="15976" x="2847975" y="3205163"/>
          <p14:tracePt t="15993" x="2911475" y="3187700"/>
          <p14:tracePt t="16010" x="2938463" y="3170238"/>
          <p14:tracePt t="16027" x="2973388" y="3160713"/>
          <p14:tracePt t="16060" x="3009900" y="3160713"/>
          <p14:tracePt t="16077" x="3027363" y="3152775"/>
          <p14:tracePt t="16093" x="3054350" y="3143250"/>
          <p14:tracePt t="16110" x="3098800" y="3143250"/>
          <p14:tracePt t="16127" x="3152775" y="3143250"/>
          <p14:tracePt t="16143" x="3205163" y="3143250"/>
          <p14:tracePt t="16160" x="3259138" y="3143250"/>
          <p14:tracePt t="16177" x="3357563" y="3143250"/>
          <p14:tracePt t="16194" x="3438525" y="3143250"/>
          <p14:tracePt t="16210" x="3536950" y="3143250"/>
          <p14:tracePt t="16227" x="3633788" y="3143250"/>
          <p14:tracePt t="16244" x="3732213" y="3143250"/>
          <p14:tracePt t="16260" x="3830638" y="3143250"/>
          <p14:tracePt t="16277" x="3911600" y="3160713"/>
          <p14:tracePt t="16294" x="3983038" y="3170238"/>
          <p14:tracePt t="16310" x="4054475" y="3187700"/>
          <p14:tracePt t="16327" x="4125913" y="3197225"/>
          <p14:tracePt t="16344" x="4197350" y="3214688"/>
          <p14:tracePt t="16361" x="4303713" y="3232150"/>
          <p14:tracePt t="16377" x="4357688" y="3251200"/>
          <p14:tracePt t="16394" x="4419600" y="3268663"/>
          <p14:tracePt t="16411" x="4491038" y="3303588"/>
          <p14:tracePt t="16428" x="4562475" y="3340100"/>
          <p14:tracePt t="16444" x="4643438" y="3402013"/>
          <p14:tracePt t="16461" x="4732338" y="3473450"/>
          <p14:tracePt t="16478" x="4813300" y="3544888"/>
          <p14:tracePt t="16494" x="4884738" y="3616325"/>
          <p14:tracePt t="16511" x="4946650" y="3697288"/>
          <p14:tracePt t="16528" x="5010150" y="3776663"/>
          <p14:tracePt t="16544" x="5045075" y="3857625"/>
          <p14:tracePt t="16561" x="5099050" y="3965575"/>
          <p14:tracePt t="16578" x="5116513" y="4044950"/>
          <p14:tracePt t="16594" x="5143500" y="4116388"/>
          <p14:tracePt t="16611" x="5153025" y="4170363"/>
          <p14:tracePt t="16628" x="5160963" y="4214813"/>
          <p14:tracePt t="16644" x="5180013" y="4276725"/>
          <p14:tracePt t="16661" x="5180013" y="4313238"/>
          <p14:tracePt t="16678" x="5180013" y="4348163"/>
          <p14:tracePt t="16695" x="5180013" y="4394200"/>
          <p14:tracePt t="16711" x="5180013" y="4465638"/>
          <p14:tracePt t="16728" x="5180013" y="4554538"/>
          <p14:tracePt t="16745" x="5180013" y="4670425"/>
          <p14:tracePt t="16761" x="5180013" y="4768850"/>
          <p14:tracePt t="16778" x="5180013" y="4867275"/>
          <p14:tracePt t="16795" x="5180013" y="4983163"/>
          <p14:tracePt t="16812" x="5197475" y="5143500"/>
          <p14:tracePt t="16828" x="5224463" y="5348288"/>
          <p14:tracePt t="16845" x="5232400" y="5537200"/>
          <p14:tracePt t="16862" x="5232400" y="5741988"/>
          <p14:tracePt t="16878" x="5232400" y="5919788"/>
          <p14:tracePt t="16895" x="5232400" y="6072188"/>
          <p14:tracePt t="16912" x="5232400" y="6205538"/>
          <p14:tracePt t="16929" x="5232400" y="6375400"/>
          <p14:tracePt t="16945" x="5232400" y="6473825"/>
          <p14:tracePt t="16962" x="5232400" y="6554788"/>
          <p14:tracePt t="16979" x="5232400" y="6608763"/>
          <p14:tracePt t="16995" x="5232400" y="6643688"/>
          <p14:tracePt t="17012" x="5232400" y="6670675"/>
          <p14:tracePt t="17029" x="5232400" y="6680200"/>
          <p14:tracePt t="17062" x="5232400" y="6688138"/>
          <p14:tracePt t="17289" x="5224463" y="6688138"/>
          <p14:tracePt t="17298" x="5214938" y="6688138"/>
          <p14:tracePt t="17306" x="5205413" y="6688138"/>
          <p14:tracePt t="17314" x="5197475" y="6688138"/>
          <p14:tracePt t="17330" x="5187950" y="6680200"/>
          <p14:tracePt t="17346" x="5180013" y="6670675"/>
          <p14:tracePt t="17363" x="5170488" y="6670675"/>
          <p14:tracePt t="17380" x="5160963" y="6661150"/>
          <p14:tracePt t="17402" x="5143500" y="6653213"/>
          <p14:tracePt t="17418" x="5126038" y="6643688"/>
          <p14:tracePt t="17466" x="5116513" y="6643688"/>
          <p14:tracePt t="17538" x="5108575" y="6643688"/>
          <p14:tracePt t="17586" x="5099050" y="6643688"/>
          <p14:tracePt t="17610" x="5089525" y="6643688"/>
          <p14:tracePt t="17618" x="5072063" y="6643688"/>
          <p14:tracePt t="17630" x="5072063" y="6634163"/>
          <p14:tracePt t="17647" x="5062538" y="6634163"/>
          <p14:tracePt t="17664" x="5045075" y="6634163"/>
          <p14:tracePt t="17680" x="5037138" y="6634163"/>
          <p14:tracePt t="17697" x="5010150" y="6634163"/>
          <p14:tracePt t="17714" x="5000625" y="6634163"/>
          <p14:tracePt t="17730" x="4983163" y="6634163"/>
          <p14:tracePt t="17747" x="4973638" y="6634163"/>
          <p14:tracePt t="17764" x="4938713" y="6634163"/>
          <p14:tracePt t="17780" x="4902200" y="6634163"/>
          <p14:tracePt t="17797" x="4894263" y="6634163"/>
          <p14:tracePt t="17814" x="4884738" y="6634163"/>
          <p14:tracePt t="18186" x="4867275" y="6634163"/>
          <p14:tracePt t="18194" x="4830763" y="6616700"/>
          <p14:tracePt t="18202" x="4795838" y="6608763"/>
          <p14:tracePt t="18215" x="4741863" y="6589713"/>
          <p14:tracePt t="18231" x="4608513" y="6554788"/>
          <p14:tracePt t="18248" x="4456113" y="6518275"/>
          <p14:tracePt t="18265" x="4367213" y="6500813"/>
          <p14:tracePt t="18281" x="4348163" y="6491288"/>
          <p14:tracePt t="19466" x="4340225" y="6483350"/>
          <p14:tracePt t="19482" x="4340225" y="6473825"/>
          <p14:tracePt t="19690" x="4340225" y="6465888"/>
          <p14:tracePt t="19786" x="4340225" y="6456363"/>
          <p14:tracePt t="19794" x="4340225" y="6446838"/>
          <p14:tracePt t="19810" x="4330700" y="6438900"/>
          <p14:tracePt t="19850" x="4322763" y="6429375"/>
          <p14:tracePt t="19866" x="4313238" y="6419850"/>
          <p14:tracePt t="19898" x="4313238" y="6411913"/>
          <p14:tracePt t="20074" x="4303713" y="6411913"/>
          <p14:tracePt t="20090" x="4295775" y="6402388"/>
          <p14:tracePt t="20114" x="4286250" y="6384925"/>
          <p14:tracePt t="20130" x="4286250" y="6375400"/>
          <p14:tracePt t="20138" x="4286250" y="6367463"/>
          <p14:tracePt t="20152" x="4286250" y="6357938"/>
          <p14:tracePt t="20169" x="4268788" y="6330950"/>
          <p14:tracePt t="20186" x="4251325" y="6286500"/>
          <p14:tracePt t="20202" x="4232275" y="6251575"/>
          <p14:tracePt t="20219" x="4205288" y="6188075"/>
          <p14:tracePt t="20236" x="4160838" y="6108700"/>
          <p14:tracePt t="20253" x="4116388" y="6037263"/>
          <p14:tracePt t="20269" x="4054475" y="5973763"/>
          <p14:tracePt t="20286" x="4010025" y="5919788"/>
          <p14:tracePt t="20303" x="3983038" y="5884863"/>
          <p14:tracePt t="20319" x="3946525" y="5830888"/>
          <p14:tracePt t="20336" x="3902075" y="5768975"/>
          <p14:tracePt t="20353" x="3867150" y="5715000"/>
          <p14:tracePt t="20370" x="3822700" y="5670550"/>
          <p14:tracePt t="20386" x="3795713" y="5643563"/>
          <p14:tracePt t="20403" x="3786188" y="5626100"/>
          <p14:tracePt t="20419" x="3776663" y="5599113"/>
          <p14:tracePt t="20436" x="3759200" y="5581650"/>
          <p14:tracePt t="20453" x="3741738" y="5562600"/>
          <p14:tracePt t="20470" x="3732213" y="5554663"/>
          <p14:tracePt t="20486" x="3732213" y="5545138"/>
          <p14:tracePt t="20503" x="3714750" y="5527675"/>
          <p14:tracePt t="20520" x="3714750" y="5518150"/>
          <p14:tracePt t="20553" x="3705225" y="5518150"/>
          <p14:tracePt t="20570" x="3697288" y="5500688"/>
          <p14:tracePt t="20586" x="3687763" y="5500688"/>
          <p14:tracePt t="20875" x="3679825" y="5483225"/>
          <p14:tracePt t="20883" x="3670300" y="5473700"/>
          <p14:tracePt t="20890" x="3652838" y="5438775"/>
          <p14:tracePt t="20904" x="3633788" y="5394325"/>
          <p14:tracePt t="20921" x="3589338" y="5259388"/>
          <p14:tracePt t="20938" x="3536950" y="5000625"/>
          <p14:tracePt t="20954" x="3509963" y="4857750"/>
          <p14:tracePt t="20971" x="3500438" y="4759325"/>
          <p14:tracePt t="20987" x="3500438" y="4687888"/>
          <p14:tracePt t="21004" x="3500438" y="4625975"/>
          <p14:tracePt t="21021" x="3500438" y="4581525"/>
          <p14:tracePt t="21038" x="3500438" y="4554538"/>
          <p14:tracePt t="21054" x="3500438" y="4537075"/>
          <p14:tracePt t="21071" x="3500438" y="4527550"/>
          <p14:tracePt t="21104" x="3509963" y="4510088"/>
          <p14:tracePt t="21121" x="3509963" y="4446588"/>
          <p14:tracePt t="21138" x="3536950" y="4286250"/>
          <p14:tracePt t="21155" x="3544888" y="4170363"/>
          <p14:tracePt t="21171" x="3544888" y="4062413"/>
          <p14:tracePt t="21188" x="3544888" y="4000500"/>
          <p14:tracePt t="21205" x="3544888" y="3983038"/>
          <p14:tracePt t="21221" x="3544888" y="3965575"/>
          <p14:tracePt t="22739" x="3544888" y="3973513"/>
          <p14:tracePt t="22746" x="3527425" y="3973513"/>
          <p14:tracePt t="22758" x="3509963" y="3973513"/>
          <p14:tracePt t="22775" x="3473450" y="3990975"/>
          <p14:tracePt t="22791" x="3419475" y="4000500"/>
          <p14:tracePt t="22808" x="3330575" y="4027488"/>
          <p14:tracePt t="22825" x="3232150" y="4044950"/>
          <p14:tracePt t="22842" x="3054350" y="4081463"/>
          <p14:tracePt t="22858" x="2946400" y="4098925"/>
          <p14:tracePt t="22875" x="2840038" y="4125913"/>
          <p14:tracePt t="22892" x="2732088" y="4143375"/>
          <p14:tracePt t="22908" x="2633663" y="4160838"/>
          <p14:tracePt t="22925" x="2527300" y="4179888"/>
          <p14:tracePt t="22942" x="2455863" y="4187825"/>
          <p14:tracePt t="22958" x="2374900" y="4187825"/>
          <p14:tracePt t="22975" x="2303463" y="4187825"/>
          <p14:tracePt t="22992" x="2259013" y="4187825"/>
          <p14:tracePt t="23008" x="2241550" y="4187825"/>
          <p14:tracePt t="23155" x="2251075" y="4187825"/>
          <p14:tracePt t="23163" x="2303463" y="4197350"/>
          <p14:tracePt t="23176" x="2347913" y="4205288"/>
          <p14:tracePt t="23192" x="2509838" y="4232275"/>
          <p14:tracePt t="23209" x="2687638" y="4259263"/>
          <p14:tracePt t="23226" x="2990850" y="4313238"/>
          <p14:tracePt t="23242" x="3143250" y="4313238"/>
          <p14:tracePt t="23259" x="3268663" y="4313238"/>
          <p14:tracePt t="23276" x="3340100" y="4313238"/>
          <p14:tracePt t="23293" x="3384550" y="4313238"/>
          <p14:tracePt t="23309" x="3411538" y="4313238"/>
          <p14:tracePt t="23326" x="3438525" y="4313238"/>
          <p14:tracePt t="23343" x="3455988" y="4313238"/>
          <p14:tracePt t="23359" x="3465513" y="4313238"/>
          <p14:tracePt t="23376" x="3482975" y="4313238"/>
          <p14:tracePt t="23393" x="3500438" y="4303713"/>
          <p14:tracePt t="23426" x="3527425" y="4303713"/>
          <p14:tracePt t="23443" x="3562350" y="4295775"/>
          <p14:tracePt t="23460" x="3589338" y="4286250"/>
          <p14:tracePt t="23476" x="3625850" y="4286250"/>
          <p14:tracePt t="23493" x="3660775" y="4276725"/>
          <p14:tracePt t="23510" x="3687763" y="4268788"/>
          <p14:tracePt t="23526" x="3724275" y="4259263"/>
          <p14:tracePt t="23543" x="3751263" y="4259263"/>
          <p14:tracePt t="23560" x="3776663" y="4251325"/>
          <p14:tracePt t="23577" x="3795713" y="4251325"/>
          <p14:tracePt t="23610" x="3803650" y="4241800"/>
          <p14:tracePt t="25091" x="3803650" y="4251325"/>
          <p14:tracePt t="25099" x="3803650" y="4259263"/>
          <p14:tracePt t="25115" x="3803650" y="4268788"/>
          <p14:tracePt t="25131" x="3803650" y="4286250"/>
          <p14:tracePt t="25147" x="3803650" y="4295775"/>
          <p14:tracePt t="25819" x="3803650" y="4303713"/>
          <p14:tracePt t="25827" x="3803650" y="4313238"/>
          <p14:tracePt t="25844" x="3795713" y="4322763"/>
          <p14:tracePt t="25851" x="3786188" y="4322763"/>
          <p14:tracePt t="25865" x="3776663" y="4330700"/>
          <p14:tracePt t="25881" x="3751263" y="4340225"/>
          <p14:tracePt t="25898" x="3660775" y="4375150"/>
          <p14:tracePt t="25915" x="3581400" y="4411663"/>
          <p14:tracePt t="25932" x="3473450" y="4456113"/>
          <p14:tracePt t="25948" x="3340100" y="4537075"/>
          <p14:tracePt t="25965" x="3197225" y="4633913"/>
          <p14:tracePt t="25982" x="3089275" y="4724400"/>
          <p14:tracePt t="25999" x="3027363" y="4786313"/>
          <p14:tracePt t="26015" x="2982913" y="4830763"/>
          <p14:tracePt t="26032" x="2955925" y="4857750"/>
          <p14:tracePt t="26048" x="2938463" y="4884738"/>
          <p14:tracePt t="26065" x="2911475" y="4902200"/>
          <p14:tracePt t="26082" x="2894013" y="4929188"/>
          <p14:tracePt t="26099" x="2874963" y="4956175"/>
          <p14:tracePt t="26115" x="2857500" y="4965700"/>
          <p14:tracePt t="26132" x="2847975" y="4973638"/>
          <p14:tracePt t="26149" x="2847975" y="4983163"/>
          <p14:tracePt t="26166" x="2840038" y="4983163"/>
          <p14:tracePt t="26182" x="2822575" y="4991100"/>
          <p14:tracePt t="26199" x="2803525" y="5000625"/>
          <p14:tracePt t="26216" x="2776538" y="5010150"/>
          <p14:tracePt t="26232" x="2751138" y="5018088"/>
          <p14:tracePt t="26249" x="2714625" y="5027613"/>
          <p14:tracePt t="26266" x="2705100" y="5027613"/>
          <p14:tracePt t="26283" x="2679700" y="5037138"/>
          <p14:tracePt t="26724" x="2687638" y="5037138"/>
          <p14:tracePt t="26732" x="2697163" y="5037138"/>
          <p14:tracePt t="26740" x="2714625" y="5037138"/>
          <p14:tracePt t="26750" x="2732088" y="5037138"/>
          <p14:tracePt t="26767" x="2776538" y="5037138"/>
          <p14:tracePt t="26784" x="2840038" y="5045075"/>
          <p14:tracePt t="26800" x="2938463" y="5045075"/>
          <p14:tracePt t="26817" x="3044825" y="5045075"/>
          <p14:tracePt t="26834" x="3152775" y="5045075"/>
          <p14:tracePt t="26851" x="3313113" y="5045075"/>
          <p14:tracePt t="26867" x="3419475" y="5045075"/>
          <p14:tracePt t="26884" x="3527425" y="5045075"/>
          <p14:tracePt t="26900" x="3625850" y="5037138"/>
          <p14:tracePt t="26917" x="3751263" y="5027613"/>
          <p14:tracePt t="26934" x="3857625" y="5027613"/>
          <p14:tracePt t="26951" x="3965575" y="5027613"/>
          <p14:tracePt t="26967" x="4062413" y="5027613"/>
          <p14:tracePt t="26984" x="4143375" y="5027613"/>
          <p14:tracePt t="27001" x="4232275" y="5027613"/>
          <p14:tracePt t="27017" x="4322763" y="5027613"/>
          <p14:tracePt t="27034" x="4419600" y="5027613"/>
          <p14:tracePt t="27051" x="4545013" y="5045075"/>
          <p14:tracePt t="27068" x="4616450" y="5045075"/>
          <p14:tracePt t="27084" x="4697413" y="5045075"/>
          <p14:tracePt t="27101" x="4813300" y="5045075"/>
          <p14:tracePt t="27118" x="4894263" y="5045075"/>
          <p14:tracePt t="27134" x="4983163" y="5045075"/>
          <p14:tracePt t="27151" x="5045075" y="5045075"/>
          <p14:tracePt t="27168" x="5089525" y="5045075"/>
          <p14:tracePt t="27185" x="5126038" y="5045075"/>
          <p14:tracePt t="27201" x="5143500" y="5045075"/>
          <p14:tracePt t="27218" x="5153025" y="5045075"/>
          <p14:tracePt t="27235" x="5170488" y="5045075"/>
          <p14:tracePt t="27251" x="5180013" y="5045075"/>
          <p14:tracePt t="27268" x="5187950" y="5045075"/>
          <p14:tracePt t="27420" x="5197475" y="5045075"/>
          <p14:tracePt t="27459" x="5205413" y="5045075"/>
          <p14:tracePt t="27467" x="5214938" y="5045075"/>
          <p14:tracePt t="27812" x="5224463" y="5045075"/>
          <p14:tracePt t="27836" x="5232400" y="5045075"/>
          <p14:tracePt t="39598" x="5180013" y="5037138"/>
          <p14:tracePt t="39606" x="5072063" y="4991100"/>
          <p14:tracePt t="39614" x="4956175" y="4919663"/>
          <p14:tracePt t="39629" x="4795838" y="4830763"/>
          <p14:tracePt t="39645" x="4402138" y="4608513"/>
          <p14:tracePt t="39662" x="4259263" y="4510088"/>
          <p14:tracePt t="39679" x="4179888" y="4429125"/>
          <p14:tracePt t="39696" x="4133850" y="4367213"/>
          <p14:tracePt t="39712" x="4108450" y="4330700"/>
          <p14:tracePt t="39729" x="4098925" y="4295775"/>
          <p14:tracePt t="39746" x="4089400" y="4268788"/>
          <p14:tracePt t="39762" x="4089400" y="4259263"/>
          <p14:tracePt t="40326" x="4089400" y="4251325"/>
          <p14:tracePt t="40342" x="4098925" y="4251325"/>
          <p14:tracePt t="40350" x="4108450" y="4251325"/>
          <p14:tracePt t="40374" x="4089400" y="4241800"/>
          <p14:tracePt t="40382" x="4054475" y="4224338"/>
          <p14:tracePt t="40397" x="3894138" y="4125913"/>
          <p14:tracePt t="40414" x="3660775" y="3884613"/>
          <p14:tracePt t="40430" x="3251200" y="3340100"/>
          <p14:tracePt t="40447" x="2795588" y="2660650"/>
          <p14:tracePt t="40464" x="2465388" y="2108200"/>
          <p14:tracePt t="40480" x="2268538" y="1758950"/>
          <p14:tracePt t="40497" x="2179638" y="1581150"/>
          <p14:tracePt t="40514" x="2125663" y="1465263"/>
          <p14:tracePt t="40531" x="2098675" y="1384300"/>
          <p14:tracePt t="40547" x="2054225" y="1295400"/>
          <p14:tracePt t="40564" x="1982788" y="1204913"/>
          <p14:tracePt t="40581" x="1857375" y="1054100"/>
          <p14:tracePt t="40597" x="1741488" y="928688"/>
          <p14:tracePt t="40614" x="1608138" y="795338"/>
          <p14:tracePt t="40631" x="1482725" y="633413"/>
          <p14:tracePt t="40648" x="1312863" y="482600"/>
          <p14:tracePt t="40664" x="1125538" y="322263"/>
          <p14:tracePt t="43621" x="6108700" y="3990975"/>
          <p14:tracePt t="43629" x="6081713" y="3990975"/>
          <p14:tracePt t="43637" x="6027738" y="3965575"/>
          <p14:tracePt t="43645" x="5946775" y="3929063"/>
          <p14:tracePt t="43659" x="5867400" y="3902075"/>
          <p14:tracePt t="43676" x="5643563" y="3857625"/>
          <p14:tracePt t="43692" x="5340350" y="3786188"/>
          <p14:tracePt t="43709" x="4759325" y="3670300"/>
          <p14:tracePt t="43726" x="4286250" y="3517900"/>
          <p14:tracePt t="43743" x="3830638" y="3313113"/>
          <p14:tracePt t="43759" x="3357563" y="3054350"/>
          <p14:tracePt t="43776" x="2830513" y="2741613"/>
          <p14:tracePt t="43793" x="2268538" y="2357438"/>
          <p14:tracePt t="43810" x="1704975" y="1919288"/>
          <p14:tracePt t="43826" x="1108075" y="1438275"/>
          <p14:tracePt t="43843" x="581025" y="990600"/>
          <p14:tracePt t="43860" x="196850" y="669925"/>
          <p14:tracePt t="43876" x="0" y="455613"/>
        </p14:tracePtLst>
      </p14:laserTrace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62682" y="471785"/>
            <a:ext cx="3276399" cy="566822"/>
          </a:xfrm>
          <a:prstGeom prst="rect">
            <a:avLst/>
          </a:prstGeom>
        </p:spPr>
        <p:txBody>
          <a:bodyPr vert="horz" wrap="square" lIns="0" tIns="12700" rIns="0" bIns="0" rtlCol="0" anchor="t">
            <a:spAutoFit/>
          </a:bodyPr>
          <a:lstStyle/>
          <a:p>
            <a:pPr marL="12700">
              <a:spcBef>
                <a:spcPts val="100"/>
              </a:spcBef>
            </a:pPr>
            <a:r>
              <a:rPr spc="-145" dirty="0"/>
              <a:t>Middleware</a:t>
            </a:r>
          </a:p>
        </p:txBody>
      </p:sp>
      <p:sp>
        <p:nvSpPr>
          <p:cNvPr id="6" name="object 6"/>
          <p:cNvSpPr txBox="1"/>
          <p:nvPr/>
        </p:nvSpPr>
        <p:spPr>
          <a:xfrm>
            <a:off x="1062682" y="1421666"/>
            <a:ext cx="8377880" cy="5627822"/>
          </a:xfrm>
          <a:prstGeom prst="rect">
            <a:avLst/>
          </a:prstGeom>
        </p:spPr>
        <p:txBody>
          <a:bodyPr vert="horz" wrap="square" lIns="0" tIns="61594" rIns="0" bIns="0" rtlCol="0">
            <a:spAutoFit/>
          </a:bodyPr>
          <a:lstStyle/>
          <a:p>
            <a:pPr marL="342900" marR="5080" indent="-342900" algn="just">
              <a:lnSpc>
                <a:spcPct val="90000"/>
              </a:lnSpc>
              <a:spcBef>
                <a:spcPts val="1000"/>
              </a:spcBef>
              <a:buClr>
                <a:schemeClr val="accent1"/>
              </a:buClr>
              <a:buSzPct val="80000"/>
              <a:buFont typeface="Wingdings 3" charset="2"/>
              <a:buChar char=""/>
            </a:pPr>
            <a:r>
              <a:rPr sz="2000" dirty="0">
                <a:solidFill>
                  <a:schemeClr val="tx1">
                    <a:lumMod val="75000"/>
                    <a:lumOff val="25000"/>
                  </a:schemeClr>
                </a:solidFill>
              </a:rPr>
              <a:t>Middleware is a generic term used to  describe software that mediates with  other software and allows for  communication between disparate  applications in a heterogeneous system.</a:t>
            </a:r>
            <a:endParaRPr sz="2000" dirty="0">
              <a:latin typeface="Times New Roman"/>
              <a:cs typeface="Times New Roman"/>
            </a:endParaRPr>
          </a:p>
          <a:p>
            <a:pPr marL="342900" marR="5080" indent="-342900" algn="just">
              <a:lnSpc>
                <a:spcPct val="90000"/>
              </a:lnSpc>
              <a:spcBef>
                <a:spcPts val="1000"/>
              </a:spcBef>
              <a:buClr>
                <a:schemeClr val="accent1"/>
              </a:buClr>
              <a:buSzPct val="80000"/>
              <a:buFont typeface="Wingdings 3" charset="2"/>
              <a:buChar char=""/>
            </a:pPr>
            <a:r>
              <a:rPr sz="2000" dirty="0">
                <a:solidFill>
                  <a:schemeClr val="tx1">
                    <a:lumMod val="75000"/>
                    <a:lumOff val="25000"/>
                  </a:schemeClr>
                </a:solidFill>
              </a:rPr>
              <a:t>The need for middleware arises when  distributed systems become too complex  to manage efficiently without a common  interface.</a:t>
            </a:r>
            <a:endParaRPr lang="en-US" sz="2000" dirty="0">
              <a:solidFill>
                <a:schemeClr val="tx1">
                  <a:lumMod val="75000"/>
                  <a:lumOff val="25000"/>
                </a:schemeClr>
              </a:solidFill>
            </a:endParaRPr>
          </a:p>
          <a:p>
            <a:pPr marL="342900" marR="5080"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Six main types of middleware are as follows:</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Asynchronous Remote Procedure Call (RPC)</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Synchronous RPC</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Publish/subscribe</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Message-oriented middleware (MOM)</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Object-request broker (ORB)</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SQL-oriented </a:t>
            </a:r>
            <a:r>
              <a:rPr lang="en-US" sz="2000">
                <a:solidFill>
                  <a:schemeClr val="tx1">
                    <a:lumMod val="75000"/>
                    <a:lumOff val="25000"/>
                  </a:schemeClr>
                </a:solidFill>
              </a:rPr>
              <a:t>data access</a:t>
            </a:r>
          </a:p>
          <a:p>
            <a:pPr marL="800100" marR="5080" lvl="1" indent="-342900" algn="just">
              <a:lnSpc>
                <a:spcPct val="90000"/>
              </a:lnSpc>
              <a:spcBef>
                <a:spcPts val="1000"/>
              </a:spcBef>
              <a:buClr>
                <a:schemeClr val="accent1"/>
              </a:buClr>
              <a:buSzPct val="80000"/>
              <a:buFont typeface="Wingdings 3" charset="2"/>
              <a:buChar char=""/>
            </a:pPr>
            <a:endParaRPr lang="en-US" sz="2000" dirty="0">
              <a:solidFill>
                <a:schemeClr val="tx1">
                  <a:lumMod val="75000"/>
                  <a:lumOff val="25000"/>
                </a:schemeClr>
              </a:solidFill>
            </a:endParaRPr>
          </a:p>
          <a:p>
            <a:pPr marL="800100" marR="5080" lvl="1" indent="-342900" algn="just">
              <a:lnSpc>
                <a:spcPct val="90000"/>
              </a:lnSpc>
              <a:spcBef>
                <a:spcPts val="1000"/>
              </a:spcBef>
              <a:buClr>
                <a:schemeClr val="accent1"/>
              </a:buClr>
              <a:buSzPct val="80000"/>
              <a:buFont typeface="Wingdings 3" charset="2"/>
              <a:buChar char=""/>
            </a:pPr>
            <a:endParaRPr lang="en-US" sz="2000" dirty="0">
              <a:solidFill>
                <a:schemeClr val="tx1">
                  <a:lumMod val="75000"/>
                  <a:lumOff val="25000"/>
                </a:schemeClr>
              </a:solidFill>
            </a:endParaRPr>
          </a:p>
          <a:p>
            <a:pPr marL="800100" marR="5080" lvl="1" indent="-342900" algn="just">
              <a:lnSpc>
                <a:spcPct val="90000"/>
              </a:lnSpc>
              <a:spcBef>
                <a:spcPts val="1000"/>
              </a:spcBef>
              <a:buClr>
                <a:schemeClr val="accent1"/>
              </a:buClr>
              <a:buSzPct val="80000"/>
              <a:buFont typeface="Wingdings 3" charset="2"/>
              <a:buChar char=""/>
            </a:pPr>
            <a:endParaRPr sz="2000" dirty="0">
              <a:solidFill>
                <a:schemeClr val="tx1">
                  <a:lumMod val="75000"/>
                  <a:lumOff val="25000"/>
                </a:schemeClr>
              </a:solidFill>
            </a:endParaRPr>
          </a:p>
        </p:txBody>
      </p:sp>
      <p:pic>
        <p:nvPicPr>
          <p:cNvPr id="5" name="Picture 4"/>
          <p:cNvPicPr>
            <a:picLocks noChangeAspect="1"/>
          </p:cNvPicPr>
          <p:nvPr/>
        </p:nvPicPr>
        <p:blipFill>
          <a:blip r:embed="rId2"/>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631818596"/>
      </p:ext>
    </p:extLst>
  </p:cSld>
  <p:clrMapOvr>
    <a:masterClrMapping/>
  </p:clrMapOvr>
  <mc:AlternateContent xmlns:mc="http://schemas.openxmlformats.org/markup-compatibility/2006" xmlns:p14="http://schemas.microsoft.com/office/powerpoint/2010/main">
    <mc:Choice Requires="p14">
      <p:transition spd="slow" p14:dur="2000" advTm="94219"/>
    </mc:Choice>
    <mc:Fallback xmlns="">
      <p:transition spd="slow" advTm="94219"/>
    </mc:Fallback>
  </mc:AlternateContent>
  <p:extLst>
    <p:ext uri="{3A86A75C-4F4B-4683-9AE1-C65F6400EC91}">
      <p14:laserTraceLst xmlns:p14="http://schemas.microsoft.com/office/powerpoint/2010/main">
        <p14:tracePtLst>
          <p14:tracePt t="175" x="187325" y="401638"/>
          <p14:tracePt t="183" x="204788" y="428625"/>
          <p14:tracePt t="191" x="214313" y="446088"/>
          <p14:tracePt t="201" x="223838" y="455613"/>
          <p14:tracePt t="217" x="241300" y="482600"/>
          <p14:tracePt t="234" x="250825" y="509588"/>
          <p14:tracePt t="251" x="258763" y="509588"/>
          <p14:tracePt t="267" x="258763" y="527050"/>
          <p14:tracePt t="284" x="258763" y="536575"/>
          <p14:tracePt t="92488" x="250825" y="536575"/>
          <p14:tracePt t="92496" x="214313" y="544513"/>
          <p14:tracePt t="92504" x="125413" y="554038"/>
          <p14:tracePt t="92521" x="0" y="544513"/>
          <p14:tracePt t="92538" x="0" y="465138"/>
          <p14:tracePt t="92555" x="0" y="393700"/>
        </p14:tracePtLst>
      </p14:laserTrace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617" y="135128"/>
            <a:ext cx="8687142" cy="566822"/>
          </a:xfrm>
          <a:prstGeom prst="rect">
            <a:avLst/>
          </a:prstGeom>
        </p:spPr>
        <p:txBody>
          <a:bodyPr vert="horz" wrap="square" lIns="0" tIns="12700" rIns="0" bIns="0" rtlCol="0" anchor="t">
            <a:spAutoFit/>
          </a:bodyPr>
          <a:lstStyle/>
          <a:p>
            <a:pPr marL="12700">
              <a:spcBef>
                <a:spcPts val="100"/>
              </a:spcBef>
            </a:pPr>
            <a:r>
              <a:rPr spc="-145" dirty="0"/>
              <a:t>Transaction Processing</a:t>
            </a:r>
            <a:r>
              <a:rPr spc="-425" dirty="0"/>
              <a:t> </a:t>
            </a:r>
            <a:r>
              <a:rPr spc="-140" dirty="0"/>
              <a:t>Monitors</a:t>
            </a:r>
          </a:p>
        </p:txBody>
      </p:sp>
      <p:sp>
        <p:nvSpPr>
          <p:cNvPr id="4" name="object 4"/>
          <p:cNvSpPr txBox="1"/>
          <p:nvPr/>
        </p:nvSpPr>
        <p:spPr>
          <a:xfrm>
            <a:off x="852617" y="1038607"/>
            <a:ext cx="9013505" cy="1391790"/>
          </a:xfrm>
          <a:prstGeom prst="rect">
            <a:avLst/>
          </a:prstGeom>
        </p:spPr>
        <p:txBody>
          <a:bodyPr vert="horz" wrap="square" lIns="0" tIns="61594" rIns="0" bIns="0" rtlCol="0">
            <a:spAutoFit/>
          </a:bodyPr>
          <a:lstStyle/>
          <a:p>
            <a:pPr marL="342900" marR="5080" indent="-342900" algn="just">
              <a:lnSpc>
                <a:spcPct val="90000"/>
              </a:lnSpc>
              <a:spcBef>
                <a:spcPts val="1000"/>
              </a:spcBef>
              <a:buClr>
                <a:schemeClr val="accent1"/>
              </a:buClr>
              <a:buSzPct val="80000"/>
              <a:buFont typeface="Wingdings 3" charset="2"/>
              <a:buChar char=""/>
            </a:pPr>
            <a:r>
              <a:rPr sz="2400" dirty="0">
                <a:solidFill>
                  <a:schemeClr val="tx1">
                    <a:lumMod val="75000"/>
                    <a:lumOff val="25000"/>
                  </a:schemeClr>
                </a:solidFill>
              </a:rPr>
              <a:t>TP monitor is a program that controls  data transfer between clients and servers  in order to provide a consistent  environment, particularly for online  transaction processing (OLTP).</a:t>
            </a:r>
          </a:p>
        </p:txBody>
      </p:sp>
      <p:sp>
        <p:nvSpPr>
          <p:cNvPr id="7" name="object 3"/>
          <p:cNvSpPr/>
          <p:nvPr/>
        </p:nvSpPr>
        <p:spPr>
          <a:xfrm>
            <a:off x="1077796" y="2430397"/>
            <a:ext cx="6595750" cy="3826764"/>
          </a:xfrm>
          <a:prstGeom prst="rect">
            <a:avLst/>
          </a:prstGeom>
          <a:blipFill>
            <a:blip r:embed="rId2" cstate="print"/>
            <a:stretch>
              <a:fillRect/>
            </a:stretch>
          </a:blipFill>
        </p:spPr>
        <p:txBody>
          <a:bodyPr wrap="square" lIns="0" tIns="0" rIns="0" bIns="0" rtlCol="0"/>
          <a:lstStyle/>
          <a:p>
            <a:endParaRPr/>
          </a:p>
        </p:txBody>
      </p:sp>
      <p:sp>
        <p:nvSpPr>
          <p:cNvPr id="8" name="TextBox 7"/>
          <p:cNvSpPr txBox="1"/>
          <p:nvPr/>
        </p:nvSpPr>
        <p:spPr>
          <a:xfrm>
            <a:off x="8019535" y="2681416"/>
            <a:ext cx="1846587" cy="1477328"/>
          </a:xfrm>
          <a:prstGeom prst="rect">
            <a:avLst/>
          </a:prstGeom>
          <a:noFill/>
        </p:spPr>
        <p:txBody>
          <a:bodyPr wrap="square" rtlCol="0">
            <a:spAutoFit/>
          </a:bodyPr>
          <a:lstStyle/>
          <a:p>
            <a:r>
              <a:rPr lang="en-US" dirty="0"/>
              <a:t>Figure 5.8: </a:t>
            </a:r>
            <a:r>
              <a:rPr lang="en-US" spc="-140" dirty="0"/>
              <a:t>Transaction </a:t>
            </a:r>
            <a:r>
              <a:rPr lang="en-US" spc="-135" dirty="0"/>
              <a:t>Processing </a:t>
            </a:r>
            <a:r>
              <a:rPr lang="en-US" spc="-130" dirty="0"/>
              <a:t>Monitor</a:t>
            </a:r>
            <a:r>
              <a:rPr lang="en-US" spc="-690" dirty="0"/>
              <a:t> </a:t>
            </a:r>
            <a:r>
              <a:rPr lang="en-US" spc="-80" dirty="0"/>
              <a:t>as  </a:t>
            </a:r>
            <a:r>
              <a:rPr lang="en-US" spc="-125" dirty="0"/>
              <a:t>middle</a:t>
            </a:r>
            <a:r>
              <a:rPr lang="en-US" spc="-335" dirty="0"/>
              <a:t> </a:t>
            </a:r>
            <a:r>
              <a:rPr lang="en-US" spc="-114" dirty="0"/>
              <a:t>tier</a:t>
            </a:r>
            <a:r>
              <a:rPr lang="en-US" spc="-320" dirty="0"/>
              <a:t> </a:t>
            </a:r>
            <a:r>
              <a:rPr lang="en-US" spc="-75" dirty="0"/>
              <a:t>of</a:t>
            </a:r>
            <a:r>
              <a:rPr lang="en-US" spc="-320" dirty="0"/>
              <a:t> </a:t>
            </a:r>
            <a:r>
              <a:rPr lang="en-US" spc="-120" dirty="0"/>
              <a:t>3-tier</a:t>
            </a:r>
            <a:r>
              <a:rPr lang="en-US" spc="-330" dirty="0"/>
              <a:t> </a:t>
            </a:r>
            <a:r>
              <a:rPr lang="en-US" spc="-140" dirty="0"/>
              <a:t>client-server</a:t>
            </a:r>
            <a:endParaRPr lang="en-US" dirty="0"/>
          </a:p>
        </p:txBody>
      </p:sp>
      <p:pic>
        <p:nvPicPr>
          <p:cNvPr id="9" name="Picture 8"/>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2847614016"/>
      </p:ext>
    </p:extLst>
  </p:cSld>
  <p:clrMapOvr>
    <a:masterClrMapping/>
  </p:clrMapOvr>
  <mc:AlternateContent xmlns:mc="http://schemas.openxmlformats.org/markup-compatibility/2006" xmlns:p14="http://schemas.microsoft.com/office/powerpoint/2010/main">
    <mc:Choice Requires="p14">
      <p:transition spd="slow" p14:dur="2000" advTm="68267"/>
    </mc:Choice>
    <mc:Fallback xmlns="">
      <p:transition spd="slow" advTm="68267"/>
    </mc:Fallback>
  </mc:AlternateContent>
  <p:extLst>
    <p:ext uri="{3A86A75C-4F4B-4683-9AE1-C65F6400EC91}">
      <p14:laserTraceLst xmlns:p14="http://schemas.microsoft.com/office/powerpoint/2010/main">
        <p14:tracePtLst>
          <p14:tracePt t="10495" x="714375" y="5054600"/>
          <p14:tracePt t="10523" x="830263" y="4983163"/>
          <p14:tracePt t="10542" x="1089025" y="4795838"/>
          <p14:tracePt t="10559" x="1303338" y="4608513"/>
          <p14:tracePt t="10576" x="1562100" y="4411663"/>
          <p14:tracePt t="10592" x="1822450" y="4197350"/>
          <p14:tracePt t="10609" x="2098675" y="3990975"/>
          <p14:tracePt t="10626" x="2357438" y="3795713"/>
          <p14:tracePt t="10643" x="2589213" y="3625850"/>
          <p14:tracePt t="10659" x="2759075" y="3490913"/>
          <p14:tracePt t="10676" x="2901950" y="3384550"/>
          <p14:tracePt t="10693" x="3000375" y="3322638"/>
          <p14:tracePt t="10709" x="3062288" y="3276600"/>
          <p14:tracePt t="10726" x="3108325" y="3251200"/>
          <p14:tracePt t="10743" x="3160713" y="3205163"/>
          <p14:tracePt t="10759" x="3179763" y="3179763"/>
          <p14:tracePt t="10776" x="3205163" y="3152775"/>
          <p14:tracePt t="10793" x="3241675" y="3098800"/>
          <p14:tracePt t="10810" x="3268663" y="3054350"/>
          <p14:tracePt t="10826" x="3303588" y="2990850"/>
          <p14:tracePt t="10843" x="3322638" y="2928938"/>
          <p14:tracePt t="10860" x="3348038" y="2884488"/>
          <p14:tracePt t="10876" x="3357563" y="2840038"/>
          <p14:tracePt t="10893" x="3367088" y="2795588"/>
          <p14:tracePt t="10910" x="3384550" y="2714625"/>
          <p14:tracePt t="10927" x="3384550" y="2589213"/>
          <p14:tracePt t="10944" x="3375025" y="2482850"/>
          <p14:tracePt t="10960" x="3330575" y="2366963"/>
          <p14:tracePt t="10977" x="3303588" y="2232025"/>
          <p14:tracePt t="10994" x="3286125" y="2062163"/>
          <p14:tracePt t="11010" x="3251200" y="1857375"/>
          <p14:tracePt t="11027" x="3241675" y="1679575"/>
          <p14:tracePt t="11044" x="3241675" y="1509713"/>
          <p14:tracePt t="11060" x="3241675" y="1401763"/>
          <p14:tracePt t="11077" x="3251200" y="1322388"/>
          <p14:tracePt t="11094" x="3259138" y="1276350"/>
          <p14:tracePt t="11111" x="3286125" y="1231900"/>
          <p14:tracePt t="11127" x="3286125" y="1223963"/>
          <p14:tracePt t="11367" x="3303588" y="1223963"/>
          <p14:tracePt t="11375" x="3313113" y="1241425"/>
          <p14:tracePt t="11383" x="3340100" y="1268413"/>
          <p14:tracePt t="11394" x="3375025" y="1295400"/>
          <p14:tracePt t="11411" x="3482975" y="1366838"/>
          <p14:tracePt t="11428" x="3598863" y="1419225"/>
          <p14:tracePt t="11444" x="3751263" y="1465263"/>
          <p14:tracePt t="11461" x="3902075" y="1500188"/>
          <p14:tracePt t="11478" x="4037013" y="1509713"/>
          <p14:tracePt t="11495" x="4224338" y="1509713"/>
          <p14:tracePt t="11512" x="4330700" y="1509713"/>
          <p14:tracePt t="11528" x="4473575" y="1509713"/>
          <p14:tracePt t="11545" x="4598988" y="1509713"/>
          <p14:tracePt t="11562" x="4732338" y="1509713"/>
          <p14:tracePt t="11578" x="4830763" y="1509713"/>
          <p14:tracePt t="11595" x="4919663" y="1509713"/>
          <p14:tracePt t="11612" x="4991100" y="1509713"/>
          <p14:tracePt t="11629" x="5045075" y="1509713"/>
          <p14:tracePt t="11645" x="5081588" y="1509713"/>
          <p14:tracePt t="11662" x="5126038" y="1509713"/>
          <p14:tracePt t="11679" x="5153025" y="1509713"/>
          <p14:tracePt t="11695" x="5197475" y="1509713"/>
          <p14:tracePt t="11712" x="5232400" y="1509713"/>
          <p14:tracePt t="11729" x="5251450" y="1509713"/>
          <p14:tracePt t="11824" x="5259388" y="1509713"/>
          <p14:tracePt t="11832" x="5286375" y="1509713"/>
          <p14:tracePt t="11840" x="5313363" y="1509713"/>
          <p14:tracePt t="11847" x="5340350" y="1509713"/>
          <p14:tracePt t="11862" x="5367338" y="1509713"/>
          <p14:tracePt t="11879" x="5456238" y="1509713"/>
          <p14:tracePt t="11896" x="5581650" y="1509713"/>
          <p14:tracePt t="11912" x="5715000" y="1490663"/>
          <p14:tracePt t="11929" x="5857875" y="1455738"/>
          <p14:tracePt t="11946" x="5991225" y="1446213"/>
          <p14:tracePt t="11963" x="6099175" y="1446213"/>
          <p14:tracePt t="11979" x="6180138" y="1446213"/>
          <p14:tracePt t="11996" x="6232525" y="1446213"/>
          <p14:tracePt t="12013" x="6296025" y="1446213"/>
          <p14:tracePt t="12029" x="6323013" y="1446213"/>
          <p14:tracePt t="12046" x="6357938" y="1455738"/>
          <p14:tracePt t="12063" x="6402388" y="1473200"/>
          <p14:tracePt t="12079" x="6438900" y="1482725"/>
          <p14:tracePt t="12096" x="6456363" y="1490663"/>
          <p14:tracePt t="12113" x="6473825" y="1500188"/>
          <p14:tracePt t="12146" x="6500813" y="1509713"/>
          <p14:tracePt t="12163" x="6554788" y="1527175"/>
          <p14:tracePt t="12180" x="6616700" y="1554163"/>
          <p14:tracePt t="12196" x="6697663" y="1581150"/>
          <p14:tracePt t="12213" x="6777038" y="1589088"/>
          <p14:tracePt t="12230" x="6831013" y="1589088"/>
          <p14:tracePt t="12247" x="6884988" y="1589088"/>
          <p14:tracePt t="12263" x="6973888" y="1589088"/>
          <p14:tracePt t="12280" x="7045325" y="1589088"/>
          <p14:tracePt t="12297" x="7116763" y="1589088"/>
          <p14:tracePt t="12313" x="7188200" y="1589088"/>
          <p14:tracePt t="12330" x="7286625" y="1589088"/>
          <p14:tracePt t="12347" x="7385050" y="1589088"/>
          <p14:tracePt t="12364" x="7491413" y="1589088"/>
          <p14:tracePt t="12380" x="7572375" y="1589088"/>
          <p14:tracePt t="12397" x="7626350" y="1589088"/>
          <p14:tracePt t="12414" x="7680325" y="1589088"/>
          <p14:tracePt t="12430" x="7742238" y="1589088"/>
          <p14:tracePt t="12447" x="7848600" y="1589088"/>
          <p14:tracePt t="12464" x="7902575" y="1589088"/>
          <p14:tracePt t="12480" x="7966075" y="1589088"/>
          <p14:tracePt t="12497" x="8010525" y="1589088"/>
          <p14:tracePt t="12514" x="8045450" y="1589088"/>
          <p14:tracePt t="12531" x="8072438" y="1589088"/>
          <p14:tracePt t="12547" x="8099425" y="1589088"/>
          <p14:tracePt t="12564" x="8116888" y="1589088"/>
          <p14:tracePt t="12581" x="8134350" y="1589088"/>
          <p14:tracePt t="12597" x="8143875" y="1589088"/>
          <p14:tracePt t="12614" x="8153400" y="1589088"/>
          <p14:tracePt t="12631" x="8161338" y="1589088"/>
          <p14:tracePt t="12647" x="8170863" y="1589088"/>
          <p14:tracePt t="12679" x="8180388" y="1589088"/>
          <p14:tracePt t="12695" x="8188325" y="1589088"/>
          <p14:tracePt t="12703" x="8205788" y="1589088"/>
          <p14:tracePt t="12720" x="8215313" y="1589088"/>
          <p14:tracePt t="12731" x="8224838" y="1589088"/>
          <p14:tracePt t="12748" x="8269288" y="1589088"/>
          <p14:tracePt t="12764" x="8358188" y="1589088"/>
          <p14:tracePt t="12781" x="8439150" y="1589088"/>
          <p14:tracePt t="12798" x="8528050" y="1589088"/>
          <p14:tracePt t="12814" x="8589963" y="1589088"/>
          <p14:tracePt t="12816" x="8609013" y="1589088"/>
          <p14:tracePt t="12831" x="8643938" y="1589088"/>
          <p14:tracePt t="12848" x="8670925" y="1589088"/>
          <p14:tracePt t="12865" x="8688388" y="1589088"/>
          <p14:tracePt t="12881" x="8705850" y="1589088"/>
          <p14:tracePt t="12898" x="8732838" y="1589088"/>
          <p14:tracePt t="12915" x="8751888" y="1589088"/>
          <p14:tracePt t="12931" x="8777288" y="1589088"/>
          <p14:tracePt t="12948" x="8796338" y="1589088"/>
          <p14:tracePt t="12965" x="8823325" y="1581150"/>
          <p14:tracePt t="12982" x="8840788" y="1571625"/>
          <p14:tracePt t="12998" x="8867775" y="1562100"/>
          <p14:tracePt t="13015" x="8894763" y="1544638"/>
          <p14:tracePt t="13031" x="8902700" y="1544638"/>
          <p14:tracePt t="13048" x="8920163" y="1544638"/>
          <p14:tracePt t="13065" x="8929688" y="1544638"/>
          <p14:tracePt t="13082" x="8939213" y="1544638"/>
          <p14:tracePt t="13098" x="8947150" y="1536700"/>
          <p14:tracePt t="13132" x="8956675" y="1536700"/>
          <p14:tracePt t="13149" x="8966200" y="1536700"/>
          <p14:tracePt t="13165" x="8966200" y="1527175"/>
          <p14:tracePt t="13184" x="8974138" y="1527175"/>
          <p14:tracePt t="13208" x="8983663" y="1527175"/>
          <p14:tracePt t="13216" x="8991600" y="1527175"/>
          <p14:tracePt t="13408" x="8991600" y="1517650"/>
          <p14:tracePt t="13416" x="8966200" y="1517650"/>
          <p14:tracePt t="13424" x="8894763" y="1517650"/>
          <p14:tracePt t="13432" x="8769350" y="1517650"/>
          <p14:tracePt t="13449" x="8429625" y="1517650"/>
          <p14:tracePt t="13466" x="7894638" y="1517650"/>
          <p14:tracePt t="13483" x="7313613" y="1517650"/>
          <p14:tracePt t="13499" x="6732588" y="1517650"/>
          <p14:tracePt t="13516" x="6242050" y="1517650"/>
          <p14:tracePt t="13533" x="5929313" y="1517650"/>
          <p14:tracePt t="13549" x="5643563" y="1536700"/>
          <p14:tracePt t="13566" x="5438775" y="1536700"/>
          <p14:tracePt t="13583" x="5251450" y="1536700"/>
          <p14:tracePt t="13600" x="4965700" y="1544638"/>
          <p14:tracePt t="13616" x="4751388" y="1554163"/>
          <p14:tracePt t="13633" x="4500563" y="1571625"/>
          <p14:tracePt t="13650" x="4224338" y="1571625"/>
          <p14:tracePt t="13666" x="3902075" y="1571625"/>
          <p14:tracePt t="13683" x="3660775" y="1571625"/>
          <p14:tracePt t="13699" x="3482975" y="1571625"/>
          <p14:tracePt t="13716" x="3340100" y="1562100"/>
          <p14:tracePt t="13733" x="3251200" y="1536700"/>
          <p14:tracePt t="13749" x="3187700" y="1509713"/>
          <p14:tracePt t="13766" x="3143250" y="1482725"/>
          <p14:tracePt t="13783" x="3089275" y="1465263"/>
          <p14:tracePt t="13800" x="3062288" y="1446213"/>
          <p14:tracePt t="13816" x="3036888" y="1428750"/>
          <p14:tracePt t="13833" x="3017838" y="1411288"/>
          <p14:tracePt t="13850" x="3000375" y="1411288"/>
          <p14:tracePt t="13866" x="2990850" y="1401763"/>
          <p14:tracePt t="13883" x="2965450" y="1401763"/>
          <p14:tracePt t="13900" x="2911475" y="1401763"/>
          <p14:tracePt t="13917" x="2830513" y="1411288"/>
          <p14:tracePt t="13933" x="2724150" y="1446213"/>
          <p14:tracePt t="13950" x="2589213" y="1482725"/>
          <p14:tracePt t="13967" x="2446338" y="1536700"/>
          <p14:tracePt t="13983" x="2232025" y="1581150"/>
          <p14:tracePt t="14000" x="2160588" y="1589088"/>
          <p14:tracePt t="14017" x="2133600" y="1598613"/>
          <p14:tracePt t="14034" x="2125663" y="1598613"/>
          <p14:tracePt t="14216" x="2133600" y="1598613"/>
          <p14:tracePt t="14224" x="2152650" y="1598613"/>
          <p14:tracePt t="14234" x="2179638" y="1598613"/>
          <p14:tracePt t="14251" x="2241550" y="1598613"/>
          <p14:tracePt t="14268" x="2366963" y="1598613"/>
          <p14:tracePt t="14284" x="2527300" y="1598613"/>
          <p14:tracePt t="14301" x="2759075" y="1598613"/>
          <p14:tracePt t="14318" x="3017838" y="1598613"/>
          <p14:tracePt t="14335" x="3286125" y="1598613"/>
          <p14:tracePt t="14351" x="3670300" y="1598613"/>
          <p14:tracePt t="14368" x="3867150" y="1598613"/>
          <p14:tracePt t="14385" x="4017963" y="1598613"/>
          <p14:tracePt t="14401" x="4170363" y="1608138"/>
          <p14:tracePt t="14418" x="4276725" y="1625600"/>
          <p14:tracePt t="14435" x="4322763" y="1625600"/>
          <p14:tracePt t="14451" x="4348163" y="1625600"/>
          <p14:tracePt t="14468" x="4357688" y="1625600"/>
          <p14:tracePt t="15168" x="4367213" y="1633538"/>
          <p14:tracePt t="15176" x="4384675" y="1633538"/>
          <p14:tracePt t="15192" x="4402138" y="1643063"/>
          <p14:tracePt t="15203" x="4411663" y="1652588"/>
          <p14:tracePt t="15220" x="4438650" y="1652588"/>
          <p14:tracePt t="15236" x="4500563" y="1670050"/>
          <p14:tracePt t="15253" x="4562475" y="1687513"/>
          <p14:tracePt t="15270" x="4652963" y="1697038"/>
          <p14:tracePt t="15287" x="4768850" y="1714500"/>
          <p14:tracePt t="15303" x="4965700" y="1758950"/>
          <p14:tracePt t="15320" x="5089525" y="1776413"/>
          <p14:tracePt t="15337" x="5197475" y="1803400"/>
          <p14:tracePt t="15353" x="5276850" y="1822450"/>
          <p14:tracePt t="15370" x="5330825" y="1830388"/>
          <p14:tracePt t="15387" x="5394325" y="1839913"/>
          <p14:tracePt t="15404" x="5429250" y="1857375"/>
          <p14:tracePt t="15420" x="5483225" y="1866900"/>
          <p14:tracePt t="15437" x="5545138" y="1866900"/>
          <p14:tracePt t="15454" x="5626100" y="1866900"/>
          <p14:tracePt t="15470" x="5705475" y="1866900"/>
          <p14:tracePt t="15487" x="5830888" y="1884363"/>
          <p14:tracePt t="15504" x="6018213" y="1911350"/>
          <p14:tracePt t="15520" x="6108700" y="1911350"/>
          <p14:tracePt t="15537" x="6205538" y="1911350"/>
          <p14:tracePt t="15553" x="6313488" y="1911350"/>
          <p14:tracePt t="15570" x="6429375" y="1911350"/>
          <p14:tracePt t="15587" x="6537325" y="1911350"/>
          <p14:tracePt t="15604" x="6634163" y="1911350"/>
          <p14:tracePt t="15620" x="6751638" y="1911350"/>
          <p14:tracePt t="15637" x="6884988" y="1911350"/>
          <p14:tracePt t="15654" x="7018338" y="1911350"/>
          <p14:tracePt t="15671" x="7134225" y="1911350"/>
          <p14:tracePt t="15687" x="7232650" y="1911350"/>
          <p14:tracePt t="15704" x="7358063" y="1911350"/>
          <p14:tracePt t="15721" x="7419975" y="1911350"/>
          <p14:tracePt t="15737" x="7500938" y="1911350"/>
          <p14:tracePt t="15754" x="7626350" y="1901825"/>
          <p14:tracePt t="15771" x="7732713" y="1884363"/>
          <p14:tracePt t="15788" x="7823200" y="1866900"/>
          <p14:tracePt t="15804" x="7894638" y="1866900"/>
          <p14:tracePt t="15821" x="7966075" y="1866900"/>
          <p14:tracePt t="15838" x="8001000" y="1866900"/>
          <p14:tracePt t="15854" x="8027988" y="1866900"/>
          <p14:tracePt t="15856" x="8045450" y="1866900"/>
          <p14:tracePt t="15871" x="8054975" y="1866900"/>
          <p14:tracePt t="15888" x="8099425" y="1866900"/>
          <p14:tracePt t="15905" x="8143875" y="1866900"/>
          <p14:tracePt t="15921" x="8232775" y="1866900"/>
          <p14:tracePt t="15938" x="8340725" y="1866900"/>
          <p14:tracePt t="15955" x="8474075" y="1866900"/>
          <p14:tracePt t="15971" x="8609013" y="1866900"/>
          <p14:tracePt t="15988" x="8751888" y="1866900"/>
          <p14:tracePt t="16005" x="8848725" y="1866900"/>
          <p14:tracePt t="16022" x="8920163" y="1866900"/>
          <p14:tracePt t="16038" x="8983663" y="1866900"/>
          <p14:tracePt t="16055" x="9028113" y="1866900"/>
          <p14:tracePt t="16072" x="9082088" y="1866900"/>
          <p14:tracePt t="16088" x="9109075" y="1866900"/>
          <p14:tracePt t="16105" x="9134475" y="1866900"/>
          <p14:tracePt t="16122" x="9153525" y="1866900"/>
          <p14:tracePt t="16138" x="9180513" y="1857375"/>
          <p14:tracePt t="16155" x="9205913" y="1857375"/>
          <p14:tracePt t="16172" x="9224963" y="1847850"/>
          <p14:tracePt t="16205" x="9232900" y="1847850"/>
          <p14:tracePt t="16273" x="9224963" y="1847850"/>
          <p14:tracePt t="16280" x="9188450" y="1847850"/>
          <p14:tracePt t="16289" x="9126538" y="1857375"/>
          <p14:tracePt t="16306" x="8947150" y="1866900"/>
          <p14:tracePt t="16322" x="8697913" y="1866900"/>
          <p14:tracePt t="16339" x="8340725" y="1866900"/>
          <p14:tracePt t="16356" x="7974013" y="1866900"/>
          <p14:tracePt t="16372" x="7643813" y="1857375"/>
          <p14:tracePt t="16389" x="7394575" y="1812925"/>
          <p14:tracePt t="16406" x="7215188" y="1795463"/>
          <p14:tracePt t="16422" x="7072313" y="1795463"/>
          <p14:tracePt t="16439" x="6911975" y="1795463"/>
          <p14:tracePt t="16456" x="6634163" y="1795463"/>
          <p14:tracePt t="16472" x="6429375" y="1803400"/>
          <p14:tracePt t="16489" x="6232525" y="1812925"/>
          <p14:tracePt t="16506" x="6018213" y="1812925"/>
          <p14:tracePt t="16523" x="5848350" y="1812925"/>
          <p14:tracePt t="16539" x="5715000" y="1812925"/>
          <p14:tracePt t="16556" x="5599113" y="1812925"/>
          <p14:tracePt t="16573" x="5465763" y="1812925"/>
          <p14:tracePt t="16589" x="5322888" y="1812925"/>
          <p14:tracePt t="16606" x="5153025" y="1812925"/>
          <p14:tracePt t="16623" x="5000625" y="1812925"/>
          <p14:tracePt t="16640" x="4759325" y="1812925"/>
          <p14:tracePt t="16656" x="4633913" y="1812925"/>
          <p14:tracePt t="16673" x="4518025" y="1812925"/>
          <p14:tracePt t="16689" x="4465638" y="1803400"/>
          <p14:tracePt t="16706" x="4429125" y="1795463"/>
          <p14:tracePt t="16723" x="4411663" y="1795463"/>
          <p14:tracePt t="16740" x="4402138" y="1795463"/>
          <p14:tracePt t="16756" x="4394200" y="1795463"/>
          <p14:tracePt t="16773" x="4384675" y="1785938"/>
          <p14:tracePt t="16807" x="4357688" y="1776413"/>
          <p14:tracePt t="16823" x="4330700" y="1768475"/>
          <p14:tracePt t="16840" x="4251325" y="1768475"/>
          <p14:tracePt t="16857" x="4143375" y="1768475"/>
          <p14:tracePt t="16873" x="3938588" y="1776413"/>
          <p14:tracePt t="16890" x="3670300" y="1812925"/>
          <p14:tracePt t="16907" x="3322638" y="1874838"/>
          <p14:tracePt t="16923" x="2919413" y="1955800"/>
          <p14:tracePt t="16940" x="2679700" y="2027238"/>
          <p14:tracePt t="16957" x="2544763" y="2054225"/>
          <p14:tracePt t="16973" x="2500313" y="2071688"/>
          <p14:tracePt t="17209" x="2490788" y="2071688"/>
          <p14:tracePt t="18209" x="2509838" y="2071688"/>
          <p14:tracePt t="18217" x="2527300" y="2071688"/>
          <p14:tracePt t="18226" x="2544763" y="2071688"/>
          <p14:tracePt t="18243" x="2589213" y="2071688"/>
          <p14:tracePt t="18260" x="2643188" y="2071688"/>
          <p14:tracePt t="18277" x="2705100" y="2071688"/>
          <p14:tracePt t="18293" x="2822575" y="2071688"/>
          <p14:tracePt t="18310" x="3009900" y="2098675"/>
          <p14:tracePt t="18327" x="3224213" y="2133600"/>
          <p14:tracePt t="18343" x="3500438" y="2179638"/>
          <p14:tracePt t="18360" x="4133850" y="2303463"/>
          <p14:tracePt t="18377" x="4554538" y="2384425"/>
          <p14:tracePt t="18393" x="4983163" y="2473325"/>
          <p14:tracePt t="18410" x="5357813" y="2554288"/>
          <p14:tracePt t="18426" x="5688013" y="2608263"/>
          <p14:tracePt t="18443" x="5973763" y="2670175"/>
          <p14:tracePt t="18460" x="6197600" y="2714625"/>
          <p14:tracePt t="18477" x="6367463" y="2724150"/>
          <p14:tracePt t="18494" x="6518275" y="2724150"/>
          <p14:tracePt t="18510" x="6653213" y="2724150"/>
          <p14:tracePt t="18527" x="6742113" y="2724150"/>
          <p14:tracePt t="18544" x="6813550" y="2724150"/>
          <p14:tracePt t="18560" x="6929438" y="2724150"/>
          <p14:tracePt t="18577" x="7018338" y="2724150"/>
          <p14:tracePt t="18594" x="7089775" y="2724150"/>
          <p14:tracePt t="18611" x="7170738" y="2724150"/>
          <p14:tracePt t="18627" x="7224713" y="2724150"/>
          <p14:tracePt t="18644" x="7269163" y="2724150"/>
          <p14:tracePt t="18661" x="7323138" y="2724150"/>
          <p14:tracePt t="18677" x="7367588" y="2724150"/>
          <p14:tracePt t="18694" x="7402513" y="2724150"/>
          <p14:tracePt t="18711" x="7439025" y="2724150"/>
          <p14:tracePt t="18727" x="7456488" y="2724150"/>
          <p14:tracePt t="18744" x="7473950" y="2714625"/>
          <p14:tracePt t="18761" x="7483475" y="2705100"/>
          <p14:tracePt t="18794" x="7491413" y="2705100"/>
          <p14:tracePt t="18811" x="7500938" y="2705100"/>
          <p14:tracePt t="19081" x="7510463" y="2697163"/>
          <p14:tracePt t="19089" x="7510463" y="2687638"/>
          <p14:tracePt t="19097" x="7518400" y="2679700"/>
          <p14:tracePt t="19112" x="7537450" y="2679700"/>
          <p14:tracePt t="19129" x="7581900" y="2643188"/>
          <p14:tracePt t="19145" x="7616825" y="2608263"/>
          <p14:tracePt t="19162" x="7653338" y="2571750"/>
          <p14:tracePt t="19179" x="7688263" y="2527300"/>
          <p14:tracePt t="19195" x="7705725" y="2490788"/>
          <p14:tracePt t="19212" x="7724775" y="2473325"/>
          <p14:tracePt t="19229" x="7732713" y="2465388"/>
          <p14:tracePt t="19245" x="7732713" y="2455863"/>
          <p14:tracePt t="19262" x="7742238" y="2438400"/>
          <p14:tracePt t="19295" x="7751763" y="2428875"/>
          <p14:tracePt t="19312" x="7759700" y="2419350"/>
          <p14:tracePt t="19329" x="7759700" y="2411413"/>
          <p14:tracePt t="19345" x="7769225" y="2411413"/>
          <p14:tracePt t="19362" x="7786688" y="2411413"/>
          <p14:tracePt t="19379" x="7804150" y="2401888"/>
          <p14:tracePt t="19396" x="7823200" y="2393950"/>
          <p14:tracePt t="19412" x="7848600" y="2384425"/>
          <p14:tracePt t="19429" x="7875588" y="2374900"/>
          <p14:tracePt t="19446" x="7912100" y="2366963"/>
          <p14:tracePt t="19462" x="7947025" y="2347913"/>
          <p14:tracePt t="19479" x="7983538" y="2330450"/>
          <p14:tracePt t="19496" x="8018463" y="2322513"/>
          <p14:tracePt t="19513" x="8072438" y="2286000"/>
          <p14:tracePt t="19529" x="8143875" y="2268538"/>
          <p14:tracePt t="19546" x="8224838" y="2232025"/>
          <p14:tracePt t="19563" x="8313738" y="2205038"/>
          <p14:tracePt t="19579" x="8375650" y="2197100"/>
          <p14:tracePt t="19596" x="8429625" y="2179638"/>
          <p14:tracePt t="19613" x="8466138" y="2170113"/>
          <p14:tracePt t="19630" x="8474075" y="2170113"/>
          <p14:tracePt t="19646" x="8483600" y="2170113"/>
          <p14:tracePt t="19663" x="8491538" y="2170113"/>
          <p14:tracePt t="19833" x="8483600" y="2179638"/>
          <p14:tracePt t="19841" x="8456613" y="2187575"/>
          <p14:tracePt t="19849" x="8394700" y="2205038"/>
          <p14:tracePt t="19863" x="8296275" y="2232025"/>
          <p14:tracePt t="19880" x="8018463" y="2286000"/>
          <p14:tracePt t="19881" x="7823200" y="2303463"/>
          <p14:tracePt t="19897" x="7375525" y="2312988"/>
          <p14:tracePt t="19913" x="6956425" y="2312988"/>
          <p14:tracePt t="19930" x="6643688" y="2312988"/>
          <p14:tracePt t="19947" x="6348413" y="2312988"/>
          <p14:tracePt t="19964" x="6089650" y="2312988"/>
          <p14:tracePt t="19980" x="5840413" y="2312988"/>
          <p14:tracePt t="19997" x="5545138" y="2312988"/>
          <p14:tracePt t="20014" x="5153025" y="2312988"/>
          <p14:tracePt t="20030" x="4803775" y="2312988"/>
          <p14:tracePt t="20047" x="4527550" y="2259013"/>
          <p14:tracePt t="20064" x="4322763" y="2224088"/>
          <p14:tracePt t="20081" x="4089400" y="2170113"/>
          <p14:tracePt t="20097" x="3990975" y="2152650"/>
          <p14:tracePt t="20114" x="3929063" y="2152650"/>
          <p14:tracePt t="20131" x="3857625" y="2152650"/>
          <p14:tracePt t="20147" x="3768725" y="2152650"/>
          <p14:tracePt t="20164" x="3660775" y="2160588"/>
          <p14:tracePt t="20181" x="3554413" y="2179638"/>
          <p14:tracePt t="20197" x="3465513" y="2197100"/>
          <p14:tracePt t="20214" x="3402013" y="2197100"/>
          <p14:tracePt t="20231" x="3330575" y="2197100"/>
          <p14:tracePt t="20247" x="3259138" y="2197100"/>
          <p14:tracePt t="20264" x="3170238" y="2197100"/>
          <p14:tracePt t="20281" x="2919413" y="2197100"/>
          <p14:tracePt t="20298" x="2724150" y="2197100"/>
          <p14:tracePt t="20314" x="2500313" y="2197100"/>
          <p14:tracePt t="20331" x="2276475" y="2197100"/>
          <p14:tracePt t="20348" x="2098675" y="2205038"/>
          <p14:tracePt t="20364" x="1973263" y="2224088"/>
          <p14:tracePt t="20381" x="1901825" y="2241550"/>
          <p14:tracePt t="20398" x="1874838" y="2241550"/>
          <p14:tracePt t="20415" x="1857375" y="2241550"/>
          <p14:tracePt t="20431" x="1847850" y="2251075"/>
          <p14:tracePt t="22650" x="1847850" y="2259013"/>
          <p14:tracePt t="22665" x="1857375" y="2259013"/>
          <p14:tracePt t="22673" x="1857375" y="2268538"/>
          <p14:tracePt t="22686" x="1866900" y="2268538"/>
          <p14:tracePt t="22703" x="1866900" y="2276475"/>
          <p14:tracePt t="22721" x="1884363" y="2286000"/>
          <p14:tracePt t="22850" x="1893888" y="2286000"/>
          <p14:tracePt t="22906" x="1901825" y="2286000"/>
          <p14:tracePt t="22930" x="1911350" y="2286000"/>
          <p14:tracePt t="22962" x="1919288" y="2286000"/>
          <p14:tracePt t="22994" x="1928813" y="2295525"/>
          <p14:tracePt t="23306" x="1946275" y="2295525"/>
          <p14:tracePt t="23321" x="1955800" y="2295525"/>
          <p14:tracePt t="23330" x="1965325" y="2295525"/>
          <p14:tracePt t="23338" x="1982788" y="2303463"/>
          <p14:tracePt t="23354" x="2000250" y="2303463"/>
          <p14:tracePt t="23371" x="2009775" y="2303463"/>
          <p14:tracePt t="23388" x="2027238" y="2303463"/>
          <p14:tracePt t="23890" x="2036763" y="2312988"/>
          <p14:tracePt t="23906" x="2044700" y="2312988"/>
          <p14:tracePt t="23914" x="2054225" y="2322513"/>
          <p14:tracePt t="55112" x="2054225" y="2330450"/>
          <p14:tracePt t="55124" x="2027238" y="2286000"/>
          <p14:tracePt t="55141" x="1928813" y="1990725"/>
          <p14:tracePt t="55158" x="1866900" y="1803400"/>
          <p14:tracePt t="55175" x="1847850" y="1768475"/>
          <p14:tracePt t="55208" x="1857375" y="1758950"/>
          <p14:tracePt t="55225" x="1919288" y="1758950"/>
          <p14:tracePt t="55241" x="1990725" y="1758950"/>
          <p14:tracePt t="55258" x="2071688" y="1758950"/>
          <p14:tracePt t="55275" x="2081213" y="1768475"/>
          <p14:tracePt t="55291" x="2089150" y="1768475"/>
          <p14:tracePt t="55308" x="2098675" y="1776413"/>
          <p14:tracePt t="55325" x="2098675" y="1785938"/>
          <p14:tracePt t="55327" x="2116138" y="1803400"/>
          <p14:tracePt t="55341" x="2125663" y="1830388"/>
          <p14:tracePt t="55358" x="2187575" y="1938338"/>
          <p14:tracePt t="55375" x="2347913" y="2224088"/>
          <p14:tracePt t="55392" x="2527300" y="2517775"/>
          <p14:tracePt t="55408" x="2759075" y="2813050"/>
          <p14:tracePt t="55425" x="2990850" y="3098800"/>
          <p14:tracePt t="55442" x="3268663" y="3411538"/>
          <p14:tracePt t="55459" x="3562350" y="3714750"/>
          <p14:tracePt t="55475" x="3894138" y="3965575"/>
          <p14:tracePt t="55492" x="4205288" y="4160838"/>
          <p14:tracePt t="55508" x="4394200" y="4286250"/>
          <p14:tracePt t="55525" x="4545013" y="4375150"/>
          <p14:tracePt t="55542" x="4633913" y="4429125"/>
          <p14:tracePt t="55559" x="4670425" y="4465638"/>
          <p14:tracePt t="55575" x="4679950" y="4473575"/>
          <p14:tracePt t="55592" x="4679950" y="4491038"/>
          <p14:tracePt t="55609" x="4652963" y="4500563"/>
          <p14:tracePt t="55626" x="4608513" y="4518025"/>
          <p14:tracePt t="55642" x="4554538" y="4545013"/>
          <p14:tracePt t="55659" x="4510088" y="4562475"/>
          <p14:tracePt t="55675" x="4473575" y="4581525"/>
          <p14:tracePt t="55692" x="4438650" y="4598988"/>
          <p14:tracePt t="55709" x="4411663" y="4616450"/>
          <p14:tracePt t="55725" x="4384675" y="4616450"/>
          <p14:tracePt t="55742" x="4348163" y="4625975"/>
          <p14:tracePt t="55759" x="4286250" y="4625975"/>
          <p14:tracePt t="55776" x="4241800" y="4625975"/>
          <p14:tracePt t="55792" x="4197350" y="4625975"/>
          <p14:tracePt t="55809" x="4143375" y="4625975"/>
          <p14:tracePt t="55826" x="4098925" y="4616450"/>
          <p14:tracePt t="55843" x="4044950" y="4608513"/>
          <p14:tracePt t="55859" x="4010025" y="4598988"/>
          <p14:tracePt t="55876" x="3965575" y="4589463"/>
          <p14:tracePt t="55893" x="3946525" y="4581525"/>
          <p14:tracePt t="55909" x="3919538" y="4572000"/>
          <p14:tracePt t="55926" x="3902075" y="4554538"/>
          <p14:tracePt t="55943" x="3867150" y="4537075"/>
          <p14:tracePt t="55959" x="3848100" y="4500563"/>
          <p14:tracePt t="55976" x="3830638" y="4465638"/>
          <p14:tracePt t="55993" x="3822700" y="4411663"/>
          <p14:tracePt t="56010" x="3795713" y="4367213"/>
          <p14:tracePt t="56026" x="3786188" y="4286250"/>
          <p14:tracePt t="56043" x="3759200" y="4187825"/>
          <p14:tracePt t="56060" x="3741738" y="4044950"/>
          <p14:tracePt t="56076" x="3697288" y="3857625"/>
          <p14:tracePt t="56093" x="3670300" y="3679825"/>
          <p14:tracePt t="56110" x="3652838" y="3536950"/>
          <p14:tracePt t="56127" x="3652838" y="3419475"/>
          <p14:tracePt t="56143" x="3652838" y="3241675"/>
          <p14:tracePt t="56160" x="3652838" y="3125788"/>
          <p14:tracePt t="56177" x="3687763" y="3017838"/>
          <p14:tracePt t="56193" x="3751263" y="2911475"/>
          <p14:tracePt t="56210" x="3848100" y="2830513"/>
          <p14:tracePt t="56227" x="3990975" y="2759075"/>
          <p14:tracePt t="56243" x="4160838" y="2705100"/>
          <p14:tracePt t="56260" x="4367213" y="2652713"/>
          <p14:tracePt t="56277" x="4589463" y="2643188"/>
          <p14:tracePt t="56294" x="4857750" y="2643188"/>
          <p14:tracePt t="56310" x="5099050" y="2670175"/>
          <p14:tracePt t="56327" x="5456238" y="2795588"/>
          <p14:tracePt t="56344" x="5626100" y="2919413"/>
          <p14:tracePt t="56360" x="5759450" y="3089275"/>
          <p14:tracePt t="56377" x="5822950" y="3286125"/>
          <p14:tracePt t="56394" x="5857875" y="3500438"/>
          <p14:tracePt t="56411" x="5867400" y="3751263"/>
          <p14:tracePt t="56427" x="5848350" y="4044950"/>
          <p14:tracePt t="56444" x="5795963" y="4348163"/>
          <p14:tracePt t="56461" x="5680075" y="4616450"/>
          <p14:tracePt t="56478" x="5518150" y="4875213"/>
          <p14:tracePt t="56494" x="5375275" y="5062538"/>
          <p14:tracePt t="56511" x="5133975" y="5268913"/>
          <p14:tracePt t="56527" x="4965700" y="5357813"/>
          <p14:tracePt t="56544" x="4786313" y="5419725"/>
          <p14:tracePt t="56561" x="4589463" y="5446713"/>
          <p14:tracePt t="56578" x="4411663" y="5446713"/>
          <p14:tracePt t="56594" x="4259263" y="5411788"/>
          <p14:tracePt t="56611" x="4108450" y="5322888"/>
          <p14:tracePt t="56628" x="3938588" y="5170488"/>
          <p14:tracePt t="56644" x="3724275" y="4946650"/>
          <p14:tracePt t="56661" x="3455988" y="4679950"/>
          <p14:tracePt t="56678" x="3276600" y="4518025"/>
          <p14:tracePt t="56694" x="3133725" y="4384675"/>
          <p14:tracePt t="56711" x="3027363" y="4214813"/>
          <p14:tracePt t="56728" x="3000375" y="4071938"/>
          <p14:tracePt t="56745" x="3000375" y="3919538"/>
          <p14:tracePt t="56761" x="3017838" y="3714750"/>
          <p14:tracePt t="56778" x="3062288" y="3536950"/>
          <p14:tracePt t="56795" x="3143250" y="3384550"/>
          <p14:tracePt t="56812" x="3259138" y="3259138"/>
          <p14:tracePt t="56828" x="3384550" y="3187700"/>
          <p14:tracePt t="56845" x="3581400" y="3133725"/>
          <p14:tracePt t="56862" x="3795713" y="3108325"/>
          <p14:tracePt t="56863" x="3929063" y="3098800"/>
          <p14:tracePt t="56878" x="4037013" y="3098800"/>
          <p14:tracePt t="56895" x="4491038" y="3133725"/>
          <p14:tracePt t="56912" x="4768850" y="3197225"/>
          <p14:tracePt t="56928" x="5045075" y="3303588"/>
          <p14:tracePt t="56945" x="5295900" y="3419475"/>
          <p14:tracePt t="56962" x="5483225" y="3544888"/>
          <p14:tracePt t="56979" x="5626100" y="3714750"/>
          <p14:tracePt t="56995" x="5724525" y="3919538"/>
          <p14:tracePt t="57012" x="5776913" y="4179888"/>
          <p14:tracePt t="57029" x="5795963" y="4483100"/>
          <p14:tracePt t="57045" x="5795963" y="4803775"/>
          <p14:tracePt t="57062" x="5776913" y="5187950"/>
          <p14:tracePt t="57079" x="5688013" y="5680075"/>
          <p14:tracePt t="57095" x="5599113" y="5929313"/>
          <p14:tracePt t="57112" x="5491163" y="6116638"/>
          <p14:tracePt t="57129" x="5367338" y="6269038"/>
          <p14:tracePt t="57146" x="5224463" y="6357938"/>
          <p14:tracePt t="57162" x="5099050" y="6419850"/>
          <p14:tracePt t="57179" x="4991100" y="6456363"/>
          <p14:tracePt t="57196" x="4919663" y="6465888"/>
          <p14:tracePt t="57212" x="4776788" y="6446838"/>
          <p14:tracePt t="57229" x="4616450" y="6411913"/>
          <p14:tracePt t="57246" x="4419600" y="6340475"/>
          <p14:tracePt t="57262" x="4205288" y="6259513"/>
          <p14:tracePt t="57279" x="3911600" y="6161088"/>
          <p14:tracePt t="57296" x="3732213" y="6089650"/>
          <p14:tracePt t="57313" x="3598863" y="6027738"/>
          <p14:tracePt t="57329" x="3473450" y="5946775"/>
          <p14:tracePt t="57346" x="3411538" y="5857875"/>
          <p14:tracePt t="57363" x="3340100" y="5741988"/>
          <p14:tracePt t="57379" x="3286125" y="5608638"/>
          <p14:tracePt t="57396" x="3259138" y="5438775"/>
          <p14:tracePt t="57413" x="3259138" y="5232400"/>
          <p14:tracePt t="57430" x="3259138" y="5000625"/>
          <p14:tracePt t="57446" x="3259138" y="4732338"/>
          <p14:tracePt t="57463" x="3367088" y="4348163"/>
          <p14:tracePt t="57480" x="3473450" y="4125913"/>
          <p14:tracePt t="57496" x="3589338" y="3911600"/>
          <p14:tracePt t="57513" x="3751263" y="3741738"/>
          <p14:tracePt t="57530" x="3938588" y="3608388"/>
          <p14:tracePt t="57546" x="4152900" y="3473450"/>
          <p14:tracePt t="57563" x="4357688" y="3375025"/>
          <p14:tracePt t="57580" x="4545013" y="3322638"/>
          <p14:tracePt t="57597" x="4714875" y="3286125"/>
          <p14:tracePt t="57613" x="4857750" y="3268663"/>
          <p14:tracePt t="57630" x="4946650" y="3268663"/>
          <p14:tracePt t="57647" x="5037138" y="3268663"/>
          <p14:tracePt t="57664" x="5081588" y="3268663"/>
          <p14:tracePt t="57680" x="5089525" y="3268663"/>
          <p14:tracePt t="58088" x="5099050" y="3268663"/>
          <p14:tracePt t="58280" x="5108575" y="3268663"/>
          <p14:tracePt t="58304" x="5116513" y="3268663"/>
          <p14:tracePt t="58312" x="5133975" y="3268663"/>
          <p14:tracePt t="58328" x="5143500" y="3268663"/>
          <p14:tracePt t="58336" x="5160963" y="3259138"/>
          <p14:tracePt t="58348" x="5170488" y="3251200"/>
          <p14:tracePt t="58365" x="5180013" y="3251200"/>
          <p14:tracePt t="58382" x="5214938" y="3232150"/>
          <p14:tracePt t="58384" x="5232400" y="3232150"/>
          <p14:tracePt t="58398" x="5259388" y="3224213"/>
          <p14:tracePt t="58415" x="5340350" y="3197225"/>
          <p14:tracePt t="58432" x="5384800" y="3179763"/>
          <p14:tracePt t="58448" x="5411788" y="3179763"/>
          <p14:tracePt t="58465" x="5446713" y="3170238"/>
          <p14:tracePt t="58482" x="5483225" y="3170238"/>
          <p14:tracePt t="58499" x="5500688" y="3170238"/>
          <p14:tracePt t="58515" x="5510213" y="3170238"/>
          <p14:tracePt t="58532" x="5518150" y="3170238"/>
          <p14:tracePt t="58549" x="5527675" y="3170238"/>
          <p14:tracePt t="58565" x="5537200" y="3179763"/>
          <p14:tracePt t="58582" x="5554663" y="3205163"/>
          <p14:tracePt t="58599" x="5581650" y="3241675"/>
          <p14:tracePt t="58615" x="5616575" y="3348038"/>
          <p14:tracePt t="58632" x="5634038" y="3465513"/>
          <p14:tracePt t="58649" x="5634038" y="3562350"/>
          <p14:tracePt t="58666" x="5634038" y="3679825"/>
          <p14:tracePt t="58682" x="5608638" y="3830638"/>
          <p14:tracePt t="58699" x="5562600" y="3990975"/>
          <p14:tracePt t="58715" x="5510213" y="4170363"/>
          <p14:tracePt t="58732" x="5438775" y="4367213"/>
          <p14:tracePt t="58749" x="5375275" y="4527550"/>
          <p14:tracePt t="58765" x="5295900" y="4670425"/>
          <p14:tracePt t="58782" x="5197475" y="4795838"/>
          <p14:tracePt t="58799" x="5089525" y="4884738"/>
          <p14:tracePt t="58816" x="4875213" y="5010150"/>
          <p14:tracePt t="58833" x="4714875" y="5089525"/>
          <p14:tracePt t="58849" x="4581525" y="5143500"/>
          <p14:tracePt t="58866" x="4429125" y="5205413"/>
          <p14:tracePt t="58883" x="4276725" y="5259388"/>
          <p14:tracePt t="58899" x="4152900" y="5313363"/>
          <p14:tracePt t="58916" x="4027488" y="5357813"/>
          <p14:tracePt t="58933" x="3894138" y="5394325"/>
          <p14:tracePt t="58950" x="3768725" y="5429250"/>
          <p14:tracePt t="58966" x="3670300" y="5456238"/>
          <p14:tracePt t="58983" x="3589338" y="5483225"/>
          <p14:tracePt t="59000" x="3527425" y="5510213"/>
          <p14:tracePt t="59016" x="3482975" y="5518150"/>
          <p14:tracePt t="59033" x="3455988" y="5518150"/>
          <p14:tracePt t="59050" x="3411538" y="5518150"/>
          <p14:tracePt t="59066" x="3367088" y="5491163"/>
          <p14:tracePt t="59083" x="3286125" y="5367338"/>
          <p14:tracePt t="59100" x="3197225" y="5143500"/>
          <p14:tracePt t="59117" x="3036888" y="4759325"/>
          <p14:tracePt t="59133" x="2822575" y="4241800"/>
          <p14:tracePt t="59150" x="2687638" y="3705225"/>
          <p14:tracePt t="59167" x="2652713" y="3276600"/>
          <p14:tracePt t="59184" x="2652713" y="2911475"/>
          <p14:tracePt t="59200" x="2724150" y="2751138"/>
          <p14:tracePt t="59217" x="2803525" y="2652713"/>
          <p14:tracePt t="59234" x="2867025" y="2598738"/>
          <p14:tracePt t="59250" x="2919413" y="2562225"/>
          <p14:tracePt t="59267" x="3000375" y="2544763"/>
          <p14:tracePt t="59284" x="3081338" y="2536825"/>
          <p14:tracePt t="59300" x="3205163" y="2536825"/>
          <p14:tracePt t="59317" x="3367088" y="2527300"/>
          <p14:tracePt t="59334" x="3554413" y="2490788"/>
          <p14:tracePt t="59350" x="3751263" y="2465388"/>
          <p14:tracePt t="59367" x="3929063" y="2438400"/>
          <p14:tracePt t="59384" x="4160838" y="2438400"/>
          <p14:tracePt t="59400" x="4295775" y="2465388"/>
          <p14:tracePt t="59417" x="4402138" y="2544763"/>
          <p14:tracePt t="59434" x="4500563" y="2679700"/>
          <p14:tracePt t="59451" x="4608513" y="2884488"/>
          <p14:tracePt t="59467" x="4732338" y="3197225"/>
          <p14:tracePt t="59484" x="4857750" y="3517900"/>
          <p14:tracePt t="59501" x="4929188" y="3768725"/>
          <p14:tracePt t="59517" x="4965700" y="3965575"/>
          <p14:tracePt t="59534" x="4983163" y="4133850"/>
          <p14:tracePt t="59551" x="5000625" y="4276725"/>
          <p14:tracePt t="59568" x="5000625" y="4446588"/>
          <p14:tracePt t="59584" x="5000625" y="4527550"/>
          <p14:tracePt t="59601" x="5000625" y="4581525"/>
          <p14:tracePt t="59618" x="5000625" y="4625975"/>
          <p14:tracePt t="59634" x="4991100" y="4643438"/>
          <p14:tracePt t="59651" x="4983163" y="4652963"/>
          <p14:tracePt t="59668" x="4973638" y="4670425"/>
          <p14:tracePt t="59684" x="4946650" y="4697413"/>
          <p14:tracePt t="59701" x="4919663" y="4724400"/>
          <p14:tracePt t="59718" x="4884738" y="4759325"/>
          <p14:tracePt t="59735" x="4840288" y="4795838"/>
          <p14:tracePt t="59751" x="4768850" y="4857750"/>
          <p14:tracePt t="59768" x="4724400" y="4902200"/>
          <p14:tracePt t="59785" x="4670425" y="4938713"/>
          <p14:tracePt t="59801" x="4625975" y="4965700"/>
          <p14:tracePt t="59818" x="4581525" y="4991100"/>
          <p14:tracePt t="59835" x="4537075" y="5018088"/>
          <p14:tracePt t="59852" x="4483100" y="5037138"/>
          <p14:tracePt t="59868" x="4446588" y="5054600"/>
          <p14:tracePt t="59885" x="4402138" y="5062538"/>
          <p14:tracePt t="59902" x="4367213" y="5072063"/>
          <p14:tracePt t="59918" x="4340225" y="5072063"/>
          <p14:tracePt t="59921" x="4322763" y="5072063"/>
          <p14:tracePt t="59976" x="4313238" y="5072063"/>
          <p14:tracePt t="62081" x="4295775" y="5072063"/>
          <p14:tracePt t="62089" x="4276725" y="5054600"/>
          <p14:tracePt t="62097" x="4251325" y="5018088"/>
          <p14:tracePt t="62106" x="4224338" y="4983163"/>
          <p14:tracePt t="62123" x="4133850" y="4848225"/>
          <p14:tracePt t="62140" x="4071938" y="4697413"/>
          <p14:tracePt t="62157" x="4010025" y="4554538"/>
          <p14:tracePt t="62173" x="3911600" y="4419600"/>
          <p14:tracePt t="62190" x="3822700" y="4259263"/>
          <p14:tracePt t="62207" x="3724275" y="4089400"/>
          <p14:tracePt t="62223" x="3608388" y="3902075"/>
          <p14:tracePt t="62240" x="3429000" y="3608388"/>
          <p14:tracePt t="62257" x="3295650" y="3394075"/>
          <p14:tracePt t="62273" x="3179763" y="3197225"/>
          <p14:tracePt t="62290" x="3081338" y="3027363"/>
          <p14:tracePt t="62307" x="3009900" y="2857500"/>
          <p14:tracePt t="62324" x="2973388" y="2697163"/>
          <p14:tracePt t="62340" x="2955925" y="2527300"/>
          <p14:tracePt t="62357" x="2955925" y="2374900"/>
          <p14:tracePt t="62374" x="3017838" y="2197100"/>
          <p14:tracePt t="62390" x="3108325" y="2062163"/>
          <p14:tracePt t="62407" x="3268663" y="1928813"/>
          <p14:tracePt t="62424" x="3527425" y="1776413"/>
          <p14:tracePt t="62441" x="3670300" y="1724025"/>
          <p14:tracePt t="62457" x="3732213" y="1697038"/>
          <p14:tracePt t="62474" x="3751263" y="1687513"/>
          <p14:tracePt t="62553" x="3714750" y="1687513"/>
          <p14:tracePt t="62561" x="3652838" y="1670050"/>
          <p14:tracePt t="62569" x="3536950" y="1643063"/>
          <p14:tracePt t="62577" x="3402013" y="1625600"/>
          <p14:tracePt t="62591" x="3214688" y="1589088"/>
          <p14:tracePt t="62607" x="2884488" y="1500188"/>
          <p14:tracePt t="62624" x="2509838" y="1322388"/>
          <p14:tracePt t="62641" x="2357438" y="1204913"/>
          <p14:tracePt t="62658" x="2276475" y="1116013"/>
          <p14:tracePt t="62675" x="2251075" y="1071563"/>
          <p14:tracePt t="62691" x="2241550" y="1027113"/>
          <p14:tracePt t="62707" x="2232025" y="973138"/>
          <p14:tracePt t="62724" x="2214563" y="928688"/>
          <p14:tracePt t="62741" x="2197100" y="893763"/>
          <p14:tracePt t="62758" x="2187575" y="866775"/>
          <p14:tracePt t="62775" x="2170113" y="847725"/>
          <p14:tracePt t="62791" x="2125663" y="822325"/>
          <p14:tracePt t="62808" x="1990725" y="741363"/>
          <p14:tracePt t="62825" x="1847850" y="652463"/>
          <p14:tracePt t="62841" x="1714500" y="581025"/>
          <p14:tracePt t="62858" x="1571625" y="527050"/>
          <p14:tracePt t="62875" x="1455738" y="482600"/>
          <p14:tracePt t="62892" x="1357313" y="465138"/>
          <p14:tracePt t="62908" x="1268413" y="455613"/>
          <p14:tracePt t="62925" x="1187450" y="455613"/>
          <p14:tracePt t="62942" x="1116013" y="455613"/>
          <p14:tracePt t="62958" x="1044575" y="455613"/>
          <p14:tracePt t="62975" x="973138" y="455613"/>
          <p14:tracePt t="62992" x="893763" y="455613"/>
          <p14:tracePt t="63008" x="776288" y="455613"/>
          <p14:tracePt t="63025" x="687388" y="446088"/>
          <p14:tracePt t="63042" x="642938" y="428625"/>
          <p14:tracePt t="63059" x="608013" y="428625"/>
          <p14:tracePt t="63075" x="588963" y="428625"/>
          <p14:tracePt t="63092" x="581025" y="428625"/>
          <p14:tracePt t="63109" x="554038" y="419100"/>
          <p14:tracePt t="63125" x="544513" y="419100"/>
          <p14:tracePt t="63142" x="527050" y="411163"/>
          <p14:tracePt t="63159" x="517525" y="411163"/>
          <p14:tracePt t="63176" x="509588" y="411163"/>
          <p14:tracePt t="63192" x="490538" y="411163"/>
          <p14:tracePt t="63209" x="465138" y="411163"/>
          <p14:tracePt t="63226" x="428625" y="411163"/>
          <p14:tracePt t="63242" x="374650" y="401638"/>
          <p14:tracePt t="63259" x="312738" y="393700"/>
        </p14:tracePtLst>
      </p14:laserTraceLst>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73210" y="486203"/>
            <a:ext cx="8703275" cy="2764859"/>
          </a:xfrm>
          <a:prstGeom prst="rect">
            <a:avLst/>
          </a:prstGeom>
        </p:spPr>
        <p:txBody>
          <a:bodyPr wrap="square">
            <a:spAutoFit/>
          </a:bodyPr>
          <a:lstStyle/>
          <a:p>
            <a:r>
              <a:rPr lang="en-US" sz="2400" dirty="0"/>
              <a:t>TP Monitors provide signiﬁcant advantages, including:</a:t>
            </a:r>
          </a:p>
          <a:p>
            <a:endParaRPr lang="en-US" dirty="0"/>
          </a:p>
          <a:p>
            <a:pPr marL="342900" marR="5080" indent="-342900" algn="just">
              <a:lnSpc>
                <a:spcPct val="90000"/>
              </a:lnSpc>
              <a:spcBef>
                <a:spcPts val="1000"/>
              </a:spcBef>
              <a:buClr>
                <a:schemeClr val="accent1"/>
              </a:buClr>
              <a:buSzPct val="80000"/>
              <a:buFont typeface="Wingdings 3" charset="2"/>
              <a:buChar char=""/>
            </a:pPr>
            <a:r>
              <a:rPr lang="en-US" sz="2000" dirty="0"/>
              <a:t>Tr</a:t>
            </a:r>
            <a:r>
              <a:rPr lang="en-US" sz="2000" dirty="0">
                <a:solidFill>
                  <a:schemeClr val="tx1">
                    <a:lumMod val="75000"/>
                    <a:lumOff val="25000"/>
                  </a:schemeClr>
                </a:solidFill>
              </a:rPr>
              <a:t>ansaction routing</a:t>
            </a:r>
          </a:p>
          <a:p>
            <a:pPr marL="342900" marR="5080"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 Managing distributed transactions </a:t>
            </a:r>
          </a:p>
          <a:p>
            <a:pPr marL="342900" marR="5080"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 Load balancing </a:t>
            </a:r>
          </a:p>
          <a:p>
            <a:pPr marL="342900" marR="5080"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 Funneling </a:t>
            </a:r>
          </a:p>
          <a:p>
            <a:pPr marL="342900" marR="5080"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 Increased reliability </a:t>
            </a:r>
          </a:p>
        </p:txBody>
      </p:sp>
      <p:pic>
        <p:nvPicPr>
          <p:cNvPr id="4" name="Picture 3"/>
          <p:cNvPicPr>
            <a:picLocks noChangeAspect="1"/>
          </p:cNvPicPr>
          <p:nvPr/>
        </p:nvPicPr>
        <p:blipFill>
          <a:blip r:embed="rId2"/>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2086469184"/>
      </p:ext>
    </p:extLst>
  </p:cSld>
  <p:clrMapOvr>
    <a:masterClrMapping/>
  </p:clrMapOvr>
  <mc:AlternateContent xmlns:mc="http://schemas.openxmlformats.org/markup-compatibility/2006" xmlns:p14="http://schemas.microsoft.com/office/powerpoint/2010/main">
    <mc:Choice Requires="p14">
      <p:transition spd="slow" p14:dur="2000" advTm="415279"/>
    </mc:Choice>
    <mc:Fallback xmlns="">
      <p:transition spd="slow" advTm="415279"/>
    </mc:Fallback>
  </mc:AlternateContent>
  <p:extLst>
    <p:ext uri="{3A86A75C-4F4B-4683-9AE1-C65F6400EC91}">
      <p14:laserTraceLst xmlns:p14="http://schemas.microsoft.com/office/powerpoint/2010/main">
        <p14:tracePtLst>
          <p14:tracePt t="336" x="714375" y="411163"/>
          <p14:tracePt t="341" x="866775" y="473075"/>
          <p14:tracePt t="349" x="1009650" y="500063"/>
          <p14:tracePt t="361" x="1152525" y="536575"/>
          <p14:tracePt t="378" x="1490663" y="633413"/>
          <p14:tracePt t="394" x="1839913" y="731838"/>
          <p14:tracePt t="411" x="2179638" y="830263"/>
          <p14:tracePt t="428" x="2751138" y="1027113"/>
          <p14:tracePt t="445" x="3125788" y="1169988"/>
          <p14:tracePt t="461" x="3411538" y="1339850"/>
          <p14:tracePt t="478" x="3571875" y="1482725"/>
          <p14:tracePt t="495" x="3643313" y="1633538"/>
          <p14:tracePt t="512" x="3670300" y="1751013"/>
          <p14:tracePt t="528" x="3679825" y="1822450"/>
          <p14:tracePt t="545" x="3652838" y="1901825"/>
          <p14:tracePt t="562" x="3598863" y="1965325"/>
          <p14:tracePt t="578" x="3554413" y="1990725"/>
          <p14:tracePt t="595" x="3517900" y="2017713"/>
          <p14:tracePt t="612" x="3465513" y="2027238"/>
          <p14:tracePt t="629" x="3340100" y="2036763"/>
          <p14:tracePt t="645" x="3241675" y="2044700"/>
          <p14:tracePt t="662" x="3133725" y="2044700"/>
          <p14:tracePt t="679" x="3036888" y="2044700"/>
          <p14:tracePt t="695" x="2955925" y="2044700"/>
          <p14:tracePt t="712" x="2894013" y="2044700"/>
          <p14:tracePt t="729" x="2847975" y="2044700"/>
          <p14:tracePt t="745" x="2830513" y="2044700"/>
          <p14:tracePt t="762" x="2822575" y="2044700"/>
          <p14:tracePt t="779" x="2795588" y="2044700"/>
          <p14:tracePt t="796" x="2776538" y="2036763"/>
          <p14:tracePt t="812" x="2724150" y="2000250"/>
          <p14:tracePt t="829" x="2687638" y="1973263"/>
          <p14:tracePt t="846" x="2643188" y="1955800"/>
          <p14:tracePt t="862" x="2608263" y="1928813"/>
          <p14:tracePt t="879" x="2562225" y="1901825"/>
          <p14:tracePt t="896" x="2527300" y="1866900"/>
          <p14:tracePt t="913" x="2465388" y="1822450"/>
          <p14:tracePt t="929" x="2428875" y="1785938"/>
          <p14:tracePt t="946" x="2384425" y="1741488"/>
          <p14:tracePt t="963" x="2347913" y="1704975"/>
          <p14:tracePt t="979" x="2312988" y="1670050"/>
          <p14:tracePt t="996" x="2276475" y="1643063"/>
          <p14:tracePt t="1013" x="2214563" y="1608138"/>
          <p14:tracePt t="1029" x="2187575" y="1589088"/>
          <p14:tracePt t="1046" x="2179638" y="1581150"/>
          <p14:tracePt t="1080" x="2179638" y="1571625"/>
          <p14:tracePt t="1096" x="2179638" y="1554163"/>
          <p14:tracePt t="1113" x="2187575" y="1536700"/>
          <p14:tracePt t="1130" x="2241550" y="1509713"/>
          <p14:tracePt t="1146" x="2339975" y="1473200"/>
          <p14:tracePt t="1163" x="2527300" y="1438275"/>
          <p14:tracePt t="1180" x="2768600" y="1401763"/>
          <p14:tracePt t="1197" x="3419475" y="1357313"/>
          <p14:tracePt t="1213" x="3956050" y="1347788"/>
          <p14:tracePt t="1230" x="4518025" y="1347788"/>
          <p14:tracePt t="1247" x="5054600" y="1330325"/>
          <p14:tracePt t="1263" x="5465763" y="1295400"/>
          <p14:tracePt t="1280" x="5759450" y="1250950"/>
          <p14:tracePt t="1297" x="5956300" y="1214438"/>
          <p14:tracePt t="1313" x="6099175" y="1179513"/>
          <p14:tracePt t="1330" x="6188075" y="1169988"/>
          <p14:tracePt t="1347" x="6232525" y="1152525"/>
          <p14:tracePt t="1363" x="6259513" y="1143000"/>
          <p14:tracePt t="1380" x="6276975" y="1143000"/>
          <p14:tracePt t="1397" x="6313488" y="1133475"/>
          <p14:tracePt t="1413" x="6330950" y="1133475"/>
          <p14:tracePt t="1430" x="6348413" y="1125538"/>
          <p14:tracePt t="1447" x="6367463" y="1125538"/>
          <p14:tracePt t="1463" x="6394450" y="1116013"/>
          <p14:tracePt t="1480" x="6402388" y="1116013"/>
          <p14:tracePt t="1497" x="6411913" y="1116013"/>
          <p14:tracePt t="1514" x="6419850" y="1116013"/>
          <p14:tracePt t="1547" x="6429375" y="1116013"/>
          <p14:tracePt t="1564" x="6438900" y="1116013"/>
          <p14:tracePt t="1580" x="6473825" y="1116013"/>
          <p14:tracePt t="1597" x="6500813" y="1125538"/>
          <p14:tracePt t="1614" x="6518275" y="1133475"/>
          <p14:tracePt t="1630" x="6545263" y="1160463"/>
          <p14:tracePt t="1647" x="6554788" y="1169988"/>
          <p14:tracePt t="1664" x="6562725" y="1187450"/>
          <p14:tracePt t="1697" x="6562725" y="1196975"/>
          <p14:tracePt t="1714" x="6562725" y="1204913"/>
          <p14:tracePt t="1731" x="6562725" y="1231900"/>
          <p14:tracePt t="1747" x="6537325" y="1250950"/>
          <p14:tracePt t="1764" x="6357938" y="1285875"/>
          <p14:tracePt t="1781" x="6161088" y="1295400"/>
          <p14:tracePt t="1797" x="5795963" y="1295400"/>
          <p14:tracePt t="1814" x="5330825" y="1295400"/>
          <p14:tracePt t="1831" x="4867275" y="1295400"/>
          <p14:tracePt t="1848" x="4473575" y="1295400"/>
          <p14:tracePt t="1864" x="4179888" y="1303338"/>
          <p14:tracePt t="1881" x="3946525" y="1339850"/>
          <p14:tracePt t="1898" x="3786188" y="1374775"/>
          <p14:tracePt t="1915" x="3633788" y="1393825"/>
          <p14:tracePt t="1931" x="3517900" y="1419225"/>
          <p14:tracePt t="1948" x="3411538" y="1465263"/>
          <p14:tracePt t="1965" x="3224213" y="1536700"/>
          <p14:tracePt t="1981" x="3116263" y="1598613"/>
          <p14:tracePt t="1998" x="3027363" y="1660525"/>
          <p14:tracePt t="2015" x="2965450" y="1704975"/>
          <p14:tracePt t="2032" x="2911475" y="1751013"/>
          <p14:tracePt t="2048" x="2894013" y="1776413"/>
          <p14:tracePt t="2065" x="2874963" y="1795463"/>
          <p14:tracePt t="2082" x="2847975" y="1830388"/>
          <p14:tracePt t="2098" x="2840038" y="1847850"/>
          <p14:tracePt t="2115" x="2822575" y="1866900"/>
          <p14:tracePt t="2132" x="2795588" y="1893888"/>
          <p14:tracePt t="2149" x="2776538" y="1946275"/>
          <p14:tracePt t="2165" x="2768600" y="1982788"/>
          <p14:tracePt t="2182" x="2759075" y="2036763"/>
          <p14:tracePt t="2199" x="2759075" y="2071688"/>
          <p14:tracePt t="2215" x="2759075" y="2133600"/>
          <p14:tracePt t="2232" x="2768600" y="2179638"/>
          <p14:tracePt t="2249" x="2786063" y="2205038"/>
          <p14:tracePt t="2265" x="2803525" y="2224088"/>
          <p14:tracePt t="2282" x="2813050" y="2232025"/>
          <p14:tracePt t="2299" x="2840038" y="2241550"/>
          <p14:tracePt t="2429" x="2840038" y="2251075"/>
          <p14:tracePt t="2445" x="2822575" y="2251075"/>
          <p14:tracePt t="2453" x="2813050" y="2251075"/>
          <p14:tracePt t="2461" x="2795588" y="2251075"/>
          <p14:tracePt t="2469" x="2776538" y="2251075"/>
          <p14:tracePt t="2482" x="2759075" y="2251075"/>
          <p14:tracePt t="2499" x="2732088" y="2251075"/>
          <p14:tracePt t="2516" x="2714625" y="2251075"/>
          <p14:tracePt t="2532" x="2705100" y="2251075"/>
          <p14:tracePt t="3445" x="2697163" y="2251075"/>
          <p14:tracePt t="3501" x="2705100" y="2251075"/>
          <p14:tracePt t="3510" x="2714625" y="2241550"/>
          <p14:tracePt t="3518" x="2732088" y="2232025"/>
          <p14:tracePt t="3535" x="2768600" y="2224088"/>
          <p14:tracePt t="3552" x="2840038" y="2197100"/>
          <p14:tracePt t="3568" x="2928938" y="2160588"/>
          <p14:tracePt t="3585" x="3062288" y="2116138"/>
          <p14:tracePt t="3602" x="3232150" y="2081213"/>
          <p14:tracePt t="3618" x="3438525" y="2044700"/>
          <p14:tracePt t="3635" x="3679825" y="2027238"/>
          <p14:tracePt t="3652" x="3902075" y="2027238"/>
          <p14:tracePt t="3669" x="4214813" y="2027238"/>
          <p14:tracePt t="3685" x="4348163" y="2027238"/>
          <p14:tracePt t="3702" x="4384675" y="2036763"/>
          <p14:tracePt t="3781" x="4394200" y="2044700"/>
          <p14:tracePt t="3797" x="4384675" y="2054225"/>
          <p14:tracePt t="3806" x="4357688" y="2071688"/>
          <p14:tracePt t="3813" x="4313238" y="2089150"/>
          <p14:tracePt t="3822" x="4251325" y="2108200"/>
          <p14:tracePt t="3835" x="4179888" y="2116138"/>
          <p14:tracePt t="3852" x="3973513" y="2152650"/>
          <p14:tracePt t="3869" x="3536950" y="2241550"/>
          <p14:tracePt t="3886" x="3205163" y="2295525"/>
          <p14:tracePt t="3902" x="2928938" y="2347913"/>
          <p14:tracePt t="3919" x="2714625" y="2401888"/>
          <p14:tracePt t="3936" x="2554288" y="2428875"/>
          <p14:tracePt t="3953" x="2446338" y="2465388"/>
          <p14:tracePt t="3969" x="2366963" y="2500313"/>
          <p14:tracePt t="3986" x="2312988" y="2509838"/>
          <p14:tracePt t="4003" x="2268538" y="2517775"/>
          <p14:tracePt t="4019" x="2224088" y="2527300"/>
          <p14:tracePt t="4036" x="2179638" y="2544763"/>
          <p14:tracePt t="4053" x="2143125" y="2554288"/>
          <p14:tracePt t="4086" x="2133600" y="2554288"/>
          <p14:tracePt t="4103" x="2125663" y="2554288"/>
          <p14:tracePt t="4120" x="2108200" y="2554288"/>
          <p14:tracePt t="4136" x="2098675" y="2554288"/>
          <p14:tracePt t="4153" x="2081213" y="2554288"/>
          <p14:tracePt t="4170" x="2071688" y="2544763"/>
          <p14:tracePt t="4186" x="2062163" y="2536825"/>
          <p14:tracePt t="4220" x="2054225" y="2517775"/>
          <p14:tracePt t="4236" x="2054225" y="2509838"/>
          <p14:tracePt t="4253" x="2044700" y="2490788"/>
          <p14:tracePt t="4534" x="2044700" y="2482850"/>
          <p14:tracePt t="4558" x="2044700" y="2473325"/>
          <p14:tracePt t="4582" x="2044700" y="2465388"/>
          <p14:tracePt t="4590" x="2054225" y="2455863"/>
          <p14:tracePt t="4614" x="2062163" y="2446338"/>
          <p14:tracePt t="4630" x="2071688" y="2438400"/>
          <p14:tracePt t="4646" x="2089150" y="2438400"/>
          <p14:tracePt t="4653" x="2098675" y="2438400"/>
          <p14:tracePt t="4662" x="2108200" y="2438400"/>
          <p14:tracePt t="4671" x="2116138" y="2438400"/>
          <p14:tracePt t="4688" x="2133600" y="2438400"/>
          <p14:tracePt t="4704" x="2170113" y="2438400"/>
          <p14:tracePt t="4721" x="2214563" y="2438400"/>
          <p14:tracePt t="4738" x="2251075" y="2438400"/>
          <p14:tracePt t="4754" x="2295525" y="2438400"/>
          <p14:tracePt t="4771" x="2322513" y="2438400"/>
          <p14:tracePt t="4788" x="2339975" y="2438400"/>
          <p14:tracePt t="4790" x="2347913" y="2438400"/>
          <p14:tracePt t="4805" x="2357438" y="2438400"/>
          <p14:tracePt t="4821" x="2374900" y="2438400"/>
          <p14:tracePt t="4838" x="2393950" y="2438400"/>
          <p14:tracePt t="4855" x="2401888" y="2438400"/>
          <p14:tracePt t="4871" x="2419350" y="2438400"/>
          <p14:tracePt t="4888" x="2438400" y="2438400"/>
          <p14:tracePt t="4905" x="2465388" y="2438400"/>
          <p14:tracePt t="4921" x="2482850" y="2438400"/>
          <p14:tracePt t="4938" x="2509838" y="2438400"/>
          <p14:tracePt t="4955" x="2544763" y="2438400"/>
          <p14:tracePt t="4972" x="2581275" y="2438400"/>
          <p14:tracePt t="4988" x="2625725" y="2438400"/>
          <p14:tracePt t="5005" x="2697163" y="2438400"/>
          <p14:tracePt t="5022" x="2741613" y="2438400"/>
          <p14:tracePt t="5038" x="2795588" y="2438400"/>
          <p14:tracePt t="5055" x="2830513" y="2438400"/>
          <p14:tracePt t="5072" x="2867025" y="2438400"/>
          <p14:tracePt t="5088" x="2901950" y="2438400"/>
          <p14:tracePt t="5105" x="2946400" y="2438400"/>
          <p14:tracePt t="5122" x="2982913" y="2438400"/>
          <p14:tracePt t="5138" x="3027363" y="2438400"/>
          <p14:tracePt t="5155" x="3062288" y="2428875"/>
          <p14:tracePt t="5172" x="3098800" y="2428875"/>
          <p14:tracePt t="5189" x="3125788" y="2419350"/>
          <p14:tracePt t="5205" x="3170238" y="2411413"/>
          <p14:tracePt t="5222" x="3205163" y="2401888"/>
          <p14:tracePt t="5239" x="3241675" y="2393950"/>
          <p14:tracePt t="5256" x="3286125" y="2384425"/>
          <p14:tracePt t="5272" x="3322638" y="2374900"/>
          <p14:tracePt t="5289" x="3357563" y="2374900"/>
          <p14:tracePt t="5306" x="3394075" y="2374900"/>
          <p14:tracePt t="5322" x="3411538" y="2374900"/>
          <p14:tracePt t="5339" x="3429000" y="2374900"/>
          <p14:tracePt t="5356" x="3438525" y="2374900"/>
          <p14:tracePt t="5372" x="3455988" y="2374900"/>
          <p14:tracePt t="5389" x="3482975" y="2374900"/>
          <p14:tracePt t="5405" x="3500438" y="2374900"/>
          <p14:tracePt t="5422" x="3536950" y="2374900"/>
          <p14:tracePt t="5439" x="3562350" y="2374900"/>
          <p14:tracePt t="5456" x="3598863" y="2374900"/>
          <p14:tracePt t="5473" x="3633788" y="2374900"/>
          <p14:tracePt t="5489" x="3687763" y="2366963"/>
          <p14:tracePt t="5506" x="3732213" y="2347913"/>
          <p14:tracePt t="5523" x="3786188" y="2339975"/>
          <p14:tracePt t="5539" x="3840163" y="2330450"/>
          <p14:tracePt t="5556" x="3919538" y="2312988"/>
          <p14:tracePt t="5573" x="3983038" y="2312988"/>
          <p14:tracePt t="5589" x="4089400" y="2303463"/>
          <p14:tracePt t="5606" x="4152900" y="2303463"/>
          <p14:tracePt t="5623" x="4205288" y="2303463"/>
          <p14:tracePt t="5640" x="4259263" y="2303463"/>
          <p14:tracePt t="5656" x="4303713" y="2303463"/>
          <p14:tracePt t="5673" x="4357688" y="2303463"/>
          <p14:tracePt t="5690" x="4394200" y="2303463"/>
          <p14:tracePt t="5706" x="4446588" y="2303463"/>
          <p14:tracePt t="5723" x="4510088" y="2303463"/>
          <p14:tracePt t="5740" x="4554538" y="2303463"/>
          <p14:tracePt t="5756" x="4598988" y="2303463"/>
          <p14:tracePt t="5773" x="4705350" y="2303463"/>
          <p14:tracePt t="5790" x="4795838" y="2303463"/>
          <p14:tracePt t="5807" x="4867275" y="2303463"/>
          <p14:tracePt t="5823" x="4938713" y="2303463"/>
          <p14:tracePt t="5840" x="5000625" y="2303463"/>
          <p14:tracePt t="5857" x="5054600" y="2303463"/>
          <p14:tracePt t="5873" x="5089525" y="2303463"/>
          <p14:tracePt t="5890" x="5126038" y="2303463"/>
          <p14:tracePt t="5907" x="5143500" y="2303463"/>
          <p14:tracePt t="5924" x="5153025" y="2303463"/>
          <p14:tracePt t="6254" x="5133975" y="2303463"/>
          <p14:tracePt t="6262" x="5099050" y="2322513"/>
          <p14:tracePt t="6274" x="5018088" y="2339975"/>
          <p14:tracePt t="6291" x="4795838" y="2374900"/>
          <p14:tracePt t="6308" x="4446588" y="2393950"/>
          <p14:tracePt t="6324" x="3840163" y="2393950"/>
          <p14:tracePt t="6326" x="3544888" y="2393950"/>
          <p14:tracePt t="6341" x="3108325" y="2393950"/>
          <p14:tracePt t="6358" x="2840038" y="2393950"/>
          <p14:tracePt t="6374" x="2679700" y="2411413"/>
          <p14:tracePt t="6391" x="2625725" y="2419350"/>
          <p14:tracePt t="6408" x="2589213" y="2428875"/>
          <p14:tracePt t="6424" x="2562225" y="2438400"/>
          <p14:tracePt t="6441" x="2527300" y="2438400"/>
          <p14:tracePt t="6458" x="2438400" y="2455863"/>
          <p14:tracePt t="6475" x="2339975" y="2473325"/>
          <p14:tracePt t="6491" x="2224088" y="2500313"/>
          <p14:tracePt t="6508" x="2116138" y="2517775"/>
          <p14:tracePt t="6525" x="2017713" y="2544763"/>
          <p14:tracePt t="6542" x="1822450" y="2581275"/>
          <p14:tracePt t="6558" x="1679575" y="2608263"/>
          <p14:tracePt t="6575" x="1562100" y="2625725"/>
          <p14:tracePt t="6592" x="1482725" y="2633663"/>
          <p14:tracePt t="6608" x="1419225" y="2633663"/>
          <p14:tracePt t="6625" x="1384300" y="2633663"/>
          <p14:tracePt t="6642" x="1366838" y="2633663"/>
          <p14:tracePt t="6659" x="1347788" y="2633663"/>
          <p14:tracePt t="6675" x="1322388" y="2643188"/>
          <p14:tracePt t="6692" x="1312863" y="2643188"/>
          <p14:tracePt t="6918" x="1330325" y="2643188"/>
          <p14:tracePt t="6934" x="1339850" y="2643188"/>
          <p14:tracePt t="6942" x="1347788" y="2643188"/>
          <p14:tracePt t="6950" x="1366838" y="2643188"/>
          <p14:tracePt t="6959" x="1393825" y="2652713"/>
          <p14:tracePt t="6976" x="1428750" y="2652713"/>
          <p14:tracePt t="6993" x="1490663" y="2652713"/>
          <p14:tracePt t="7009" x="1598613" y="2652713"/>
          <p14:tracePt t="7026" x="1714500" y="2652713"/>
          <p14:tracePt t="7043" x="1866900" y="2652713"/>
          <p14:tracePt t="7059" x="2017713" y="2652713"/>
          <p14:tracePt t="7076" x="2160588" y="2652713"/>
          <p14:tracePt t="7093" x="2295525" y="2652713"/>
          <p14:tracePt t="7110" x="2465388" y="2652713"/>
          <p14:tracePt t="7126" x="2554288" y="2652713"/>
          <p14:tracePt t="7143" x="2643188" y="2652713"/>
          <p14:tracePt t="7160" x="2741613" y="2652713"/>
          <p14:tracePt t="7176" x="2840038" y="2652713"/>
          <p14:tracePt t="7193" x="2928938" y="2652713"/>
          <p14:tracePt t="7210" x="3054350" y="2652713"/>
          <p14:tracePt t="7226" x="3160713" y="2652713"/>
          <p14:tracePt t="7243" x="3259138" y="2652713"/>
          <p14:tracePt t="7260" x="3330575" y="2652713"/>
          <p14:tracePt t="7277" x="3419475" y="2652713"/>
          <p14:tracePt t="7294" x="3517900" y="2652713"/>
          <p14:tracePt t="7310" x="3544888" y="2643188"/>
          <p14:tracePt t="7327" x="3571875" y="2643188"/>
          <p14:tracePt t="7343" x="3581400" y="2643188"/>
          <p14:tracePt t="7438" x="3581400" y="2652713"/>
          <p14:tracePt t="7445" x="3562350" y="2660650"/>
          <p14:tracePt t="7453" x="3517900" y="2687638"/>
          <p14:tracePt t="7462" x="3465513" y="2714625"/>
          <p14:tracePt t="7477" x="3394075" y="2741613"/>
          <p14:tracePt t="7494" x="3133725" y="2795588"/>
          <p14:tracePt t="7510" x="2928938" y="2847975"/>
          <p14:tracePt t="7527" x="2741613" y="2884488"/>
          <p14:tracePt t="7544" x="2544763" y="2911475"/>
          <p14:tracePt t="7561" x="2366963" y="2955925"/>
          <p14:tracePt t="7577" x="2224088" y="2982913"/>
          <p14:tracePt t="7594" x="2116138" y="3000375"/>
          <p14:tracePt t="7611" x="2027238" y="3009900"/>
          <p14:tracePt t="7627" x="1955800" y="3009900"/>
          <p14:tracePt t="7644" x="1911350" y="3009900"/>
          <p14:tracePt t="7661" x="1866900" y="3009900"/>
          <p14:tracePt t="7678" x="1795463" y="3009900"/>
          <p14:tracePt t="7694" x="1758950" y="3009900"/>
          <p14:tracePt t="7711" x="1724025" y="3009900"/>
          <p14:tracePt t="7727" x="1687513" y="3009900"/>
          <p14:tracePt t="7744" x="1643063" y="3027363"/>
          <p14:tracePt t="7761" x="1616075" y="3036888"/>
          <p14:tracePt t="7778" x="1571625" y="3036888"/>
          <p14:tracePt t="7794" x="1536700" y="3044825"/>
          <p14:tracePt t="7811" x="1500188" y="3054350"/>
          <p14:tracePt t="7828" x="1473200" y="3062288"/>
          <p14:tracePt t="7844" x="1455738" y="3062288"/>
          <p14:tracePt t="7861" x="1438275" y="3071813"/>
          <p14:tracePt t="7878" x="1428750" y="3071813"/>
          <p14:tracePt t="7895" x="1419225" y="3071813"/>
          <p14:tracePt t="7911" x="1411288" y="3071813"/>
          <p14:tracePt t="8055" x="1428750" y="3071813"/>
          <p14:tracePt t="8062" x="1446213" y="3071813"/>
          <p14:tracePt t="8070" x="1490663" y="3062288"/>
          <p14:tracePt t="8078" x="1554163" y="3054350"/>
          <p14:tracePt t="8095" x="1670050" y="3054350"/>
          <p14:tracePt t="8112" x="1847850" y="3054350"/>
          <p14:tracePt t="8128" x="2054225" y="3054350"/>
          <p14:tracePt t="8145" x="2276475" y="3017838"/>
          <p14:tracePt t="8162" x="2482850" y="3000375"/>
          <p14:tracePt t="8179" x="2660650" y="2982913"/>
          <p14:tracePt t="8195" x="2795588" y="2965450"/>
          <p14:tracePt t="8212" x="2884488" y="2955925"/>
          <p14:tracePt t="8229" x="2894013" y="2955925"/>
          <p14:tracePt t="8245" x="2901950" y="2955925"/>
          <p14:tracePt t="8318" x="2894013" y="2973388"/>
          <p14:tracePt t="8326" x="2874963" y="2990850"/>
          <p14:tracePt t="8335" x="2847975" y="3009900"/>
          <p14:tracePt t="8346" x="2830513" y="3027363"/>
          <p14:tracePt t="8362" x="2741613" y="3081338"/>
          <p14:tracePt t="8379" x="2633663" y="3133725"/>
          <p14:tracePt t="8396" x="2509838" y="3197225"/>
          <p14:tracePt t="8412" x="2393950" y="3251200"/>
          <p14:tracePt t="8429" x="2268538" y="3295650"/>
          <p14:tracePt t="8446" x="2098675" y="3357563"/>
          <p14:tracePt t="8463" x="2009775" y="3384550"/>
          <p14:tracePt t="8479" x="1938338" y="3402013"/>
          <p14:tracePt t="8496" x="1901825" y="3411538"/>
          <p14:tracePt t="8513" x="1874838" y="3419475"/>
          <p14:tracePt t="8529" x="1847850" y="3419475"/>
          <p14:tracePt t="8546" x="1839913" y="3419475"/>
          <p14:tracePt t="8563" x="1830388" y="3419475"/>
          <p14:tracePt t="8579" x="1822450" y="3419475"/>
          <p14:tracePt t="8596" x="1812925" y="3419475"/>
          <p14:tracePt t="8613" x="1803400" y="3419475"/>
          <p14:tracePt t="8630" x="1785938" y="3429000"/>
          <p14:tracePt t="8646" x="1768475" y="3438525"/>
          <p14:tracePt t="8663" x="1758950" y="3446463"/>
          <p14:tracePt t="8680" x="1751013" y="3446463"/>
          <p14:tracePt t="8696" x="1731963" y="3465513"/>
          <p14:tracePt t="8730" x="1724025" y="3473450"/>
          <p14:tracePt t="8798" x="1724025" y="3482975"/>
          <p14:tracePt t="8839" x="1724025" y="3490913"/>
          <p14:tracePt t="8854" x="1731963" y="3490913"/>
          <p14:tracePt t="8863" x="1758950" y="3490913"/>
          <p14:tracePt t="8871" x="1776413" y="3490913"/>
          <p14:tracePt t="8880" x="1812925" y="3490913"/>
          <p14:tracePt t="8897" x="1874838" y="3473450"/>
          <p14:tracePt t="8913" x="1965325" y="3465513"/>
          <p14:tracePt t="8930" x="2071688" y="3465513"/>
          <p14:tracePt t="8947" x="2197100" y="3465513"/>
          <p14:tracePt t="8964" x="2322513" y="3465513"/>
          <p14:tracePt t="8980" x="2446338" y="3465513"/>
          <p14:tracePt t="8997" x="2581275" y="3465513"/>
          <p14:tracePt t="9014" x="2776538" y="3455988"/>
          <p14:tracePt t="9030" x="2894013" y="3438525"/>
          <p14:tracePt t="9047" x="2990850" y="3419475"/>
          <p14:tracePt t="9064" x="3081338" y="3402013"/>
          <p14:tracePt t="9081" x="3160713" y="3384550"/>
          <p14:tracePt t="9097" x="3241675" y="3367088"/>
          <p14:tracePt t="9114" x="3286125" y="3367088"/>
          <p14:tracePt t="9131" x="3348038" y="3367088"/>
          <p14:tracePt t="9147" x="3394075" y="3367088"/>
          <p14:tracePt t="9164" x="3429000" y="3367088"/>
          <p14:tracePt t="9181" x="3465513" y="3367088"/>
          <p14:tracePt t="9198" x="3500438" y="3367088"/>
          <p14:tracePt t="9214" x="3544888" y="3367088"/>
          <p14:tracePt t="9231" x="3554413" y="3367088"/>
          <p14:tracePt t="9248" x="3562350" y="3367088"/>
          <p14:tracePt t="9264" x="3571875" y="3367088"/>
          <p14:tracePt t="9281" x="3581400" y="3367088"/>
          <p14:tracePt t="9298" x="3589338" y="3367088"/>
          <p14:tracePt t="9314" x="3589338" y="3375025"/>
          <p14:tracePt t="12879" x="3562350" y="3375025"/>
          <p14:tracePt t="12887" x="3500438" y="3375025"/>
          <p14:tracePt t="12895" x="3384550" y="3367088"/>
          <p14:tracePt t="12905" x="3232150" y="3348038"/>
          <p14:tracePt t="12922" x="2803525" y="3303588"/>
          <p14:tracePt t="12939" x="2339975" y="3241675"/>
          <p14:tracePt t="12956" x="1982788" y="3160713"/>
          <p14:tracePt t="12972" x="1768475" y="3116263"/>
          <p14:tracePt t="12989" x="1544638" y="3054350"/>
          <p14:tracePt t="13006" x="1187450" y="2911475"/>
          <p14:tracePt t="13023" x="847725" y="2751138"/>
          <p14:tracePt t="13039" x="795338" y="2687638"/>
          <p14:tracePt t="13056" x="785813" y="2608263"/>
          <p14:tracePt t="13073" x="776288" y="2490788"/>
          <p14:tracePt t="13089" x="776288" y="2347913"/>
          <p14:tracePt t="13106" x="776288" y="2241550"/>
          <p14:tracePt t="13123" x="776288" y="2152650"/>
          <p14:tracePt t="13139" x="776288" y="2062163"/>
          <p14:tracePt t="13156" x="776288" y="1973263"/>
          <p14:tracePt t="13173" x="776288" y="1884363"/>
          <p14:tracePt t="13190" x="776288" y="1768475"/>
          <p14:tracePt t="13206" x="795338" y="1544638"/>
          <p14:tracePt t="13223" x="822325" y="1401763"/>
          <p14:tracePt t="13240" x="866775" y="1295400"/>
          <p14:tracePt t="13256" x="884238" y="1241425"/>
          <p14:tracePt t="13273" x="911225" y="1204913"/>
          <p14:tracePt t="13290" x="928688" y="1196975"/>
          <p14:tracePt t="13307" x="946150" y="1179513"/>
          <p14:tracePt t="13323" x="982663" y="1169988"/>
          <p14:tracePt t="13340" x="1017588" y="1160463"/>
          <p14:tracePt t="13357" x="1071563" y="1160463"/>
          <p14:tracePt t="13373" x="1125538" y="1160463"/>
          <p14:tracePt t="13390" x="1179513" y="1160463"/>
          <p14:tracePt t="13407" x="1250950" y="1160463"/>
          <p14:tracePt t="13423" x="1268413" y="1160463"/>
          <p14:tracePt t="13671" x="1276350" y="1160463"/>
          <p14:tracePt t="13679" x="1295400" y="1160463"/>
          <p14:tracePt t="13691" x="1312863" y="1160463"/>
          <p14:tracePt t="13707" x="1347788" y="1160463"/>
          <p14:tracePt t="13724" x="1401763" y="1152525"/>
          <p14:tracePt t="13741" x="1446213" y="1133475"/>
          <p14:tracePt t="13758" x="1509713" y="1125538"/>
          <p14:tracePt t="13774" x="1589088" y="1116013"/>
          <p14:tracePt t="13791" x="1697038" y="1089025"/>
          <p14:tracePt t="13808" x="1776413" y="1081088"/>
          <p14:tracePt t="13824" x="1830388" y="1062038"/>
          <p14:tracePt t="13841" x="1866900" y="1054100"/>
          <p14:tracePt t="13858" x="1901825" y="1054100"/>
          <p14:tracePt t="13976" x="1911350" y="1054100"/>
          <p14:tracePt t="13983" x="1919288" y="1062038"/>
          <p14:tracePt t="13991" x="1928813" y="1081088"/>
          <p14:tracePt t="14008" x="1938338" y="1108075"/>
          <p14:tracePt t="14025" x="1955800" y="1152525"/>
          <p14:tracePt t="14041" x="1955800" y="1187450"/>
          <p14:tracePt t="14058" x="1965325" y="1223963"/>
          <p14:tracePt t="14075" x="1982788" y="1268413"/>
          <p14:tracePt t="14092" x="1990725" y="1295400"/>
          <p14:tracePt t="14108" x="1990725" y="1303338"/>
          <p14:tracePt t="14125" x="2000250" y="1330325"/>
          <p14:tracePt t="14142" x="2000250" y="1357313"/>
          <p14:tracePt t="14159" x="2000250" y="1384300"/>
          <p14:tracePt t="14175" x="2000250" y="1419225"/>
          <p14:tracePt t="14192" x="2000250" y="1446213"/>
          <p14:tracePt t="14209" x="2000250" y="1490663"/>
          <p14:tracePt t="14225" x="2000250" y="1536700"/>
          <p14:tracePt t="14242" x="2000250" y="1616075"/>
          <p14:tracePt t="14259" x="2000250" y="1670050"/>
          <p14:tracePt t="14275" x="2000250" y="1751013"/>
          <p14:tracePt t="14292" x="2000250" y="1847850"/>
          <p14:tracePt t="14309" x="2000250" y="1946275"/>
          <p14:tracePt t="14325" x="2000250" y="2054225"/>
          <p14:tracePt t="14342" x="2000250" y="2160588"/>
          <p14:tracePt t="14359" x="2000250" y="2357438"/>
          <p14:tracePt t="14375" x="2000250" y="2473325"/>
          <p14:tracePt t="14392" x="2000250" y="2571750"/>
          <p14:tracePt t="14409" x="2000250" y="2679700"/>
          <p14:tracePt t="14425" x="2000250" y="2776538"/>
          <p14:tracePt t="14442" x="2000250" y="2874963"/>
          <p14:tracePt t="14459" x="2000250" y="2946400"/>
          <p14:tracePt t="14476" x="1982788" y="3027363"/>
          <p14:tracePt t="14493" x="1973263" y="3071813"/>
          <p14:tracePt t="14509" x="1965325" y="3098800"/>
          <p14:tracePt t="14526" x="1965325" y="3125788"/>
          <p14:tracePt t="14543" x="1965325" y="3160713"/>
          <p14:tracePt t="14559" x="1965325" y="3179763"/>
          <p14:tracePt t="14576" x="1965325" y="3214688"/>
          <p14:tracePt t="14593" x="1965325" y="3241675"/>
          <p14:tracePt t="14609" x="1965325" y="3286125"/>
          <p14:tracePt t="14626" x="1965325" y="3340100"/>
          <p14:tracePt t="14643" x="1965325" y="3384550"/>
          <p14:tracePt t="14660" x="1965325" y="3429000"/>
          <p14:tracePt t="14676" x="1965325" y="3465513"/>
          <p14:tracePt t="14693" x="1965325" y="3490913"/>
          <p14:tracePt t="14710" x="1965325" y="3509963"/>
          <p14:tracePt t="14726" x="1955800" y="3536950"/>
          <p14:tracePt t="14743" x="1955800" y="3571875"/>
          <p14:tracePt t="14760" x="1955800" y="3589338"/>
          <p14:tracePt t="15848" x="1946275" y="3581400"/>
          <p14:tracePt t="17024" x="1946275" y="3571875"/>
          <p14:tracePt t="17160" x="1946275" y="3554413"/>
          <p14:tracePt t="17168" x="1955800" y="3554413"/>
          <p14:tracePt t="17176" x="1965325" y="3554413"/>
          <p14:tracePt t="17184" x="1982788" y="3544888"/>
          <p14:tracePt t="17198" x="2000250" y="3536950"/>
          <p14:tracePt t="17215" x="2089150" y="3500438"/>
          <p14:tracePt t="17232" x="2170113" y="3473450"/>
          <p14:tracePt t="17249" x="2259013" y="3438525"/>
          <p14:tracePt t="17265" x="2374900" y="3394075"/>
          <p14:tracePt t="17282" x="2490788" y="3340100"/>
          <p14:tracePt t="17299" x="2608263" y="3259138"/>
          <p14:tracePt t="17315" x="2741613" y="3152775"/>
          <p14:tracePt t="17332" x="2884488" y="3017838"/>
          <p14:tracePt t="17349" x="2990850" y="2847975"/>
          <p14:tracePt t="17365" x="3071813" y="2687638"/>
          <p14:tracePt t="17382" x="3108325" y="2517775"/>
          <p14:tracePt t="17399" x="3133725" y="2374900"/>
          <p14:tracePt t="17415" x="3133725" y="2224088"/>
          <p14:tracePt t="17432" x="3108325" y="2143125"/>
          <p14:tracePt t="17449" x="2990850" y="2036763"/>
          <p14:tracePt t="17465" x="2830513" y="1919288"/>
          <p14:tracePt t="17482" x="2598738" y="1803400"/>
          <p14:tracePt t="17499" x="2366963" y="1714500"/>
          <p14:tracePt t="17516" x="2170113" y="1660525"/>
          <p14:tracePt t="17532" x="2036763" y="1633538"/>
          <p14:tracePt t="17549" x="1973263" y="1625600"/>
          <p14:tracePt t="17566" x="1938338" y="1625600"/>
          <p14:tracePt t="17583" x="1901825" y="1625600"/>
          <p14:tracePt t="17599" x="1874838" y="1625600"/>
          <p14:tracePt t="17616" x="1857375" y="1633538"/>
          <p14:tracePt t="17633" x="1847850" y="1643063"/>
          <p14:tracePt t="17649" x="1839913" y="1652588"/>
          <p14:tracePt t="17683" x="1830388" y="1660525"/>
          <p14:tracePt t="17699" x="1830388" y="1670050"/>
          <p14:tracePt t="17716" x="1830388" y="1679575"/>
          <p14:tracePt t="17733" x="1812925" y="1697038"/>
          <p14:tracePt t="17750" x="1803400" y="1714500"/>
          <p14:tracePt t="17766" x="1795463" y="1724025"/>
          <p14:tracePt t="17783" x="1751013" y="1751013"/>
          <p14:tracePt t="17800" x="1697038" y="1776413"/>
          <p14:tracePt t="17816" x="1625600" y="1822450"/>
          <p14:tracePt t="17833" x="1544638" y="1847850"/>
          <p14:tracePt t="17850" x="1490663" y="1884363"/>
          <p14:tracePt t="17867" x="1455738" y="1911350"/>
          <p14:tracePt t="17883" x="1438275" y="1938338"/>
          <p14:tracePt t="17900" x="1419225" y="1955800"/>
          <p14:tracePt t="17933" x="1419225" y="1965325"/>
          <p14:tracePt t="17950" x="1419225" y="1973263"/>
          <p14:tracePt t="18048" x="1438275" y="1973263"/>
          <p14:tracePt t="18056" x="1455738" y="1973263"/>
          <p14:tracePt t="18067" x="1482725" y="1973263"/>
          <p14:tracePt t="18084" x="1554163" y="1973263"/>
          <p14:tracePt t="18100" x="1660525" y="1973263"/>
          <p14:tracePt t="18117" x="1795463" y="1973263"/>
          <p14:tracePt t="18134" x="1955800" y="1973263"/>
          <p14:tracePt t="18151" x="2125663" y="1973263"/>
          <p14:tracePt t="18167" x="2347913" y="1973263"/>
          <p14:tracePt t="18184" x="2473325" y="1973263"/>
          <p14:tracePt t="18201" x="2544763" y="1973263"/>
          <p14:tracePt t="18217" x="2608263" y="1973263"/>
          <p14:tracePt t="18234" x="2679700" y="1990725"/>
          <p14:tracePt t="18251" x="2741613" y="2000250"/>
          <p14:tracePt t="18267" x="2786063" y="2009775"/>
          <p14:tracePt t="18284" x="2847975" y="2027238"/>
          <p14:tracePt t="18301" x="2867025" y="2027238"/>
          <p14:tracePt t="18317" x="2901950" y="2027238"/>
          <p14:tracePt t="18334" x="2946400" y="2027238"/>
          <p14:tracePt t="18351" x="2982913" y="2027238"/>
          <p14:tracePt t="18368" x="3044825" y="2027238"/>
          <p14:tracePt t="18384" x="3089275" y="2017713"/>
          <p14:tracePt t="18401" x="3143250" y="2009775"/>
          <p14:tracePt t="18417" x="3170238" y="2000250"/>
          <p14:tracePt t="18434" x="3214688" y="1990725"/>
          <p14:tracePt t="18451" x="3232150" y="1990725"/>
          <p14:tracePt t="18468" x="3251200" y="1990725"/>
          <p14:tracePt t="18485" x="3268663" y="1982788"/>
          <p14:tracePt t="18501" x="3268663" y="1973263"/>
          <p14:tracePt t="18518" x="3276600" y="1973263"/>
          <p14:tracePt t="20800" x="3276600" y="1982788"/>
          <p14:tracePt t="20808" x="3268663" y="1982788"/>
          <p14:tracePt t="20816" x="3268663" y="1990725"/>
          <p14:tracePt t="20824" x="3251200" y="1990725"/>
          <p14:tracePt t="20839" x="3241675" y="2000250"/>
          <p14:tracePt t="20856" x="3214688" y="2017713"/>
          <p14:tracePt t="20873" x="3197225" y="2027238"/>
          <p14:tracePt t="20889" x="3170238" y="2036763"/>
          <p14:tracePt t="20906" x="3152775" y="2036763"/>
          <p14:tracePt t="20923" x="3125788" y="2054225"/>
          <p14:tracePt t="20940" x="3108325" y="2054225"/>
          <p14:tracePt t="20956" x="3081338" y="2054225"/>
          <p14:tracePt t="20973" x="3054350" y="2054225"/>
          <p14:tracePt t="20990" x="3044825" y="2062163"/>
          <p14:tracePt t="21007" x="3036888" y="2062163"/>
          <p14:tracePt t="21023" x="3027363" y="2062163"/>
          <p14:tracePt t="22928" x="3054350" y="2062163"/>
          <p14:tracePt t="22936" x="3089275" y="2062163"/>
          <p14:tracePt t="22944" x="3143250" y="2062163"/>
          <p14:tracePt t="22961" x="3179763" y="2054225"/>
          <p14:tracePt t="22977" x="3214688" y="2036763"/>
          <p14:tracePt t="22994" x="3224213" y="2027238"/>
          <p14:tracePt t="23128" x="3232150" y="2027238"/>
          <p14:tracePt t="23136" x="3232150" y="2017713"/>
          <p14:tracePt t="23144" x="3241675" y="2009775"/>
          <p14:tracePt t="23161" x="3276600" y="1990725"/>
          <p14:tracePt t="23178" x="3330575" y="1973263"/>
          <p14:tracePt t="23195" x="3384550" y="1946275"/>
          <p14:tracePt t="23211" x="3446463" y="1911350"/>
          <p14:tracePt t="23228" x="3527425" y="1866900"/>
          <p14:tracePt t="23245" x="3616325" y="1822450"/>
          <p14:tracePt t="23261" x="3724275" y="1785938"/>
          <p14:tracePt t="23278" x="3813175" y="1758950"/>
          <p14:tracePt t="23295" x="3894138" y="1731963"/>
          <p14:tracePt t="23311" x="3946525" y="1714500"/>
          <p14:tracePt t="23328" x="3973513" y="1714500"/>
          <p14:tracePt t="26146" x="3983038" y="1704975"/>
          <p14:tracePt t="26234" x="3983038" y="1697038"/>
          <p14:tracePt t="26250" x="3965575" y="1697038"/>
          <p14:tracePt t="26257" x="3956050" y="1697038"/>
          <p14:tracePt t="26268" x="3938588" y="1697038"/>
          <p14:tracePt t="26285" x="3894138" y="1697038"/>
          <p14:tracePt t="26302" x="3803650" y="1704975"/>
          <p14:tracePt t="26319" x="3705225" y="1724025"/>
          <p14:tracePt t="26335" x="3608388" y="1741488"/>
          <p14:tracePt t="26352" x="3490913" y="1785938"/>
          <p14:tracePt t="26369" x="3330575" y="1847850"/>
          <p14:tracePt t="26385" x="3241675" y="1893888"/>
          <p14:tracePt t="26402" x="3160713" y="1928813"/>
          <p14:tracePt t="26418" x="3062288" y="1938338"/>
          <p14:tracePt t="26435" x="2938463" y="1965325"/>
          <p14:tracePt t="26452" x="2759075" y="1990725"/>
          <p14:tracePt t="26469" x="2581275" y="1990725"/>
          <p14:tracePt t="26486" x="2374900" y="1990725"/>
          <p14:tracePt t="26502" x="2187575" y="1990725"/>
          <p14:tracePt t="26519" x="2009775" y="2000250"/>
          <p14:tracePt t="26536" x="1847850" y="2027238"/>
          <p14:tracePt t="26552" x="1751013" y="2044700"/>
          <p14:tracePt t="26554" x="1697038" y="2062163"/>
          <p14:tracePt t="26569" x="1616075" y="2081213"/>
          <p14:tracePt t="26586" x="1562100" y="2108200"/>
          <p14:tracePt t="26602" x="1517650" y="2133600"/>
          <p14:tracePt t="26619" x="1490663" y="2160588"/>
          <p14:tracePt t="26636" x="1482725" y="2170113"/>
          <p14:tracePt t="26714" x="1473200" y="2179638"/>
          <p14:tracePt t="26722" x="1465263" y="2187575"/>
          <p14:tracePt t="26729" x="1465263" y="2197100"/>
          <p14:tracePt t="26746" x="1455738" y="2205038"/>
          <p14:tracePt t="26754" x="1446213" y="2224088"/>
          <p14:tracePt t="26770" x="1438275" y="2232025"/>
          <p14:tracePt t="26786" x="1438275" y="2241550"/>
          <p14:tracePt t="26803" x="1438275" y="2251075"/>
          <p14:tracePt t="26819" x="1438275" y="2259013"/>
          <p14:tracePt t="26836" x="1428750" y="2268538"/>
          <p14:tracePt t="28858" x="1428750" y="2276475"/>
          <p14:tracePt t="29130" x="1438275" y="2276475"/>
          <p14:tracePt t="29138" x="1446213" y="2276475"/>
          <p14:tracePt t="29146" x="1455738" y="2276475"/>
          <p14:tracePt t="29158" x="1473200" y="2276475"/>
          <p14:tracePt t="29175" x="1517650" y="2276475"/>
          <p14:tracePt t="29192" x="1571625" y="2286000"/>
          <p14:tracePt t="29208" x="1643063" y="2295525"/>
          <p14:tracePt t="29225" x="1704975" y="2303463"/>
          <p14:tracePt t="29242" x="1812925" y="2322513"/>
          <p14:tracePt t="29258" x="1847850" y="2322513"/>
          <p14:tracePt t="29275" x="1928813" y="2339975"/>
          <p14:tracePt t="29292" x="2000250" y="2357438"/>
          <p14:tracePt t="29308" x="2062163" y="2366963"/>
          <p14:tracePt t="29325" x="2133600" y="2366963"/>
          <p14:tracePt t="29342" x="2197100" y="2366963"/>
          <p14:tracePt t="29359" x="2241550" y="2366963"/>
          <p14:tracePt t="29375" x="2276475" y="2366963"/>
          <p14:tracePt t="29392" x="2322513" y="2366963"/>
          <p14:tracePt t="29408" x="2347913" y="2366963"/>
          <p14:tracePt t="29425" x="2411413" y="2366963"/>
          <p14:tracePt t="29442" x="2455863" y="2366963"/>
          <p14:tracePt t="29458" x="2482850" y="2366963"/>
          <p14:tracePt t="29475" x="2517775" y="2366963"/>
          <p14:tracePt t="29492" x="2554288" y="2366963"/>
          <p14:tracePt t="29509" x="2562225" y="2366963"/>
          <p14:tracePt t="29525" x="2598738" y="2374900"/>
          <p14:tracePt t="29542" x="2633663" y="2393950"/>
          <p14:tracePt t="29559" x="2670175" y="2393950"/>
          <p14:tracePt t="29575" x="2705100" y="2393950"/>
          <p14:tracePt t="29592" x="2759075" y="2393950"/>
          <p14:tracePt t="29609" x="2803525" y="2393950"/>
          <p14:tracePt t="29609" x="2830513" y="2393950"/>
          <p14:tracePt t="29625" x="2867025" y="2393950"/>
          <p14:tracePt t="29642" x="2911475" y="2393950"/>
          <p14:tracePt t="29659" x="2928938" y="2393950"/>
          <p14:tracePt t="29676" x="2955925" y="2393950"/>
          <p14:tracePt t="29692" x="2973388" y="2393950"/>
          <p14:tracePt t="29709" x="3000375" y="2393950"/>
          <p14:tracePt t="29726" x="3017838" y="2384425"/>
          <p14:tracePt t="29742" x="3017838" y="2374900"/>
          <p14:tracePt t="29759" x="3027363" y="2357438"/>
          <p14:tracePt t="29776" x="3071813" y="2357438"/>
          <p14:tracePt t="29793" x="3133725" y="2357438"/>
          <p14:tracePt t="29809" x="3251200" y="2357438"/>
          <p14:tracePt t="29826" x="3330575" y="2357438"/>
          <p14:tracePt t="29843" x="3438525" y="2357438"/>
          <p14:tracePt t="29859" x="3562350" y="2357438"/>
          <p14:tracePt t="29876" x="3705225" y="2357438"/>
          <p14:tracePt t="29893" x="3848100" y="2357438"/>
          <p14:tracePt t="29909" x="4000500" y="2357438"/>
          <p14:tracePt t="29926" x="4160838" y="2357438"/>
          <p14:tracePt t="29943" x="4303713" y="2357438"/>
          <p14:tracePt t="29960" x="4438650" y="2357438"/>
          <p14:tracePt t="29977" x="4527550" y="2357438"/>
          <p14:tracePt t="29994" x="4616450" y="2357438"/>
          <p14:tracePt t="30010" x="4652963" y="2357438"/>
          <p14:tracePt t="30027" x="4670425" y="2357438"/>
          <p14:tracePt t="30043" x="4679950" y="2357438"/>
          <p14:tracePt t="30060" x="4697413" y="2357438"/>
          <p14:tracePt t="30077" x="4714875" y="2357438"/>
          <p14:tracePt t="30094" x="4776788" y="2357438"/>
          <p14:tracePt t="30110" x="4867275" y="2357438"/>
          <p14:tracePt t="30127" x="4938713" y="2357438"/>
          <p14:tracePt t="30144" x="4991100" y="2357438"/>
          <p14:tracePt t="30160" x="5018088" y="2357438"/>
          <p14:tracePt t="86357" x="4983163" y="2357438"/>
          <p14:tracePt t="86365" x="4919663" y="2357438"/>
          <p14:tracePt t="86372" x="4840288" y="2347913"/>
          <p14:tracePt t="86384" x="4741863" y="2330450"/>
          <p14:tracePt t="86401" x="4510088" y="2303463"/>
          <p14:tracePt t="86418" x="4251325" y="2286000"/>
          <p14:tracePt t="86434" x="3983038" y="2286000"/>
          <p14:tracePt t="86451" x="3751263" y="2268538"/>
          <p14:tracePt t="86468" x="3697288" y="2259013"/>
          <p14:tracePt t="86509" x="3705225" y="2259013"/>
          <p14:tracePt t="86541" x="3705225" y="2268538"/>
          <p14:tracePt t="86557" x="3705225" y="2276475"/>
          <p14:tracePt t="86565" x="3687763" y="2303463"/>
          <p14:tracePt t="86572" x="3687763" y="2312988"/>
          <p14:tracePt t="86584" x="3679825" y="2330450"/>
          <p14:tracePt t="86601" x="3652838" y="2357438"/>
          <p14:tracePt t="86618" x="3598863" y="2384425"/>
          <p14:tracePt t="86635" x="3455988" y="2438400"/>
          <p14:tracePt t="86652" x="3125788" y="2517775"/>
          <p14:tracePt t="86668" x="2884488" y="2571750"/>
          <p14:tracePt t="86685" x="2625725" y="2625725"/>
          <p14:tracePt t="86702" x="2303463" y="2670175"/>
          <p14:tracePt t="86718" x="1990725" y="2697163"/>
          <p14:tracePt t="86735" x="1768475" y="2741613"/>
          <p14:tracePt t="86752" x="1581150" y="2768600"/>
          <p14:tracePt t="86768" x="1411288" y="2795588"/>
          <p14:tracePt t="86785" x="1295400" y="2813050"/>
          <p14:tracePt t="86802" x="1214438" y="2813050"/>
          <p14:tracePt t="86819" x="1169988" y="2813050"/>
          <p14:tracePt t="86835" x="1152525" y="2813050"/>
          <p14:tracePt t="86852" x="1143000" y="2813050"/>
          <p14:tracePt t="86884" x="1125538" y="2813050"/>
          <p14:tracePt t="86901" x="1125538" y="2803525"/>
          <p14:tracePt t="86908" x="1108075" y="2803525"/>
          <p14:tracePt t="87100" x="1116013" y="2803525"/>
          <p14:tracePt t="87109" x="1125538" y="2803525"/>
          <p14:tracePt t="87119" x="1143000" y="2803525"/>
          <p14:tracePt t="87136" x="1169988" y="2803525"/>
          <p14:tracePt t="87153" x="1204913" y="2803525"/>
          <p14:tracePt t="87169" x="1250950" y="2803525"/>
          <p14:tracePt t="87186" x="1285875" y="2803525"/>
          <p14:tracePt t="87203" x="1322388" y="2803525"/>
          <p14:tracePt t="87220" x="1357313" y="2813050"/>
          <p14:tracePt t="87236" x="1401763" y="2822575"/>
          <p14:tracePt t="87253" x="1428750" y="2822575"/>
          <p14:tracePt t="87270" x="1465263" y="2822575"/>
          <p14:tracePt t="87286" x="1509713" y="2830513"/>
          <p14:tracePt t="87303" x="1527175" y="2840038"/>
          <p14:tracePt t="87320" x="1571625" y="2847975"/>
          <p14:tracePt t="87336" x="1608138" y="2857500"/>
          <p14:tracePt t="87353" x="1643063" y="2867025"/>
          <p14:tracePt t="87370" x="1687513" y="2874963"/>
          <p14:tracePt t="87387" x="1731963" y="2884488"/>
          <p14:tracePt t="87403" x="1785938" y="2894013"/>
          <p14:tracePt t="87420" x="1866900" y="2901950"/>
          <p14:tracePt t="87436" x="1955800" y="2919413"/>
          <p14:tracePt t="87453" x="2000250" y="2919413"/>
          <p14:tracePt t="87470" x="2054225" y="2919413"/>
          <p14:tracePt t="87487" x="2089150" y="2919413"/>
          <p14:tracePt t="87503" x="2125663" y="2919413"/>
          <p14:tracePt t="87520" x="2170113" y="2919413"/>
          <p14:tracePt t="87537" x="2224088" y="2919413"/>
          <p14:tracePt t="87554" x="2286000" y="2919413"/>
          <p14:tracePt t="87570" x="2366963" y="2919413"/>
          <p14:tracePt t="87587" x="2473325" y="2919413"/>
          <p14:tracePt t="87604" x="2670175" y="2919413"/>
          <p14:tracePt t="87620" x="2813050" y="2919413"/>
          <p14:tracePt t="87637" x="2955925" y="2919413"/>
          <p14:tracePt t="87654" x="3062288" y="2911475"/>
          <p14:tracePt t="87671" x="3133725" y="2901950"/>
          <p14:tracePt t="87687" x="3170238" y="2901950"/>
          <p14:tracePt t="87704" x="3197225" y="2901950"/>
          <p14:tracePt t="87721" x="3224213" y="2884488"/>
          <p14:tracePt t="87737" x="3241675" y="2884488"/>
          <p14:tracePt t="87754" x="3259138" y="2884488"/>
          <p14:tracePt t="87787" x="3268663" y="2874963"/>
          <p14:tracePt t="88165" x="3268663" y="2857500"/>
          <p14:tracePt t="88197" x="3268663" y="2847975"/>
          <p14:tracePt t="88221" x="3268663" y="2840038"/>
          <p14:tracePt t="88229" x="3268663" y="2830513"/>
          <p14:tracePt t="88238" x="3259138" y="2822575"/>
          <p14:tracePt t="88261" x="3251200" y="2813050"/>
          <p14:tracePt t="88277" x="3251200" y="2803525"/>
          <p14:tracePt t="88293" x="3251200" y="2795588"/>
          <p14:tracePt t="88317" x="3251200" y="2786063"/>
          <p14:tracePt t="88333" x="3251200" y="2776538"/>
          <p14:tracePt t="88357" x="3251200" y="2768600"/>
          <p14:tracePt t="115586" x="3251200" y="2759075"/>
          <p14:tracePt t="115602" x="3251200" y="2751138"/>
          <p14:tracePt t="115610" x="3251200" y="2732088"/>
          <p14:tracePt t="115617" x="3251200" y="2687638"/>
          <p14:tracePt t="115632" x="3268663" y="2625725"/>
          <p14:tracePt t="115649" x="3402013" y="2366963"/>
          <p14:tracePt t="115665" x="3527425" y="2214563"/>
          <p14:tracePt t="115682" x="3608388" y="2170113"/>
          <p14:tracePt t="115699" x="3616325" y="2160588"/>
          <p14:tracePt t="116138" x="3616325" y="2152650"/>
          <p14:tracePt t="116146" x="3598863" y="2152650"/>
          <p14:tracePt t="116154" x="3581400" y="2152650"/>
          <p14:tracePt t="116167" x="3571875" y="2143125"/>
          <p14:tracePt t="116183" x="3562350" y="2133600"/>
          <p14:tracePt t="116410" x="3554413" y="2133600"/>
          <p14:tracePt t="116417" x="3544888" y="2143125"/>
          <p14:tracePt t="116425" x="3527425" y="2143125"/>
          <p14:tracePt t="116434" x="3509963" y="2160588"/>
          <p14:tracePt t="116450" x="3438525" y="2197100"/>
          <p14:tracePt t="116467" x="3313113" y="2251075"/>
          <p14:tracePt t="116484" x="3160713" y="2312988"/>
          <p14:tracePt t="116501" x="3027363" y="2374900"/>
          <p14:tracePt t="116517" x="2867025" y="2419350"/>
          <p14:tracePt t="116534" x="2724150" y="2465388"/>
          <p14:tracePt t="116551" x="2625725" y="2500313"/>
          <p14:tracePt t="116567" x="2562225" y="2517775"/>
          <p14:tracePt t="116584" x="2536825" y="2527300"/>
          <p14:tracePt t="116601" x="2527300" y="2536825"/>
          <p14:tracePt t="116618" x="2517775" y="2544763"/>
          <p14:tracePt t="116634" x="2509838" y="2544763"/>
          <p14:tracePt t="116651" x="2500313" y="2554288"/>
          <p14:tracePt t="116668" x="2482850" y="2562225"/>
          <p14:tracePt t="116685" x="2465388" y="2571750"/>
          <p14:tracePt t="116701" x="2446338" y="2589213"/>
          <p14:tracePt t="116718" x="2401888" y="2616200"/>
          <p14:tracePt t="116735" x="2357438" y="2652713"/>
          <p14:tracePt t="116751" x="2276475" y="2687638"/>
          <p14:tracePt t="116768" x="2179638" y="2741613"/>
          <p14:tracePt t="116785" x="2108200" y="2786063"/>
          <p14:tracePt t="116801" x="1955800" y="2884488"/>
          <p14:tracePt t="116818" x="1884363" y="2938463"/>
          <p14:tracePt t="116835" x="1822450" y="2965450"/>
          <p14:tracePt t="116852" x="1795463" y="2982913"/>
          <p14:tracePt t="116868" x="1776413" y="2990850"/>
          <p14:tracePt t="117506" x="1785938" y="2990850"/>
          <p14:tracePt t="117530" x="1795463" y="2990850"/>
          <p14:tracePt t="120779" x="1785938" y="3000375"/>
          <p14:tracePt t="120787" x="1776413" y="3009900"/>
          <p14:tracePt t="120794" x="1768475" y="3009900"/>
          <p14:tracePt t="120810" x="1741488" y="3027363"/>
          <p14:tracePt t="120827" x="1724025" y="3044825"/>
          <p14:tracePt t="120844" x="1714500" y="3062288"/>
          <p14:tracePt t="120860" x="1697038" y="3081338"/>
          <p14:tracePt t="120877" x="1687513" y="3081338"/>
          <p14:tracePt t="120923" x="1670050" y="3081338"/>
          <p14:tracePt t="120938" x="1660525" y="3081338"/>
          <p14:tracePt t="120954" x="1643063" y="3081338"/>
          <p14:tracePt t="120971" x="1633538" y="3081338"/>
          <p14:tracePt t="120987" x="1625600" y="3081338"/>
          <p14:tracePt t="121082" x="1633538" y="3081338"/>
          <p14:tracePt t="121090" x="1660525" y="3081338"/>
          <p14:tracePt t="121098" x="1697038" y="3081338"/>
          <p14:tracePt t="121111" x="1751013" y="3081338"/>
          <p14:tracePt t="121127" x="1893888" y="3081338"/>
          <p14:tracePt t="121144" x="2044700" y="3081338"/>
          <p14:tracePt t="121161" x="2160588" y="3081338"/>
          <p14:tracePt t="121177" x="2251075" y="3081338"/>
          <p14:tracePt t="121194" x="2312988" y="3081338"/>
          <p14:tracePt t="121211" x="2339975" y="3081338"/>
          <p14:tracePt t="121228" x="2347913" y="3081338"/>
          <p14:tracePt t="121244" x="2366963" y="3081338"/>
          <p14:tracePt t="121261" x="2401888" y="3089275"/>
          <p14:tracePt t="121278" x="2428875" y="3098800"/>
          <p14:tracePt t="121294" x="2482850" y="3098800"/>
          <p14:tracePt t="121311" x="2527300" y="3116263"/>
          <p14:tracePt t="121328" x="2608263" y="3133725"/>
          <p14:tracePt t="121344" x="2670175" y="3143250"/>
          <p14:tracePt t="121361" x="2714625" y="3143250"/>
          <p14:tracePt t="121378" x="2759075" y="3143250"/>
          <p14:tracePt t="121395" x="2768600" y="3143250"/>
          <p14:tracePt t="122163" x="2759075" y="3143250"/>
          <p14:tracePt t="122171" x="2751138" y="3143250"/>
          <p14:tracePt t="122180" x="2724150" y="3143250"/>
          <p14:tracePt t="122197" x="2660650" y="3143250"/>
          <p14:tracePt t="122213" x="2581275" y="3143250"/>
          <p14:tracePt t="122230" x="2509838" y="3143250"/>
          <p14:tracePt t="122247" x="2428875" y="3143250"/>
          <p14:tracePt t="122264" x="2347913" y="3143250"/>
          <p14:tracePt t="122280" x="2276475" y="3143250"/>
          <p14:tracePt t="122297" x="2214563" y="3143250"/>
          <p14:tracePt t="122314" x="2152650" y="3143250"/>
          <p14:tracePt t="122330" x="2081213" y="3143250"/>
          <p14:tracePt t="122347" x="2044700" y="3143250"/>
          <p14:tracePt t="122364" x="2000250" y="3143250"/>
          <p14:tracePt t="122380" x="1973263" y="3143250"/>
          <p14:tracePt t="122397" x="1946275" y="3143250"/>
          <p14:tracePt t="122413" x="1919288" y="3143250"/>
          <p14:tracePt t="122430" x="1893888" y="3143250"/>
          <p14:tracePt t="122447" x="1874838" y="3143250"/>
          <p14:tracePt t="122464" x="1857375" y="3143250"/>
          <p14:tracePt t="122481" x="1847850" y="3143250"/>
          <p14:tracePt t="122497" x="1839913" y="3143250"/>
          <p14:tracePt t="122514" x="1830388" y="3143250"/>
          <p14:tracePt t="122539" x="1822450" y="3143250"/>
          <p14:tracePt t="122571" x="1812925" y="3143250"/>
          <p14:tracePt t="122611" x="1803400" y="3143250"/>
          <p14:tracePt t="122627" x="1795463" y="3143250"/>
          <p14:tracePt t="122635" x="1785938" y="3143250"/>
          <p14:tracePt t="122915" x="1795463" y="3143250"/>
          <p14:tracePt t="122923" x="1812925" y="3143250"/>
          <p14:tracePt t="122931" x="1839913" y="3143250"/>
          <p14:tracePt t="122948" x="1928813" y="3143250"/>
          <p14:tracePt t="122965" x="2036763" y="3143250"/>
          <p14:tracePt t="122982" x="2143125" y="3143250"/>
          <p14:tracePt t="122998" x="2224088" y="3143250"/>
          <p14:tracePt t="123015" x="2295525" y="3143250"/>
          <p14:tracePt t="123032" x="2330450" y="3143250"/>
          <p14:tracePt t="123048" x="2339975" y="3143250"/>
          <p14:tracePt t="123251" x="2347913" y="3143250"/>
          <p14:tracePt t="123267" x="2357438" y="3143250"/>
          <p14:tracePt t="123275" x="2384425" y="3143250"/>
          <p14:tracePt t="123283" x="2393950" y="3133725"/>
          <p14:tracePt t="123299" x="2419350" y="3125788"/>
          <p14:tracePt t="123316" x="2438400" y="3125788"/>
          <p14:tracePt t="123333" x="2446338" y="3125788"/>
          <p14:tracePt t="123349" x="2455863" y="3125788"/>
          <p14:tracePt t="126820" x="2455863" y="3116263"/>
          <p14:tracePt t="126868" x="2446338" y="3116263"/>
          <p14:tracePt t="126884" x="2428875" y="3116263"/>
          <p14:tracePt t="126891" x="2419350" y="3116263"/>
          <p14:tracePt t="126907" x="2401888" y="3116263"/>
          <p14:tracePt t="126916" x="2393950" y="3116263"/>
          <p14:tracePt t="126924" x="2384425" y="3116263"/>
          <p14:tracePt t="126940" x="2366963" y="3116263"/>
          <p14:tracePt t="126957" x="2339975" y="3116263"/>
          <p14:tracePt t="126974" x="2295525" y="3116263"/>
          <p14:tracePt t="126991" x="2224088" y="3116263"/>
          <p14:tracePt t="127007" x="2143125" y="3116263"/>
          <p14:tracePt t="127024" x="2054225" y="3116263"/>
          <p14:tracePt t="127041" x="1955800" y="3116263"/>
          <p14:tracePt t="127057" x="1884363" y="3116263"/>
          <p14:tracePt t="127074" x="1830388" y="3116263"/>
          <p14:tracePt t="127091" x="1776413" y="3116263"/>
          <p14:tracePt t="127107" x="1758950" y="3116263"/>
          <p14:tracePt t="127124" x="1731963" y="3116263"/>
          <p14:tracePt t="127158" x="1724025" y="3116263"/>
          <p14:tracePt t="127260" x="1714500" y="3116263"/>
          <p14:tracePt t="127268" x="1704975" y="3116263"/>
          <p14:tracePt t="127284" x="1697038" y="3116263"/>
          <p14:tracePt t="127292" x="1679575" y="3116263"/>
          <p14:tracePt t="127308" x="1643063" y="3116263"/>
          <p14:tracePt t="127325" x="1581150" y="3116263"/>
          <p14:tracePt t="127341" x="1517650" y="3116263"/>
          <p14:tracePt t="127358" x="1465263" y="3116263"/>
          <p14:tracePt t="127375" x="1438275" y="3116263"/>
          <p14:tracePt t="127391" x="1428750" y="3116263"/>
          <p14:tracePt t="127408" x="1419225" y="3116263"/>
          <p14:tracePt t="127596" x="1428750" y="3116263"/>
          <p14:tracePt t="127604" x="1446213" y="3116263"/>
          <p14:tracePt t="127612" x="1473200" y="3116263"/>
          <p14:tracePt t="127625" x="1509713" y="3116263"/>
          <p14:tracePt t="127642" x="1581150" y="3116263"/>
          <p14:tracePt t="127659" x="1679575" y="3116263"/>
          <p14:tracePt t="127675" x="1803400" y="3116263"/>
          <p14:tracePt t="127692" x="1893888" y="3116263"/>
          <p14:tracePt t="127709" x="1982788" y="3116263"/>
          <p14:tracePt t="127726" x="2089150" y="3116263"/>
          <p14:tracePt t="127742" x="2179638" y="3125788"/>
          <p14:tracePt t="127759" x="2268538" y="3133725"/>
          <p14:tracePt t="127776" x="2322513" y="3143250"/>
          <p14:tracePt t="127792" x="2384425" y="3160713"/>
          <p14:tracePt t="127809" x="2419350" y="3160713"/>
          <p14:tracePt t="127826" x="2438400" y="3160713"/>
          <p14:tracePt t="127842" x="2465388" y="3160713"/>
          <p14:tracePt t="127859" x="2473325" y="3160713"/>
          <p14:tracePt t="128212" x="2482850" y="3160713"/>
          <p14:tracePt t="128732" x="2473325" y="3143250"/>
          <p14:tracePt t="128756" x="2473325" y="3125788"/>
          <p14:tracePt t="128764" x="2465388" y="3108325"/>
          <p14:tracePt t="128772" x="2455863" y="3108325"/>
          <p14:tracePt t="128820" x="2455863" y="3089275"/>
          <p14:tracePt t="129412" x="2446338" y="3089275"/>
          <p14:tracePt t="129421" x="2438400" y="3089275"/>
          <p14:tracePt t="129429" x="2411413" y="3089275"/>
          <p14:tracePt t="129446" x="2322513" y="3089275"/>
          <p14:tracePt t="129462" x="2232025" y="3089275"/>
          <p14:tracePt t="129479" x="2125663" y="3098800"/>
          <p14:tracePt t="129496" x="2017713" y="3116263"/>
          <p14:tracePt t="129513" x="1946275" y="3125788"/>
          <p14:tracePt t="129530" x="1874838" y="3125788"/>
          <p14:tracePt t="129546" x="1795463" y="3125788"/>
          <p14:tracePt t="129563" x="1751013" y="3125788"/>
          <p14:tracePt t="129580" x="1679575" y="3125788"/>
          <p14:tracePt t="129596" x="1643063" y="3125788"/>
          <p14:tracePt t="129613" x="1608138" y="3125788"/>
          <p14:tracePt t="129630" x="1589088" y="3125788"/>
          <p14:tracePt t="129646" x="1581150" y="3125788"/>
          <p14:tracePt t="129708" x="1581150" y="3116263"/>
          <p14:tracePt t="129812" x="1608138" y="3116263"/>
          <p14:tracePt t="129820" x="1633538" y="3116263"/>
          <p14:tracePt t="129830" x="1670050" y="3116263"/>
          <p14:tracePt t="129847" x="1751013" y="3116263"/>
          <p14:tracePt t="129864" x="1866900" y="3116263"/>
          <p14:tracePt t="129880" x="1990725" y="3116263"/>
          <p14:tracePt t="129897" x="2108200" y="3116263"/>
          <p14:tracePt t="129914" x="2179638" y="3116263"/>
          <p14:tracePt t="129930" x="2232025" y="3116263"/>
          <p14:tracePt t="129947" x="2276475" y="3116263"/>
          <p14:tracePt t="129964" x="2312988" y="3116263"/>
          <p14:tracePt t="129980" x="2322513" y="3116263"/>
          <p14:tracePt t="130014" x="2339975" y="3116263"/>
          <p14:tracePt t="130031" x="2347913" y="3116263"/>
          <p14:tracePt t="130047" x="2366963" y="3116263"/>
          <p14:tracePt t="130064" x="2374900" y="3116263"/>
          <p14:tracePt t="130081" x="2401888" y="3116263"/>
          <p14:tracePt t="130097" x="2438400" y="3116263"/>
          <p14:tracePt t="130114" x="2482850" y="3116263"/>
          <p14:tracePt t="130131" x="2536825" y="3116263"/>
          <p14:tracePt t="130148" x="2616200" y="3116263"/>
          <p14:tracePt t="130164" x="2643188" y="3116263"/>
          <p14:tracePt t="130181" x="2660650" y="3116263"/>
          <p14:tracePt t="130692" x="2652713" y="3116263"/>
          <p14:tracePt t="130700" x="2633663" y="3116263"/>
          <p14:tracePt t="130709" x="2608263" y="3125788"/>
          <p14:tracePt t="130716" x="2581275" y="3125788"/>
          <p14:tracePt t="130732" x="2482850" y="3143250"/>
          <p14:tracePt t="130749" x="2357438" y="3170238"/>
          <p14:tracePt t="130765" x="2232025" y="3197225"/>
          <p14:tracePt t="130782" x="2125663" y="3214688"/>
          <p14:tracePt t="130799" x="2044700" y="3214688"/>
          <p14:tracePt t="130816" x="2000250" y="3214688"/>
          <p14:tracePt t="130832" x="1982788" y="3214688"/>
          <p14:tracePt t="130849" x="1946275" y="3214688"/>
          <p14:tracePt t="130866" x="1919288" y="3214688"/>
          <p14:tracePt t="130882" x="1874838" y="3214688"/>
          <p14:tracePt t="130899" x="1857375" y="3214688"/>
          <p14:tracePt t="130916" x="1776413" y="3197225"/>
          <p14:tracePt t="130933" x="1741488" y="3187700"/>
          <p14:tracePt t="130949" x="1697038" y="3179763"/>
          <p14:tracePt t="130966" x="1652588" y="3170238"/>
          <p14:tracePt t="130983" x="1616075" y="3160713"/>
          <p14:tracePt t="130999" x="1598613" y="3160713"/>
          <p14:tracePt t="131016" x="1581150" y="3160713"/>
          <p14:tracePt t="131033" x="1571625" y="3160713"/>
          <p14:tracePt t="131066" x="1571625" y="3152775"/>
          <p14:tracePt t="131205" x="1581150" y="3152775"/>
          <p14:tracePt t="131213" x="1598613" y="3152775"/>
          <p14:tracePt t="131221" x="1616075" y="3152775"/>
          <p14:tracePt t="131233" x="1643063" y="3152775"/>
          <p14:tracePt t="131250" x="1704975" y="3152775"/>
          <p14:tracePt t="131267" x="1768475" y="3152775"/>
          <p14:tracePt t="131283" x="1830388" y="3152775"/>
          <p14:tracePt t="131300" x="1911350" y="3152775"/>
          <p14:tracePt t="131317" x="1946275" y="3152775"/>
          <p14:tracePt t="131333" x="1965325" y="3152775"/>
          <p14:tracePt t="131350" x="1973263" y="3152775"/>
          <p14:tracePt t="131367" x="1982788" y="3152775"/>
          <p14:tracePt t="131384" x="1990725" y="3152775"/>
          <p14:tracePt t="131400" x="2009775" y="3143250"/>
          <p14:tracePt t="131417" x="2036763" y="3143250"/>
          <p14:tracePt t="131433" x="2062163" y="3143250"/>
          <p14:tracePt t="131450" x="2081213" y="3143250"/>
          <p14:tracePt t="131467" x="2108200" y="3143250"/>
          <p14:tracePt t="131484" x="2133600" y="3143250"/>
          <p14:tracePt t="131500" x="2160588" y="3143250"/>
          <p14:tracePt t="131517" x="2187575" y="3143250"/>
          <p14:tracePt t="131534" x="2214563" y="3143250"/>
          <p14:tracePt t="131550" x="2224088" y="3143250"/>
          <p14:tracePt t="131567" x="2232025" y="3133725"/>
          <p14:tracePt t="131584" x="2241550" y="3133725"/>
          <p14:tracePt t="131601" x="2251075" y="3133725"/>
          <p14:tracePt t="132885" x="2241550" y="3133725"/>
          <p14:tracePt t="132893" x="2224088" y="3133725"/>
          <p14:tracePt t="132903" x="2205038" y="3133725"/>
          <p14:tracePt t="132920" x="2197100" y="3143250"/>
          <p14:tracePt t="132937" x="2179638" y="3143250"/>
          <p14:tracePt t="132954" x="2170113" y="3152775"/>
          <p14:tracePt t="132970" x="2152650" y="3152775"/>
          <p14:tracePt t="132987" x="2125663" y="3160713"/>
          <p14:tracePt t="133004" x="2108200" y="3170238"/>
          <p14:tracePt t="133021" x="2098675" y="3170238"/>
          <p14:tracePt t="133037" x="2089150" y="3170238"/>
          <p14:tracePt t="133054" x="2054225" y="3170238"/>
          <p14:tracePt t="133071" x="2009775" y="3170238"/>
          <p14:tracePt t="133087" x="1946275" y="3170238"/>
          <p14:tracePt t="133104" x="1901825" y="3170238"/>
          <p14:tracePt t="133121" x="1857375" y="3170238"/>
          <p14:tracePt t="133137" x="1830388" y="3170238"/>
          <p14:tracePt t="133154" x="1822450" y="3170238"/>
          <p14:tracePt t="133237" x="1857375" y="3170238"/>
          <p14:tracePt t="133245" x="1928813" y="3170238"/>
          <p14:tracePt t="133254" x="2009775" y="3170238"/>
          <p14:tracePt t="133271" x="2187575" y="3170238"/>
          <p14:tracePt t="133288" x="2384425" y="3170238"/>
          <p14:tracePt t="133304" x="2527300" y="3152775"/>
          <p14:tracePt t="133321" x="2598738" y="3152775"/>
          <p14:tracePt t="133338" x="2643188" y="3152775"/>
          <p14:tracePt t="187567" x="2652713" y="3152775"/>
          <p14:tracePt t="187638" x="2643188" y="3152775"/>
          <p14:tracePt t="187646" x="2608263" y="3179763"/>
          <p14:tracePt t="187654" x="2571750" y="3197225"/>
          <p14:tracePt t="187662" x="2527300" y="3224213"/>
          <p14:tracePt t="187674" x="2482850" y="3259138"/>
          <p14:tracePt t="187691" x="2455863" y="3276600"/>
          <p14:tracePt t="187790" x="2446338" y="3286125"/>
          <p14:tracePt t="187935" x="2438400" y="3286125"/>
          <p14:tracePt t="187943" x="2411413" y="3276600"/>
          <p14:tracePt t="187959" x="2401888" y="3276600"/>
          <p14:tracePt t="188007" x="2401888" y="3268663"/>
          <p14:tracePt t="188015" x="2401888" y="3259138"/>
          <p14:tracePt t="188031" x="2401888" y="3251200"/>
          <p14:tracePt t="188042" x="2401888" y="3232150"/>
          <p14:tracePt t="188271" x="2401888" y="3241675"/>
          <p14:tracePt t="188279" x="2393950" y="3241675"/>
          <p14:tracePt t="188287" x="2374900" y="3259138"/>
          <p14:tracePt t="188295" x="2366963" y="3259138"/>
          <p14:tracePt t="188309" x="2347913" y="3276600"/>
          <p14:tracePt t="188326" x="2322513" y="3303588"/>
          <p14:tracePt t="188342" x="2251075" y="3348038"/>
          <p14:tracePt t="188359" x="2179638" y="3402013"/>
          <p14:tracePt t="188376" x="2089150" y="3446463"/>
          <p14:tracePt t="188392" x="2009775" y="3490913"/>
          <p14:tracePt t="188409" x="1955800" y="3517900"/>
          <p14:tracePt t="188426" x="1919288" y="3527425"/>
          <p14:tracePt t="188442" x="1911350" y="3527425"/>
          <p14:tracePt t="188478" x="1901825" y="3527425"/>
          <p14:tracePt t="188575" x="1893888" y="3527425"/>
          <p14:tracePt t="188599" x="1884363" y="3527425"/>
          <p14:tracePt t="188607" x="1874838" y="3527425"/>
          <p14:tracePt t="188615" x="1866900" y="3527425"/>
          <p14:tracePt t="188626" x="1847850" y="3527425"/>
          <p14:tracePt t="188643" x="1830388" y="3527425"/>
          <p14:tracePt t="188660" x="1822450" y="3527425"/>
          <p14:tracePt t="188677" x="1795463" y="3527425"/>
          <p14:tracePt t="188693" x="1768475" y="3527425"/>
          <p14:tracePt t="188710" x="1741488" y="3527425"/>
          <p14:tracePt t="188727" x="1724025" y="3527425"/>
          <p14:tracePt t="188743" x="1704975" y="3527425"/>
          <p14:tracePt t="188760" x="1687513" y="3527425"/>
          <p14:tracePt t="188777" x="1670050" y="3527425"/>
          <p14:tracePt t="188794" x="1660525" y="3527425"/>
          <p14:tracePt t="188887" x="1679575" y="3527425"/>
          <p14:tracePt t="188895" x="1704975" y="3527425"/>
          <p14:tracePt t="188903" x="1751013" y="3527425"/>
          <p14:tracePt t="188911" x="1795463" y="3527425"/>
          <p14:tracePt t="188927" x="1928813" y="3527425"/>
          <p14:tracePt t="188944" x="2062163" y="3527425"/>
          <p14:tracePt t="188961" x="2170113" y="3527425"/>
          <p14:tracePt t="188977" x="2259013" y="3527425"/>
          <p14:tracePt t="188994" x="2303463" y="3509963"/>
          <p14:tracePt t="189011" x="2339975" y="3509963"/>
          <p14:tracePt t="189027" x="2357438" y="3509963"/>
          <p14:tracePt t="189044" x="2384425" y="3509963"/>
          <p14:tracePt t="189061" x="2411413" y="3500438"/>
          <p14:tracePt t="189077" x="2438400" y="3500438"/>
          <p14:tracePt t="189094" x="2490788" y="3500438"/>
          <p14:tracePt t="189111" x="2536825" y="3500438"/>
          <p14:tracePt t="189128" x="2589213" y="3500438"/>
          <p14:tracePt t="189144" x="2633663" y="3509963"/>
          <p14:tracePt t="189161" x="2660650" y="3517900"/>
          <p14:tracePt t="189178" x="2705100" y="3527425"/>
          <p14:tracePt t="189194" x="2759075" y="3527425"/>
          <p14:tracePt t="189211" x="2830513" y="3544888"/>
          <p14:tracePt t="189228" x="2901950" y="3562350"/>
          <p14:tracePt t="189245" x="2955925" y="3562350"/>
          <p14:tracePt t="189261" x="3017838" y="3562350"/>
          <p14:tracePt t="189278" x="3108325" y="3562350"/>
          <p14:tracePt t="189295" x="3160713" y="3562350"/>
          <p14:tracePt t="189311" x="3214688" y="3562350"/>
          <p14:tracePt t="189328" x="3259138" y="3562350"/>
          <p14:tracePt t="189345" x="3286125" y="3562350"/>
          <p14:tracePt t="189361" x="3313113" y="3562350"/>
          <p14:tracePt t="189378" x="3322638" y="3562350"/>
          <p14:tracePt t="189395" x="3330575" y="3562350"/>
          <p14:tracePt t="189411" x="3340100" y="3562350"/>
          <p14:tracePt t="189428" x="3357563" y="3562350"/>
          <p14:tracePt t="189445" x="3375025" y="3562350"/>
          <p14:tracePt t="189461" x="3394075" y="3562350"/>
          <p14:tracePt t="189478" x="3419475" y="3562350"/>
          <p14:tracePt t="189495" x="3446463" y="3562350"/>
          <p14:tracePt t="189511" x="3490913" y="3554413"/>
          <p14:tracePt t="189528" x="3517900" y="3554413"/>
          <p14:tracePt t="189545" x="3554413" y="3544888"/>
          <p14:tracePt t="189562" x="3571875" y="3544888"/>
          <p14:tracePt t="189579" x="3581400" y="3544888"/>
          <p14:tracePt t="189612" x="3589338" y="3536950"/>
          <p14:tracePt t="375216" x="3429000" y="3500438"/>
          <p14:tracePt t="375224" x="2928938" y="3375025"/>
          <p14:tracePt t="375238" x="2152650" y="3160713"/>
          <p14:tracePt t="375255" x="544513" y="2741613"/>
          <p14:tracePt t="375272" x="0" y="2286000"/>
          <p14:tracePt t="375288" x="0" y="2143125"/>
          <p14:tracePt t="375305" x="0" y="2081213"/>
          <p14:tracePt t="375322" x="0" y="2054225"/>
          <p14:tracePt t="375338" x="0" y="2044700"/>
          <p14:tracePt t="375355" x="0" y="2036763"/>
          <p14:tracePt t="375372" x="0" y="1990725"/>
          <p14:tracePt t="375388" x="0" y="1946275"/>
          <p14:tracePt t="375405" x="0" y="1911350"/>
          <p14:tracePt t="375422" x="0" y="1884363"/>
          <p14:tracePt t="375438" x="0" y="1874838"/>
          <p14:tracePt t="375544" x="0" y="1866900"/>
          <p14:tracePt t="375552" x="0" y="1847850"/>
          <p14:tracePt t="375560" x="0" y="1822450"/>
          <p14:tracePt t="375572" x="36513" y="1803400"/>
          <p14:tracePt t="375589" x="80963" y="1714500"/>
          <p14:tracePt t="375605" x="115888" y="1625600"/>
          <p14:tracePt t="375622" x="133350" y="1581150"/>
          <p14:tracePt t="375639" x="142875" y="1571625"/>
          <p14:tracePt t="375656" x="169863" y="1536700"/>
          <p14:tracePt t="375672" x="196850" y="1517650"/>
          <p14:tracePt t="375993" x="204788" y="1517650"/>
          <p14:tracePt t="376000" x="214313" y="1509713"/>
          <p14:tracePt t="376009" x="250825" y="1509713"/>
          <p14:tracePt t="376023" x="295275" y="1482725"/>
          <p14:tracePt t="376040" x="544513" y="1374775"/>
          <p14:tracePt t="376056" x="642938" y="1339850"/>
          <p14:tracePt t="376073" x="660400" y="1330325"/>
          <p14:tracePt t="376090" x="660400" y="1322388"/>
          <p14:tracePt t="376107" x="669925" y="1322388"/>
          <p14:tracePt t="376123" x="669925" y="1303338"/>
          <p14:tracePt t="376140" x="669925" y="1268413"/>
          <p14:tracePt t="376157" x="669925" y="1241425"/>
          <p14:tracePt t="376173" x="669925" y="1214438"/>
          <p14:tracePt t="376190" x="669925" y="1204913"/>
          <p14:tracePt t="376207" x="669925" y="1187450"/>
          <p14:tracePt t="376328" x="669925" y="1179513"/>
          <p14:tracePt t="376568" x="669925" y="1169988"/>
          <p14:tracePt t="376584" x="669925" y="1152525"/>
          <p14:tracePt t="376592" x="669925" y="1143000"/>
          <p14:tracePt t="376600" x="669925" y="1133475"/>
          <p14:tracePt t="376608" x="669925" y="1125538"/>
          <p14:tracePt t="376624" x="669925" y="1108075"/>
          <p14:tracePt t="376641" x="660400" y="1081088"/>
          <p14:tracePt t="376657" x="642938" y="1044575"/>
          <p14:tracePt t="376674" x="625475" y="1017588"/>
          <p14:tracePt t="376691" x="608013" y="982663"/>
          <p14:tracePt t="376707" x="571500" y="946150"/>
          <p14:tracePt t="376724" x="544513" y="901700"/>
          <p14:tracePt t="376741" x="517525" y="866775"/>
          <p14:tracePt t="376758" x="500063" y="822325"/>
          <p14:tracePt t="376774" x="482600" y="795338"/>
          <p14:tracePt t="376791" x="465138" y="768350"/>
          <p14:tracePt t="376808" x="455613" y="758825"/>
          <p14:tracePt t="376824" x="455613" y="750888"/>
          <p14:tracePt t="376841" x="446088" y="731838"/>
          <p14:tracePt t="376875" x="438150" y="723900"/>
          <p14:tracePt t="376891" x="428625" y="723900"/>
          <p14:tracePt t="376908" x="428625" y="704850"/>
          <p14:tracePt t="376925" x="411163" y="696913"/>
          <p14:tracePt t="376941" x="401638" y="687388"/>
          <p14:tracePt t="376958" x="393700" y="669925"/>
          <p14:tracePt t="376975" x="384175" y="660400"/>
          <p14:tracePt t="376992" x="374650" y="642938"/>
          <p14:tracePt t="377008" x="366713" y="625475"/>
          <p14:tracePt t="377025" x="357188" y="615950"/>
          <p14:tracePt t="377042" x="347663" y="608013"/>
          <p14:tracePt t="377058" x="347663" y="588963"/>
          <p14:tracePt t="377075" x="330200" y="571500"/>
          <p14:tracePt t="377092" x="322263" y="554038"/>
          <p14:tracePt t="377108" x="312738" y="544513"/>
          <p14:tracePt t="377142" x="312738" y="536575"/>
          <p14:tracePt t="377159" x="303213" y="527050"/>
          <p14:tracePt t="377175" x="303213" y="517525"/>
          <p14:tracePt t="377209" x="295275" y="509588"/>
          <p14:tracePt t="377265" x="295275" y="500063"/>
          <p14:tracePt t="377273" x="285750" y="490538"/>
          <p14:tracePt t="377305" x="285750" y="482600"/>
          <p14:tracePt t="377337" x="285750" y="473075"/>
          <p14:tracePt t="377345" x="285750" y="465138"/>
          <p14:tracePt t="377361" x="285750" y="455613"/>
          <p14:tracePt t="377369" x="285750" y="446088"/>
          <p14:tracePt t="377385" x="285750" y="438150"/>
          <p14:tracePt t="377393" x="285750" y="428625"/>
          <p14:tracePt t="377409" x="285750" y="411163"/>
          <p14:tracePt t="377426" x="285750" y="393700"/>
          <p14:tracePt t="413777" x="6089650" y="3965575"/>
          <p14:tracePt t="413792" x="6037263" y="3929063"/>
          <p14:tracePt t="413808" x="5867400" y="3795713"/>
          <p14:tracePt t="413825" x="5589588" y="3616325"/>
          <p14:tracePt t="413842" x="5062538" y="3313113"/>
          <p14:tracePt t="413858" x="4402138" y="2982913"/>
          <p14:tracePt t="413875" x="3776663" y="2697163"/>
          <p14:tracePt t="413892" x="3259138" y="2419350"/>
          <p14:tracePt t="413909" x="2795588" y="2125663"/>
          <p14:tracePt t="413925" x="2625725" y="1965325"/>
          <p14:tracePt t="413942" x="2500313" y="1776413"/>
          <p14:tracePt t="413959" x="2384425" y="1589088"/>
          <p14:tracePt t="413975" x="2295525" y="1419225"/>
          <p14:tracePt t="413992" x="2205038" y="1295400"/>
          <p14:tracePt t="414009" x="2143125" y="1160463"/>
          <p14:tracePt t="414026" x="2081213" y="1036638"/>
          <p14:tracePt t="414043" x="2027238" y="928688"/>
          <p14:tracePt t="414059" x="1982788" y="812800"/>
          <p14:tracePt t="414076" x="1919288" y="714375"/>
          <p14:tracePt t="414093" x="1822450" y="571500"/>
          <p14:tracePt t="414109" x="1768475" y="482600"/>
          <p14:tracePt t="414126" x="1704975" y="419100"/>
          <p14:tracePt t="414143" x="1643063" y="357188"/>
          <p14:tracePt t="414159" x="1581150" y="268288"/>
          <p14:tracePt t="414176" x="1500188" y="169863"/>
          <p14:tracePt t="415043" x="1465263" y="80963"/>
          <p14:tracePt t="415269" x="1473200" y="88900"/>
        </p14:tracePtLst>
      </p14:laserTraceLst>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0832" y="420287"/>
            <a:ext cx="10007170" cy="763671"/>
          </a:xfrm>
          <a:prstGeom prst="rect">
            <a:avLst/>
          </a:prstGeom>
        </p:spPr>
        <p:txBody>
          <a:bodyPr vert="horz" wrap="square" lIns="0" tIns="95885" rIns="0" bIns="0" rtlCol="0" anchor="t">
            <a:spAutoFit/>
          </a:bodyPr>
          <a:lstStyle/>
          <a:p>
            <a:pPr marL="12700" marR="5080">
              <a:lnSpc>
                <a:spcPts val="5180"/>
              </a:lnSpc>
              <a:spcBef>
                <a:spcPts val="755"/>
              </a:spcBef>
            </a:pPr>
            <a:r>
              <a:rPr sz="3200" spc="-105" dirty="0"/>
              <a:t>Web </a:t>
            </a:r>
            <a:r>
              <a:rPr sz="3200" spc="-145" dirty="0"/>
              <a:t>Services </a:t>
            </a:r>
            <a:r>
              <a:rPr sz="3200" spc="-110" dirty="0"/>
              <a:t>and</a:t>
            </a:r>
            <a:r>
              <a:rPr sz="3200" spc="-605" dirty="0"/>
              <a:t> </a:t>
            </a:r>
            <a:r>
              <a:rPr sz="3200" spc="-140" dirty="0"/>
              <a:t>Service-Oriented</a:t>
            </a:r>
            <a:r>
              <a:rPr sz="3200" spc="-275" dirty="0"/>
              <a:t> </a:t>
            </a:r>
            <a:r>
              <a:rPr sz="3200" spc="-150" dirty="0"/>
              <a:t>Architectures</a:t>
            </a:r>
          </a:p>
        </p:txBody>
      </p:sp>
      <p:sp>
        <p:nvSpPr>
          <p:cNvPr id="6" name="object 6"/>
          <p:cNvSpPr txBox="1">
            <a:spLocks noGrp="1"/>
          </p:cNvSpPr>
          <p:nvPr>
            <p:ph idx="1"/>
          </p:nvPr>
        </p:nvSpPr>
        <p:spPr>
          <a:xfrm>
            <a:off x="790832" y="1440909"/>
            <a:ext cx="8596668" cy="5389168"/>
          </a:xfrm>
          <a:prstGeom prst="rect">
            <a:avLst/>
          </a:prstGeom>
        </p:spPr>
        <p:txBody>
          <a:bodyPr vert="horz" wrap="square" lIns="0" tIns="277368" rIns="0" bIns="0" rtlCol="0">
            <a:spAutoFit/>
          </a:bodyPr>
          <a:lstStyle/>
          <a:p>
            <a:pPr marL="829944" marR="5080" algn="just">
              <a:lnSpc>
                <a:spcPct val="90000"/>
              </a:lnSpc>
              <a:spcBef>
                <a:spcPts val="484"/>
              </a:spcBef>
            </a:pPr>
            <a:r>
              <a:rPr sz="2000" spc="-40" dirty="0"/>
              <a:t>Web </a:t>
            </a:r>
            <a:r>
              <a:rPr sz="2000" dirty="0"/>
              <a:t>service is a </a:t>
            </a:r>
            <a:r>
              <a:rPr sz="2000" spc="-10" dirty="0"/>
              <a:t>software </a:t>
            </a:r>
            <a:r>
              <a:rPr sz="2000" spc="-25" dirty="0"/>
              <a:t>system </a:t>
            </a:r>
            <a:r>
              <a:rPr sz="2000" dirty="0"/>
              <a:t>designed  </a:t>
            </a:r>
            <a:r>
              <a:rPr sz="2000" spc="-15" dirty="0"/>
              <a:t>to </a:t>
            </a:r>
            <a:r>
              <a:rPr sz="2000" dirty="0"/>
              <a:t>support </a:t>
            </a:r>
            <a:r>
              <a:rPr sz="2000" spc="-15" dirty="0"/>
              <a:t>interoperable </a:t>
            </a:r>
            <a:r>
              <a:rPr sz="2000" spc="-10" dirty="0"/>
              <a:t>machine-to-web  </a:t>
            </a:r>
            <a:r>
              <a:rPr sz="2000" dirty="0"/>
              <a:t>service </a:t>
            </a:r>
            <a:r>
              <a:rPr sz="2000" spc="-5" dirty="0"/>
              <a:t>machine </a:t>
            </a:r>
            <a:r>
              <a:rPr sz="2000" spc="-15" dirty="0"/>
              <a:t>interaction </a:t>
            </a:r>
            <a:r>
              <a:rPr sz="2000" spc="-10" dirty="0"/>
              <a:t>over </a:t>
            </a:r>
            <a:r>
              <a:rPr sz="2000" dirty="0"/>
              <a:t>a  </a:t>
            </a:r>
            <a:r>
              <a:rPr sz="2000" spc="-5" dirty="0"/>
              <a:t>network.</a:t>
            </a:r>
          </a:p>
          <a:p>
            <a:pPr marL="829944" marR="474980" algn="just">
              <a:lnSpc>
                <a:spcPct val="90000"/>
              </a:lnSpc>
              <a:spcBef>
                <a:spcPts val="770"/>
              </a:spcBef>
            </a:pPr>
            <a:r>
              <a:rPr sz="2000" spc="-35" dirty="0"/>
              <a:t>Web </a:t>
            </a:r>
            <a:r>
              <a:rPr sz="2000" dirty="0"/>
              <a:t>services </a:t>
            </a:r>
            <a:r>
              <a:rPr sz="2000" spc="-5" dirty="0"/>
              <a:t>share </a:t>
            </a:r>
            <a:r>
              <a:rPr sz="2000" dirty="0"/>
              <a:t>business logic,</a:t>
            </a:r>
            <a:r>
              <a:rPr sz="2000" spc="-110" dirty="0"/>
              <a:t> </a:t>
            </a:r>
            <a:r>
              <a:rPr sz="2000" spc="-15" dirty="0"/>
              <a:t>data,  </a:t>
            </a:r>
            <a:r>
              <a:rPr sz="2000" dirty="0"/>
              <a:t>and </a:t>
            </a:r>
            <a:r>
              <a:rPr sz="2000" spc="-5" dirty="0"/>
              <a:t>processes through </a:t>
            </a:r>
            <a:r>
              <a:rPr sz="2000" dirty="0"/>
              <a:t>a </a:t>
            </a:r>
            <a:r>
              <a:rPr sz="2000" spc="-15" dirty="0"/>
              <a:t>programmatic  interface </a:t>
            </a:r>
            <a:r>
              <a:rPr sz="2000" spc="-5" dirty="0"/>
              <a:t>across </a:t>
            </a:r>
            <a:r>
              <a:rPr sz="2000" dirty="0"/>
              <a:t>a</a:t>
            </a:r>
            <a:r>
              <a:rPr sz="2000" spc="-50" dirty="0"/>
              <a:t> </a:t>
            </a:r>
            <a:r>
              <a:rPr sz="2000" spc="-5" dirty="0"/>
              <a:t>network.</a:t>
            </a:r>
            <a:endParaRPr lang="en-US" sz="2000" spc="-5" dirty="0"/>
          </a:p>
          <a:p>
            <a:pPr marL="829944" marR="474980" algn="just">
              <a:lnSpc>
                <a:spcPct val="90000"/>
              </a:lnSpc>
              <a:spcBef>
                <a:spcPts val="770"/>
              </a:spcBef>
            </a:pPr>
            <a:r>
              <a:rPr lang="en-US" sz="2000" spc="-15" dirty="0"/>
              <a:t>Developers </a:t>
            </a:r>
            <a:r>
              <a:rPr lang="en-US" sz="2000" spc="-10" dirty="0"/>
              <a:t>can </a:t>
            </a:r>
            <a:r>
              <a:rPr lang="en-US" sz="2000" spc="-5" dirty="0"/>
              <a:t>add </a:t>
            </a:r>
            <a:r>
              <a:rPr lang="en-US" sz="2000" dirty="0"/>
              <a:t>the </a:t>
            </a:r>
            <a:r>
              <a:rPr lang="en-US" sz="2000" spc="-40" dirty="0"/>
              <a:t>Web </a:t>
            </a:r>
            <a:r>
              <a:rPr lang="en-US" sz="2000" dirty="0"/>
              <a:t>service </a:t>
            </a:r>
            <a:r>
              <a:rPr lang="en-US" sz="2000" spc="-20" dirty="0"/>
              <a:t>to </a:t>
            </a:r>
            <a:r>
              <a:rPr lang="en-US" sz="2000" dirty="0"/>
              <a:t>a  </a:t>
            </a:r>
            <a:r>
              <a:rPr lang="en-US" sz="2000" spc="-40" dirty="0"/>
              <a:t>Web </a:t>
            </a:r>
            <a:r>
              <a:rPr lang="en-US" sz="2000" spc="-10" dirty="0"/>
              <a:t>page </a:t>
            </a:r>
            <a:r>
              <a:rPr lang="en-US" sz="2000" dirty="0"/>
              <a:t>(or an </a:t>
            </a:r>
            <a:r>
              <a:rPr lang="en-US" sz="2000" spc="-20" dirty="0"/>
              <a:t>executable </a:t>
            </a:r>
            <a:r>
              <a:rPr lang="en-US" sz="2000" spc="-15" dirty="0"/>
              <a:t>program)</a:t>
            </a:r>
            <a:r>
              <a:rPr lang="en-US" sz="2000" spc="-25" dirty="0"/>
              <a:t> </a:t>
            </a:r>
            <a:r>
              <a:rPr lang="en-US" sz="2000" spc="-20" dirty="0"/>
              <a:t>to offer specific functionality to users.</a:t>
            </a:r>
            <a:endParaRPr lang="en-US" sz="2000" spc="-5" dirty="0"/>
          </a:p>
          <a:p>
            <a:pPr marL="829944" marR="474980">
              <a:lnSpc>
                <a:spcPct val="90000"/>
              </a:lnSpc>
              <a:spcBef>
                <a:spcPts val="770"/>
              </a:spcBef>
            </a:pPr>
            <a:r>
              <a:rPr lang="en-US" sz="2000" spc="-5" dirty="0"/>
              <a:t>Examples of Web services include:</a:t>
            </a:r>
          </a:p>
          <a:p>
            <a:pPr marL="1229994" marR="474980" lvl="1">
              <a:lnSpc>
                <a:spcPct val="90000"/>
              </a:lnSpc>
              <a:spcBef>
                <a:spcPts val="770"/>
              </a:spcBef>
            </a:pPr>
            <a:r>
              <a:rPr lang="en-US" sz="1800" spc="-5" dirty="0"/>
              <a:t>Microsoft Bing Maps and Google Maps</a:t>
            </a:r>
          </a:p>
          <a:p>
            <a:pPr marL="1229994" marR="474980" lvl="1">
              <a:lnSpc>
                <a:spcPct val="90000"/>
              </a:lnSpc>
              <a:spcBef>
                <a:spcPts val="770"/>
              </a:spcBef>
            </a:pPr>
            <a:r>
              <a:rPr lang="en-US" sz="1800" spc="-5" dirty="0"/>
              <a:t>Amazon Simple Storage Service</a:t>
            </a:r>
          </a:p>
          <a:p>
            <a:pPr marL="1229994" marR="474980" lvl="1">
              <a:lnSpc>
                <a:spcPct val="90000"/>
              </a:lnSpc>
              <a:spcBef>
                <a:spcPts val="770"/>
              </a:spcBef>
            </a:pPr>
            <a:r>
              <a:rPr lang="en-US" sz="1800" spc="-5" dirty="0" err="1"/>
              <a:t>Geonames</a:t>
            </a:r>
            <a:endParaRPr lang="en-US" sz="1800" spc="-5" dirty="0"/>
          </a:p>
          <a:p>
            <a:pPr marL="1229994" marR="474980" lvl="1">
              <a:lnSpc>
                <a:spcPct val="90000"/>
              </a:lnSpc>
              <a:spcBef>
                <a:spcPts val="770"/>
              </a:spcBef>
            </a:pPr>
            <a:r>
              <a:rPr lang="en-US" sz="1800" spc="-5" dirty="0"/>
              <a:t>DOTS</a:t>
            </a:r>
          </a:p>
          <a:p>
            <a:pPr marL="1229994" marR="474980" lvl="1">
              <a:lnSpc>
                <a:spcPct val="90000"/>
              </a:lnSpc>
              <a:spcBef>
                <a:spcPts val="770"/>
              </a:spcBef>
            </a:pPr>
            <a:r>
              <a:rPr lang="en-US" sz="1800" spc="-5" dirty="0" err="1"/>
              <a:t>Xignite</a:t>
            </a:r>
            <a:endParaRPr sz="1800" spc="-5" dirty="0"/>
          </a:p>
          <a:p>
            <a:pPr marL="829944" marR="330835">
              <a:lnSpc>
                <a:spcPts val="3460"/>
              </a:lnSpc>
              <a:spcBef>
                <a:spcPts val="815"/>
              </a:spcBef>
            </a:pPr>
            <a:endParaRPr lang="en-US" spc="-15" dirty="0"/>
          </a:p>
          <a:p>
            <a:pPr marL="829944" marR="330835">
              <a:lnSpc>
                <a:spcPts val="3460"/>
              </a:lnSpc>
              <a:spcBef>
                <a:spcPts val="815"/>
              </a:spcBef>
            </a:pPr>
            <a:endParaRPr spc="-20" dirty="0"/>
          </a:p>
        </p:txBody>
      </p:sp>
      <p:pic>
        <p:nvPicPr>
          <p:cNvPr id="8" name="Picture 7"/>
          <p:cNvPicPr>
            <a:picLocks noChangeAspect="1"/>
          </p:cNvPicPr>
          <p:nvPr/>
        </p:nvPicPr>
        <p:blipFill>
          <a:blip r:embed="rId2"/>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2115905875"/>
      </p:ext>
    </p:extLst>
  </p:cSld>
  <p:clrMapOvr>
    <a:masterClrMapping/>
  </p:clrMapOvr>
  <mc:AlternateContent xmlns:mc="http://schemas.openxmlformats.org/markup-compatibility/2006" xmlns:p14="http://schemas.microsoft.com/office/powerpoint/2010/main">
    <mc:Choice Requires="p14">
      <p:transition spd="slow" p14:dur="2000" advTm="312089"/>
    </mc:Choice>
    <mc:Fallback xmlns="">
      <p:transition spd="slow" advTm="312089"/>
    </mc:Fallback>
  </mc:AlternateContent>
  <p:extLst>
    <p:ext uri="{3A86A75C-4F4B-4683-9AE1-C65F6400EC91}">
      <p14:laserTraceLst xmlns:p14="http://schemas.microsoft.com/office/powerpoint/2010/main">
        <p14:tracePtLst>
          <p14:tracePt t="80554" x="938213" y="5010150"/>
          <p14:tracePt t="80674" x="946150" y="5000625"/>
          <p14:tracePt t="80682" x="990600" y="4956175"/>
          <p14:tracePt t="80690" x="1071563" y="4884738"/>
          <p14:tracePt t="80721" x="1554163" y="4554538"/>
          <p14:tracePt t="80754" x="2268538" y="3965575"/>
          <p14:tracePt t="80771" x="2465388" y="3687763"/>
          <p14:tracePt t="80788" x="2714625" y="3259138"/>
          <p14:tracePt t="80804" x="3205163" y="2786063"/>
          <p14:tracePt t="80821" x="3857625" y="2366963"/>
          <p14:tracePt t="80838" x="4687888" y="1911350"/>
          <p14:tracePt t="80855" x="5491163" y="1633538"/>
          <p14:tracePt t="80871" x="6251575" y="1384300"/>
          <p14:tracePt t="80888" x="6911975" y="1160463"/>
          <p14:tracePt t="80905" x="7224713" y="1054100"/>
          <p14:tracePt t="80922" x="7251700" y="1054100"/>
          <p14:tracePt t="80970" x="7242175" y="1054100"/>
          <p14:tracePt t="80978" x="7224713" y="1062038"/>
          <p14:tracePt t="80989" x="7215188" y="1071563"/>
          <p14:tracePt t="81005" x="7108825" y="1152525"/>
          <p14:tracePt t="81022" x="7000875" y="1241425"/>
          <p14:tracePt t="81039" x="6875463" y="1339850"/>
          <p14:tracePt t="81055" x="6777038" y="1419225"/>
          <p14:tracePt t="81072" x="6688138" y="1473200"/>
          <p14:tracePt t="81089" x="6599238" y="1517650"/>
          <p14:tracePt t="81090" x="6537325" y="1544638"/>
          <p14:tracePt t="81106" x="6367463" y="1581150"/>
          <p14:tracePt t="81122" x="6143625" y="1608138"/>
          <p14:tracePt t="81139" x="5848350" y="1608138"/>
          <p14:tracePt t="81156" x="5402263" y="1625600"/>
          <p14:tracePt t="81172" x="4965700" y="1625600"/>
          <p14:tracePt t="81189" x="4572000" y="1633538"/>
          <p14:tracePt t="81206" x="4348163" y="1633538"/>
          <p14:tracePt t="81223" x="4179888" y="1633538"/>
          <p14:tracePt t="81240" x="4054475" y="1652588"/>
          <p14:tracePt t="81256" x="4000500" y="1670050"/>
          <p14:tracePt t="81273" x="3929063" y="1704975"/>
          <p14:tracePt t="81290" x="3776663" y="1776413"/>
          <p14:tracePt t="81306" x="3687763" y="1803400"/>
          <p14:tracePt t="81323" x="3608388" y="1839913"/>
          <p14:tracePt t="81340" x="3500438" y="1884363"/>
          <p14:tracePt t="81357" x="3394075" y="1911350"/>
          <p14:tracePt t="81373" x="3295650" y="1938338"/>
          <p14:tracePt t="81390" x="3241675" y="1955800"/>
          <p14:tracePt t="81407" x="3179763" y="1973263"/>
          <p14:tracePt t="81423" x="3071813" y="2000250"/>
          <p14:tracePt t="81440" x="2946400" y="2036763"/>
          <p14:tracePt t="81457" x="2786063" y="2098675"/>
          <p14:tracePt t="81474" x="2527300" y="2152650"/>
          <p14:tracePt t="81490" x="2374900" y="2170113"/>
          <p14:tracePt t="81507" x="2286000" y="2170113"/>
          <p14:tracePt t="81524" x="2259013" y="2170113"/>
          <p14:tracePt t="81540" x="2224088" y="2160588"/>
          <p14:tracePt t="81557" x="2197100" y="2143125"/>
          <p14:tracePt t="81574" x="2197100" y="2133600"/>
          <p14:tracePt t="81590" x="2187575" y="2133600"/>
          <p14:tracePt t="81607" x="2187575" y="2125663"/>
          <p14:tracePt t="81624" x="2187575" y="2116138"/>
          <p14:tracePt t="81642" x="2187575" y="2108200"/>
          <p14:tracePt t="81657" x="2179638" y="2098675"/>
          <p14:tracePt t="81706" x="2179638" y="2089150"/>
          <p14:tracePt t="81738" x="2187575" y="2081213"/>
          <p14:tracePt t="81754" x="2205038" y="2081213"/>
          <p14:tracePt t="81762" x="2214563" y="2081213"/>
          <p14:tracePt t="81770" x="2232025" y="2081213"/>
          <p14:tracePt t="81778" x="2251075" y="2081213"/>
          <p14:tracePt t="81791" x="2259013" y="2081213"/>
          <p14:tracePt t="81808" x="2303463" y="2081213"/>
          <p14:tracePt t="81825" x="2339975" y="2081213"/>
          <p14:tracePt t="81841" x="2393950" y="2081213"/>
          <p14:tracePt t="81858" x="2455863" y="2081213"/>
          <p14:tracePt t="81875" x="2500313" y="2081213"/>
          <p14:tracePt t="81892" x="2544763" y="2081213"/>
          <p14:tracePt t="81908" x="2589213" y="2081213"/>
          <p14:tracePt t="81925" x="2616200" y="2081213"/>
          <p14:tracePt t="81942" x="2633663" y="2081213"/>
          <p14:tracePt t="81959" x="2652713" y="2081213"/>
          <p14:tracePt t="81975" x="2670175" y="2081213"/>
          <p14:tracePt t="81992" x="2714625" y="2081213"/>
          <p14:tracePt t="82009" x="2741613" y="2081213"/>
          <p14:tracePt t="82026" x="2795588" y="2081213"/>
          <p14:tracePt t="82042" x="2840038" y="2081213"/>
          <p14:tracePt t="82059" x="2884488" y="2081213"/>
          <p14:tracePt t="82076" x="2901950" y="2081213"/>
          <p14:tracePt t="82092" x="2928938" y="2071688"/>
          <p14:tracePt t="82109" x="2946400" y="2071688"/>
          <p14:tracePt t="82126" x="2982913" y="2071688"/>
          <p14:tracePt t="82143" x="3027363" y="2071688"/>
          <p14:tracePt t="82159" x="3081338" y="2071688"/>
          <p14:tracePt t="82176" x="3133725" y="2071688"/>
          <p14:tracePt t="82193" x="3170238" y="2071688"/>
          <p14:tracePt t="82210" x="3214688" y="2071688"/>
          <p14:tracePt t="82226" x="3251200" y="2071688"/>
          <p14:tracePt t="82243" x="3268663" y="2071688"/>
          <p14:tracePt t="82260" x="3295650" y="2071688"/>
          <p14:tracePt t="82276" x="3322638" y="2071688"/>
          <p14:tracePt t="82293" x="3340100" y="2071688"/>
          <p14:tracePt t="82310" x="3375025" y="2071688"/>
          <p14:tracePt t="82327" x="3419475" y="2071688"/>
          <p14:tracePt t="82343" x="3455988" y="2081213"/>
          <p14:tracePt t="82360" x="3490913" y="2089150"/>
          <p14:tracePt t="82377" x="3554413" y="2098675"/>
          <p14:tracePt t="82393" x="3633788" y="2098675"/>
          <p14:tracePt t="82410" x="3705225" y="2108200"/>
          <p14:tracePt t="82427" x="3768725" y="2108200"/>
          <p14:tracePt t="82444" x="3840163" y="2108200"/>
          <p14:tracePt t="82460" x="3902075" y="2108200"/>
          <p14:tracePt t="82477" x="3983038" y="2108200"/>
          <p14:tracePt t="82494" x="4037013" y="2108200"/>
          <p14:tracePt t="82510" x="4081463" y="2108200"/>
          <p14:tracePt t="82527" x="4170363" y="2108200"/>
          <p14:tracePt t="82544" x="4268788" y="2108200"/>
          <p14:tracePt t="82561" x="4375150" y="2108200"/>
          <p14:tracePt t="82578" x="4491038" y="2098675"/>
          <p14:tracePt t="82594" x="4572000" y="2089150"/>
          <p14:tracePt t="82611" x="4633913" y="2081213"/>
          <p14:tracePt t="82628" x="4687888" y="2071688"/>
          <p14:tracePt t="82644" x="4768850" y="2054225"/>
          <p14:tracePt t="82661" x="4840288" y="2044700"/>
          <p14:tracePt t="82678" x="4902200" y="2036763"/>
          <p14:tracePt t="82695" x="4983163" y="2009775"/>
          <p14:tracePt t="82711" x="5027613" y="2009775"/>
          <p14:tracePt t="82728" x="5045075" y="2009775"/>
          <p14:tracePt t="83330" x="5062538" y="2000250"/>
          <p14:tracePt t="83386" x="5072063" y="2000250"/>
          <p14:tracePt t="83394" x="5072063" y="1990725"/>
          <p14:tracePt t="83402" x="5081588" y="1990725"/>
          <p14:tracePt t="83431" x="5108575" y="1990725"/>
          <p14:tracePt t="83464" x="5116513" y="1990725"/>
          <p14:tracePt t="83498" x="5126038" y="1990725"/>
          <p14:tracePt t="83514" x="5197475" y="1990725"/>
          <p14:tracePt t="83531" x="5268913" y="2000250"/>
          <p14:tracePt t="83548" x="5367338" y="2009775"/>
          <p14:tracePt t="83564" x="5456238" y="2027238"/>
          <p14:tracePt t="83581" x="5545138" y="2036763"/>
          <p14:tracePt t="83598" x="5661025" y="2054225"/>
          <p14:tracePt t="83614" x="5759450" y="2062163"/>
          <p14:tracePt t="83631" x="5857875" y="2071688"/>
          <p14:tracePt t="83648" x="5938838" y="2071688"/>
          <p14:tracePt t="83665" x="6062663" y="2081213"/>
          <p14:tracePt t="83681" x="6153150" y="2081213"/>
          <p14:tracePt t="83698" x="6242050" y="2081213"/>
          <p14:tracePt t="83715" x="6269038" y="2081213"/>
          <p14:tracePt t="83731" x="6286500" y="2081213"/>
          <p14:tracePt t="83748" x="6303963" y="2081213"/>
          <p14:tracePt t="83765" x="6357938" y="2081213"/>
          <p14:tracePt t="83782" x="6394450" y="2081213"/>
          <p14:tracePt t="83799" x="6438900" y="2081213"/>
          <p14:tracePt t="83815" x="6491288" y="2081213"/>
          <p14:tracePt t="83832" x="6545263" y="2081213"/>
          <p14:tracePt t="83849" x="6599238" y="2081213"/>
          <p14:tracePt t="83865" x="6653213" y="2071688"/>
          <p14:tracePt t="83882" x="6732588" y="2054225"/>
          <p14:tracePt t="83899" x="6804025" y="2054225"/>
          <p14:tracePt t="83916" x="6884988" y="2027238"/>
          <p14:tracePt t="83932" x="7000875" y="2009775"/>
          <p14:tracePt t="83949" x="7108825" y="1990725"/>
          <p14:tracePt t="83966" x="7232650" y="1973263"/>
          <p14:tracePt t="83982" x="7340600" y="1946275"/>
          <p14:tracePt t="83999" x="7394575" y="1946275"/>
          <p14:tracePt t="84016" x="7446963" y="1938338"/>
          <p14:tracePt t="84033" x="7491413" y="1928813"/>
          <p14:tracePt t="84049" x="7527925" y="1928813"/>
          <p14:tracePt t="84066" x="7554913" y="1928813"/>
          <p14:tracePt t="84083" x="7572375" y="1928813"/>
          <p14:tracePt t="84100" x="7599363" y="1919288"/>
          <p14:tracePt t="84116" x="7626350" y="1919288"/>
          <p14:tracePt t="84133" x="7661275" y="1919288"/>
          <p14:tracePt t="84150" x="7697788" y="1919288"/>
          <p14:tracePt t="84167" x="7751763" y="1919288"/>
          <p14:tracePt t="84183" x="7796213" y="1919288"/>
          <p14:tracePt t="84200" x="7840663" y="1919288"/>
          <p14:tracePt t="84217" x="7885113" y="1911350"/>
          <p14:tracePt t="84233" x="7929563" y="1911350"/>
          <p14:tracePt t="84250" x="7991475" y="1911350"/>
          <p14:tracePt t="84267" x="8027988" y="1911350"/>
          <p14:tracePt t="84283" x="8072438" y="1911350"/>
          <p14:tracePt t="84300" x="8126413" y="1911350"/>
          <p14:tracePt t="84317" x="8180388" y="1911350"/>
          <p14:tracePt t="84334" x="8232775" y="1911350"/>
          <p14:tracePt t="84351" x="8277225" y="1911350"/>
          <p14:tracePt t="84367" x="8313738" y="1911350"/>
          <p14:tracePt t="84384" x="8358188" y="1911350"/>
          <p14:tracePt t="84401" x="8402638" y="1911350"/>
          <p14:tracePt t="84417" x="8447088" y="1911350"/>
          <p14:tracePt t="84434" x="8483600" y="1911350"/>
          <p14:tracePt t="84451" x="8510588" y="1911350"/>
          <p14:tracePt t="84468" x="8528050" y="1911350"/>
          <p14:tracePt t="84484" x="8545513" y="1911350"/>
          <p14:tracePt t="84501" x="8562975" y="1911350"/>
          <p14:tracePt t="84518" x="8599488" y="1911350"/>
          <p14:tracePt t="84535" x="8634413" y="1911350"/>
          <p14:tracePt t="84551" x="8670925" y="1911350"/>
          <p14:tracePt t="84568" x="8705850" y="1911350"/>
          <p14:tracePt t="84585" x="8742363" y="1911350"/>
          <p14:tracePt t="84586" x="8769350" y="1911350"/>
          <p14:tracePt t="84601" x="8796338" y="1911350"/>
          <p14:tracePt t="84618" x="8848725" y="1911350"/>
          <p14:tracePt t="84635" x="8875713" y="1911350"/>
          <p14:tracePt t="84651" x="8902700" y="1911350"/>
          <p14:tracePt t="84668" x="8929688" y="1911350"/>
          <p14:tracePt t="84685" x="8939213" y="1911350"/>
          <p14:tracePt t="84702" x="8947150" y="1911350"/>
          <p14:tracePt t="84735" x="8956675" y="1911350"/>
          <p14:tracePt t="85378" x="8912225" y="1911350"/>
          <p14:tracePt t="85386" x="8867775" y="1919288"/>
          <p14:tracePt t="85395" x="8804275" y="1928813"/>
          <p14:tracePt t="85404" x="8732838" y="1938338"/>
          <p14:tracePt t="85421" x="8555038" y="1955800"/>
          <p14:tracePt t="85438" x="8323263" y="1990725"/>
          <p14:tracePt t="85471" x="7769225" y="2000250"/>
          <p14:tracePt t="85505" x="7045325" y="2000250"/>
          <p14:tracePt t="85521" x="6589713" y="2036763"/>
          <p14:tracePt t="85538" x="5991225" y="2098675"/>
          <p14:tracePt t="85555" x="5626100" y="2152650"/>
          <p14:tracePt t="85572" x="5375275" y="2187575"/>
          <p14:tracePt t="85588" x="5153025" y="2232025"/>
          <p14:tracePt t="85605" x="4929188" y="2251075"/>
          <p14:tracePt t="85622" x="4751388" y="2268538"/>
          <p14:tracePt t="85638" x="4554538" y="2295525"/>
          <p14:tracePt t="85655" x="4357688" y="2303463"/>
          <p14:tracePt t="85672" x="4187825" y="2312988"/>
          <p14:tracePt t="85689" x="4000500" y="2312988"/>
          <p14:tracePt t="85705" x="3857625" y="2312988"/>
          <p14:tracePt t="85722" x="3670300" y="2312988"/>
          <p14:tracePt t="85739" x="3598863" y="2312988"/>
          <p14:tracePt t="85755" x="3536950" y="2312988"/>
          <p14:tracePt t="85772" x="3500438" y="2312988"/>
          <p14:tracePt t="85789" x="3438525" y="2312988"/>
          <p14:tracePt t="85806" x="3394075" y="2312988"/>
          <p14:tracePt t="85822" x="3348038" y="2312988"/>
          <p14:tracePt t="85839" x="3286125" y="2312988"/>
          <p14:tracePt t="85856" x="3224213" y="2312988"/>
          <p14:tracePt t="85873" x="3170238" y="2312988"/>
          <p14:tracePt t="85889" x="3116263" y="2312988"/>
          <p14:tracePt t="85906" x="3071813" y="2312988"/>
          <p14:tracePt t="85923" x="3036888" y="2312988"/>
          <p14:tracePt t="85939" x="3009900" y="2312988"/>
          <p14:tracePt t="85956" x="2982913" y="2312988"/>
          <p14:tracePt t="85973" x="2955925" y="2322513"/>
          <p14:tracePt t="85990" x="2938463" y="2322513"/>
          <p14:tracePt t="86006" x="2911475" y="2322513"/>
          <p14:tracePt t="86023" x="2901950" y="2330450"/>
          <p14:tracePt t="86154" x="2928938" y="2330450"/>
          <p14:tracePt t="86162" x="2965450" y="2330450"/>
          <p14:tracePt t="86174" x="3017838" y="2330450"/>
          <p14:tracePt t="86190" x="3108325" y="2330450"/>
          <p14:tracePt t="86207" x="3232150" y="2330450"/>
          <p14:tracePt t="86224" x="3375025" y="2339975"/>
          <p14:tracePt t="86240" x="3465513" y="2339975"/>
          <p14:tracePt t="86257" x="3517900" y="2339975"/>
          <p14:tracePt t="86274" x="3536950" y="2339975"/>
          <p14:tracePt t="86530" x="3544888" y="2339975"/>
          <p14:tracePt t="86538" x="3562350" y="2339975"/>
          <p14:tracePt t="86547" x="3589338" y="2339975"/>
          <p14:tracePt t="86558" x="3643313" y="2339975"/>
          <p14:tracePt t="86575" x="3751263" y="2339975"/>
          <p14:tracePt t="86592" x="3875088" y="2339975"/>
          <p14:tracePt t="86609" x="4017963" y="2339975"/>
          <p14:tracePt t="86625" x="4170363" y="2339975"/>
          <p14:tracePt t="86642" x="4286250" y="2339975"/>
          <p14:tracePt t="86659" x="4322763" y="2339975"/>
          <p14:tracePt t="86675" x="4340225" y="2339975"/>
          <p14:tracePt t="86692" x="4348163" y="2339975"/>
          <p14:tracePt t="87450" x="4357688" y="2339975"/>
          <p14:tracePt t="87458" x="4375150" y="2339975"/>
          <p14:tracePt t="87466" x="4402138" y="2339975"/>
          <p14:tracePt t="87478" x="4438650" y="2339975"/>
          <p14:tracePt t="87495" x="4537075" y="2339975"/>
          <p14:tracePt t="87512" x="4633913" y="2339975"/>
          <p14:tracePt t="87545" x="4803775" y="2339975"/>
          <p14:tracePt t="87579" x="4919663" y="2339975"/>
          <p14:tracePt t="87595" x="4946650" y="2330450"/>
          <p14:tracePt t="87612" x="4965700" y="2322513"/>
          <p14:tracePt t="87629" x="4983163" y="2322513"/>
          <p14:tracePt t="87646" x="4991100" y="2322513"/>
          <p14:tracePt t="87662" x="5010150" y="2322513"/>
          <p14:tracePt t="87679" x="5027613" y="2312988"/>
          <p14:tracePt t="87696" x="5037138" y="2312988"/>
          <p14:tracePt t="87712" x="5054600" y="2312988"/>
          <p14:tracePt t="87729" x="5072063" y="2312988"/>
          <p14:tracePt t="87746" x="5116513" y="2312988"/>
          <p14:tracePt t="87763" x="5170488" y="2312988"/>
          <p14:tracePt t="87779" x="5224463" y="2312988"/>
          <p14:tracePt t="87796" x="5303838" y="2312988"/>
          <p14:tracePt t="87813" x="5394325" y="2312988"/>
          <p14:tracePt t="87829" x="5518150" y="2330450"/>
          <p14:tracePt t="87846" x="5634038" y="2330450"/>
          <p14:tracePt t="87863" x="5751513" y="2330450"/>
          <p14:tracePt t="87880" x="5857875" y="2330450"/>
          <p14:tracePt t="87896" x="5919788" y="2330450"/>
          <p14:tracePt t="87913" x="5965825" y="2330450"/>
          <p14:tracePt t="87930" x="6000750" y="2330450"/>
          <p14:tracePt t="87947" x="6010275" y="2330450"/>
          <p14:tracePt t="87963" x="6018213" y="2330450"/>
          <p14:tracePt t="87980" x="6027738" y="2330450"/>
          <p14:tracePt t="88014" x="6037263" y="2330450"/>
          <p14:tracePt t="88030" x="6072188" y="2330450"/>
          <p14:tracePt t="88047" x="6089650" y="2330450"/>
          <p14:tracePt t="88064" x="6134100" y="2322513"/>
          <p14:tracePt t="88080" x="6153150" y="2312988"/>
          <p14:tracePt t="88097" x="6180138" y="2303463"/>
          <p14:tracePt t="88099" x="6188075" y="2303463"/>
          <p14:tracePt t="88114" x="6224588" y="2303463"/>
          <p14:tracePt t="88130" x="6259513" y="2303463"/>
          <p14:tracePt t="88147" x="6296025" y="2303463"/>
          <p14:tracePt t="88164" x="6340475" y="2303463"/>
          <p14:tracePt t="88181" x="6394450" y="2303463"/>
          <p14:tracePt t="88197" x="6446838" y="2303463"/>
          <p14:tracePt t="88214" x="6500813" y="2303463"/>
          <p14:tracePt t="88231" x="6572250" y="2303463"/>
          <p14:tracePt t="88248" x="6634163" y="2303463"/>
          <p14:tracePt t="88264" x="6705600" y="2303463"/>
          <p14:tracePt t="88281" x="6769100" y="2303463"/>
          <p14:tracePt t="88298" x="6858000" y="2295525"/>
          <p14:tracePt t="88315" x="6911975" y="2295525"/>
          <p14:tracePt t="88331" x="6983413" y="2295525"/>
          <p14:tracePt t="88348" x="7054850" y="2295525"/>
          <p14:tracePt t="88365" x="7161213" y="2295525"/>
          <p14:tracePt t="88381" x="7296150" y="2295525"/>
          <p14:tracePt t="88398" x="7456488" y="2312988"/>
          <p14:tracePt t="88415" x="7634288" y="2339975"/>
          <p14:tracePt t="88432" x="7769225" y="2357438"/>
          <p14:tracePt t="88448" x="7920038" y="2401888"/>
          <p14:tracePt t="88465" x="8054975" y="2428875"/>
          <p14:tracePt t="88482" x="8134350" y="2446338"/>
          <p14:tracePt t="88498" x="8259763" y="2482850"/>
          <p14:tracePt t="88515" x="8277225" y="2482850"/>
          <p14:tracePt t="88618" x="8286750" y="2482850"/>
          <p14:tracePt t="88626" x="8296275" y="2482850"/>
          <p14:tracePt t="88634" x="8313738" y="2482850"/>
          <p14:tracePt t="88649" x="8331200" y="2482850"/>
          <p14:tracePt t="88666" x="8385175" y="2490788"/>
          <p14:tracePt t="88682" x="8420100" y="2490788"/>
          <p14:tracePt t="88699" x="8447088" y="2490788"/>
          <p14:tracePt t="88716" x="8491538" y="2490788"/>
          <p14:tracePt t="88733" x="8518525" y="2500313"/>
          <p14:tracePt t="88749" x="8537575" y="2500313"/>
          <p14:tracePt t="88766" x="8545513" y="2509838"/>
          <p14:tracePt t="88783" x="8562975" y="2509838"/>
          <p14:tracePt t="146309" x="8562975" y="2517775"/>
          <p14:tracePt t="146317" x="8555038" y="2527300"/>
          <p14:tracePt t="146332" x="8545513" y="2544763"/>
          <p14:tracePt t="146340" x="8510588" y="2581275"/>
          <p14:tracePt t="146354" x="8474075" y="2625725"/>
          <p14:tracePt t="146370" x="8439150" y="2687638"/>
          <p14:tracePt t="146404" x="8402638" y="2795588"/>
          <p14:tracePt t="146437" x="8394700" y="2847975"/>
          <p14:tracePt t="146893" x="8385175" y="2857500"/>
          <p14:tracePt t="146909" x="8375650" y="2867025"/>
          <p14:tracePt t="146917" x="8367713" y="2874963"/>
          <p14:tracePt t="146973" x="8358188" y="2884488"/>
          <p14:tracePt t="146980" x="8348663" y="2894013"/>
          <p14:tracePt t="147004" x="8340725" y="2894013"/>
          <p14:tracePt t="147023" x="8331200" y="2901950"/>
          <p14:tracePt t="147056" x="8313738" y="2919413"/>
          <p14:tracePt t="147073" x="8304213" y="2928938"/>
          <p14:tracePt t="147109" x="8296275" y="2928938"/>
          <p14:tracePt t="147123" x="8286750" y="2938463"/>
          <p14:tracePt t="147549" x="8277225" y="2938463"/>
          <p14:tracePt t="147572" x="8269288" y="2946400"/>
          <p14:tracePt t="147644" x="8259763" y="2955925"/>
          <p14:tracePt t="147652" x="8251825" y="2965450"/>
          <p14:tracePt t="147677" x="8242300" y="2965450"/>
          <p14:tracePt t="147725" x="8232775" y="2965450"/>
          <p14:tracePt t="147741" x="8224838" y="2973388"/>
          <p14:tracePt t="147757" x="8215313" y="2973388"/>
          <p14:tracePt t="147805" x="8197850" y="2982913"/>
          <p14:tracePt t="147813" x="8197850" y="2990850"/>
          <p14:tracePt t="147821" x="8188325" y="2990850"/>
          <p14:tracePt t="147829" x="8180388" y="2990850"/>
          <p14:tracePt t="147853" x="8170863" y="2990850"/>
          <p14:tracePt t="147869" x="8161338" y="2990850"/>
          <p14:tracePt t="147885" x="8143875" y="3000375"/>
          <p14:tracePt t="147893" x="8126413" y="3009900"/>
          <p14:tracePt t="147909" x="8099425" y="3009900"/>
          <p14:tracePt t="147926" x="8089900" y="3009900"/>
          <p14:tracePt t="148061" x="8081963" y="3009900"/>
          <p14:tracePt t="148077" x="8072438" y="3009900"/>
          <p14:tracePt t="148085" x="8062913" y="3009900"/>
          <p14:tracePt t="148093" x="8054975" y="3009900"/>
          <p14:tracePt t="148117" x="8045450" y="3009900"/>
          <p14:tracePt t="148132" x="8037513" y="3009900"/>
          <p14:tracePt t="148157" x="8027988" y="3009900"/>
          <p14:tracePt t="148205" x="8018463" y="3009900"/>
          <p14:tracePt t="148237" x="8010525" y="3009900"/>
          <p14:tracePt t="148277" x="8001000" y="3009900"/>
          <p14:tracePt t="148293" x="7991475" y="3009900"/>
          <p14:tracePt t="148301" x="7983538" y="3009900"/>
          <p14:tracePt t="148311" x="7966075" y="3009900"/>
          <p14:tracePt t="148327" x="7939088" y="3000375"/>
          <p14:tracePt t="148344" x="7894638" y="2990850"/>
          <p14:tracePt t="148361" x="7848600" y="2973388"/>
          <p14:tracePt t="148378" x="7823200" y="2973388"/>
          <p14:tracePt t="148394" x="7804150" y="2973388"/>
          <p14:tracePt t="148411" x="7786688" y="2965450"/>
          <p14:tracePt t="148428" x="7777163" y="2965450"/>
          <p14:tracePt t="148549" x="7777163" y="2955925"/>
          <p14:tracePt t="148604" x="7786688" y="2946400"/>
          <p14:tracePt t="148613" x="7796213" y="2946400"/>
          <p14:tracePt t="148629" x="7804150" y="2938463"/>
          <p14:tracePt t="148637" x="7813675" y="2928938"/>
          <p14:tracePt t="148661" x="7831138" y="2919413"/>
          <p14:tracePt t="148685" x="7840663" y="2919413"/>
          <p14:tracePt t="148701" x="7848600" y="2919413"/>
          <p14:tracePt t="148717" x="7858125" y="2911475"/>
          <p14:tracePt t="148733" x="7867650" y="2911475"/>
          <p14:tracePt t="148941" x="7875588" y="2911475"/>
          <p14:tracePt t="148949" x="7875588" y="2901950"/>
          <p14:tracePt t="148957" x="7867650" y="2894013"/>
          <p14:tracePt t="148981" x="7858125" y="2894013"/>
          <p14:tracePt t="148996" x="7848600" y="2894013"/>
          <p14:tracePt t="149005" x="7840663" y="2894013"/>
          <p14:tracePt t="149030" x="7831138" y="2894013"/>
          <p14:tracePt t="149063" x="7804150" y="2894013"/>
          <p14:tracePt t="149080" x="7786688" y="2894013"/>
          <p14:tracePt t="149301" x="7777163" y="2884488"/>
          <p14:tracePt t="149309" x="7769225" y="2867025"/>
          <p14:tracePt t="149317" x="7751763" y="2857500"/>
          <p14:tracePt t="149331" x="7697788" y="2847975"/>
          <p14:tracePt t="149348" x="7537450" y="2813050"/>
          <p14:tracePt t="149364" x="7170738" y="2759075"/>
          <p14:tracePt t="149381" x="6813550" y="2714625"/>
          <p14:tracePt t="149398" x="6510338" y="2705100"/>
          <p14:tracePt t="149415" x="6286500" y="2697163"/>
          <p14:tracePt t="149431" x="6143625" y="2697163"/>
          <p14:tracePt t="149448" x="6054725" y="2697163"/>
          <p14:tracePt t="149465" x="5991225" y="2697163"/>
          <p14:tracePt t="149482" x="5956300" y="2697163"/>
          <p14:tracePt t="149498" x="5929313" y="2697163"/>
          <p14:tracePt t="149515" x="5902325" y="2697163"/>
          <p14:tracePt t="149532" x="5867400" y="2697163"/>
          <p14:tracePt t="149548" x="5803900" y="2697163"/>
          <p14:tracePt t="149565" x="5732463" y="2697163"/>
          <p14:tracePt t="149582" x="5643563" y="2697163"/>
          <p14:tracePt t="149599" x="5545138" y="2697163"/>
          <p14:tracePt t="149615" x="5473700" y="2697163"/>
          <p14:tracePt t="149632" x="5438775" y="2697163"/>
          <p14:tracePt t="149649" x="5419725" y="2697163"/>
          <p14:tracePt t="149666" x="5411788" y="2697163"/>
          <p14:tracePt t="149701" x="5402263" y="2697163"/>
          <p14:tracePt t="149813" x="5419725" y="2697163"/>
          <p14:tracePt t="149821" x="5446713" y="2697163"/>
          <p14:tracePt t="149829" x="5473700" y="2697163"/>
          <p14:tracePt t="149837" x="5510213" y="2697163"/>
          <p14:tracePt t="149849" x="5545138" y="2705100"/>
          <p14:tracePt t="149866" x="5608638" y="2724150"/>
          <p14:tracePt t="149883" x="5653088" y="2732088"/>
          <p14:tracePt t="149900" x="5688013" y="2732088"/>
          <p14:tracePt t="149916" x="5715000" y="2732088"/>
          <p14:tracePt t="149933" x="5724525" y="2732088"/>
          <p14:tracePt t="150093" x="5732463" y="2732088"/>
          <p14:tracePt t="150101" x="5759450" y="2732088"/>
          <p14:tracePt t="150109" x="5786438" y="2732088"/>
          <p14:tracePt t="150117" x="5822950" y="2732088"/>
          <p14:tracePt t="150134" x="5884863" y="2732088"/>
          <p14:tracePt t="150151" x="5938838" y="2732088"/>
          <p14:tracePt t="150167" x="5973763" y="2732088"/>
          <p14:tracePt t="150184" x="5983288" y="2732088"/>
          <p14:tracePt t="150565" x="5991225" y="2732088"/>
          <p14:tracePt t="150573" x="6018213" y="2732088"/>
          <p14:tracePt t="150581" x="6037263" y="2732088"/>
          <p14:tracePt t="150602" x="6081713" y="2724150"/>
          <p14:tracePt t="150636" x="6215063" y="2724150"/>
          <p14:tracePt t="150652" x="6348413" y="2724150"/>
          <p14:tracePt t="150669" x="6419850" y="2714625"/>
          <p14:tracePt t="150686" x="6518275" y="2705100"/>
          <p14:tracePt t="150703" x="6616700" y="2697163"/>
          <p14:tracePt t="150719" x="6697663" y="2697163"/>
          <p14:tracePt t="150736" x="6759575" y="2697163"/>
          <p14:tracePt t="150753" x="6840538" y="2697163"/>
          <p14:tracePt t="150770" x="6894513" y="2697163"/>
          <p14:tracePt t="150786" x="6929438" y="2697163"/>
          <p14:tracePt t="150803" x="6973888" y="2697163"/>
          <p14:tracePt t="150820" x="7027863" y="2697163"/>
          <p14:tracePt t="150836" x="7099300" y="2697163"/>
          <p14:tracePt t="150853" x="7134225" y="2697163"/>
          <p14:tracePt t="150870" x="7153275" y="2697163"/>
          <p14:tracePt t="150886" x="7180263" y="2697163"/>
          <p14:tracePt t="150903" x="7232650" y="2697163"/>
          <p14:tracePt t="150920" x="7277100" y="2697163"/>
          <p14:tracePt t="150937" x="7331075" y="2697163"/>
          <p14:tracePt t="150953" x="7419975" y="2697163"/>
          <p14:tracePt t="150970" x="7500938" y="2697163"/>
          <p14:tracePt t="150987" x="7608888" y="2687638"/>
          <p14:tracePt t="151004" x="7697788" y="2670175"/>
          <p14:tracePt t="151020" x="7840663" y="2652713"/>
          <p14:tracePt t="151037" x="7939088" y="2643188"/>
          <p14:tracePt t="151054" x="8027988" y="2625725"/>
          <p14:tracePt t="151071" x="8126413" y="2608263"/>
          <p14:tracePt t="151087" x="8188325" y="2581275"/>
          <p14:tracePt t="151104" x="8269288" y="2562225"/>
          <p14:tracePt t="151121" x="8304213" y="2554288"/>
          <p14:tracePt t="151137" x="8331200" y="2544763"/>
          <p14:tracePt t="151154" x="8358188" y="2544763"/>
          <p14:tracePt t="151171" x="8367713" y="2544763"/>
          <p14:tracePt t="151187" x="8375650" y="2544763"/>
          <p14:tracePt t="151204" x="8420100" y="2544763"/>
          <p14:tracePt t="151221" x="8447088" y="2544763"/>
          <p14:tracePt t="151238" x="8483600" y="2544763"/>
          <p14:tracePt t="151255" x="8562975" y="2544763"/>
          <p14:tracePt t="151271" x="8609013" y="2544763"/>
          <p14:tracePt t="151288" x="8661400" y="2544763"/>
          <p14:tracePt t="151305" x="8724900" y="2544763"/>
          <p14:tracePt t="151321" x="8759825" y="2544763"/>
          <p14:tracePt t="151338" x="8769350" y="2544763"/>
          <p14:tracePt t="151445" x="8751888" y="2554288"/>
          <p14:tracePt t="151453" x="8705850" y="2571750"/>
          <p14:tracePt t="151461" x="8643938" y="2598738"/>
          <p14:tracePt t="151472" x="8555038" y="2625725"/>
          <p14:tracePt t="151489" x="8286750" y="2670175"/>
          <p14:tracePt t="151505" x="7991475" y="2679700"/>
          <p14:tracePt t="151522" x="7680325" y="2679700"/>
          <p14:tracePt t="151539" x="7313613" y="2679700"/>
          <p14:tracePt t="151556" x="7037388" y="2670175"/>
          <p14:tracePt t="151572" x="6742113" y="2670175"/>
          <p14:tracePt t="151589" x="6527800" y="2670175"/>
          <p14:tracePt t="151606" x="6348413" y="2679700"/>
          <p14:tracePt t="151623" x="6197600" y="2697163"/>
          <p14:tracePt t="151639" x="6054725" y="2732088"/>
          <p14:tracePt t="151656" x="5946775" y="2759075"/>
          <p14:tracePt t="151673" x="5857875" y="2776538"/>
          <p14:tracePt t="151689" x="5795963" y="2786063"/>
          <p14:tracePt t="151706" x="5697538" y="2803525"/>
          <p14:tracePt t="151723" x="5581650" y="2822575"/>
          <p14:tracePt t="151740" x="5438775" y="2840038"/>
          <p14:tracePt t="151757" x="5197475" y="2840038"/>
          <p14:tracePt t="151773" x="5037138" y="2840038"/>
          <p14:tracePt t="151790" x="4857750" y="2840038"/>
          <p14:tracePt t="151806" x="4697413" y="2840038"/>
          <p14:tracePt t="151823" x="4500563" y="2840038"/>
          <p14:tracePt t="151840" x="4295775" y="2840038"/>
          <p14:tracePt t="151857" x="4071938" y="2847975"/>
          <p14:tracePt t="151873" x="3867150" y="2874963"/>
          <p14:tracePt t="151890" x="3679825" y="2901950"/>
          <p14:tracePt t="151907" x="3490913" y="2928938"/>
          <p14:tracePt t="151923" x="3384550" y="2955925"/>
          <p14:tracePt t="151941" x="3241675" y="2982913"/>
          <p14:tracePt t="151957" x="3170238" y="3009900"/>
          <p14:tracePt t="151974" x="3116263" y="3027363"/>
          <p14:tracePt t="151990" x="3071813" y="3027363"/>
          <p14:tracePt t="152007" x="3017838" y="3036888"/>
          <p14:tracePt t="152024" x="2965450" y="3044825"/>
          <p14:tracePt t="152041" x="2919413" y="3044825"/>
          <p14:tracePt t="152057" x="2884488" y="3044825"/>
          <p14:tracePt t="152074" x="2874963" y="3054350"/>
          <p14:tracePt t="152091" x="2857500" y="3054350"/>
          <p14:tracePt t="152108" x="2840038" y="3054350"/>
          <p14:tracePt t="152125" x="2795588" y="3054350"/>
          <p14:tracePt t="152141" x="2768600" y="3054350"/>
          <p14:tracePt t="152158" x="2724150" y="3054350"/>
          <p14:tracePt t="152174" x="2660650" y="3054350"/>
          <p14:tracePt t="152191" x="2616200" y="3054350"/>
          <p14:tracePt t="152208" x="2562225" y="3054350"/>
          <p14:tracePt t="152225" x="2527300" y="3054350"/>
          <p14:tracePt t="152241" x="2509838" y="3054350"/>
          <p14:tracePt t="152258" x="2490788" y="3054350"/>
          <p14:tracePt t="152275" x="2482850" y="3054350"/>
          <p14:tracePt t="152308" x="2473325" y="3054350"/>
          <p14:tracePt t="152341" x="2465388" y="3054350"/>
          <p14:tracePt t="152349" x="2455863" y="3044825"/>
          <p14:tracePt t="152445" x="2446338" y="3036888"/>
          <p14:tracePt t="152581" x="2446338" y="3027363"/>
          <p14:tracePt t="152789" x="2455863" y="3027363"/>
          <p14:tracePt t="152813" x="2465388" y="3027363"/>
          <p14:tracePt t="153349" x="2465388" y="3017838"/>
          <p14:tracePt t="153357" x="2473325" y="3017838"/>
          <p14:tracePt t="153365" x="2482850" y="3017838"/>
          <p14:tracePt t="153379" x="2490788" y="3017838"/>
          <p14:tracePt t="153396" x="2517775" y="3017838"/>
          <p14:tracePt t="153412" x="2536825" y="3009900"/>
          <p14:tracePt t="153446" x="2598738" y="3000375"/>
          <p14:tracePt t="153479" x="2732088" y="3000375"/>
          <p14:tracePt t="153496" x="2813050" y="3000375"/>
          <p14:tracePt t="153513" x="2946400" y="3000375"/>
          <p14:tracePt t="153529" x="3071813" y="3000375"/>
          <p14:tracePt t="153546" x="3152775" y="3000375"/>
          <p14:tracePt t="153563" x="3241675" y="3000375"/>
          <p14:tracePt t="153579" x="3303588" y="3000375"/>
          <p14:tracePt t="153596" x="3357563" y="3000375"/>
          <p14:tracePt t="153613" x="3394075" y="2982913"/>
          <p14:tracePt t="153630" x="3438525" y="2982913"/>
          <p14:tracePt t="153646" x="3482975" y="2982913"/>
          <p14:tracePt t="153663" x="3527425" y="2973388"/>
          <p14:tracePt t="153680" x="3643313" y="2965450"/>
          <p14:tracePt t="153697" x="3751263" y="2955925"/>
          <p14:tracePt t="153713" x="3857625" y="2938463"/>
          <p14:tracePt t="153730" x="3973513" y="2938463"/>
          <p14:tracePt t="153747" x="4089400" y="2928938"/>
          <p14:tracePt t="153763" x="4187825" y="2919413"/>
          <p14:tracePt t="153780" x="4259263" y="2911475"/>
          <p14:tracePt t="153797" x="4322763" y="2901950"/>
          <p14:tracePt t="153813" x="4367213" y="2901950"/>
          <p14:tracePt t="153830" x="4411663" y="2901950"/>
          <p14:tracePt t="153847" x="4446588" y="2894013"/>
          <p14:tracePt t="153864" x="4473575" y="2894013"/>
          <p14:tracePt t="153880" x="4510088" y="2894013"/>
          <p14:tracePt t="153897" x="4554538" y="2894013"/>
          <p14:tracePt t="153914" x="4598988" y="2894013"/>
          <p14:tracePt t="153931" x="4660900" y="2894013"/>
          <p14:tracePt t="153947" x="4741863" y="2894013"/>
          <p14:tracePt t="153964" x="4857750" y="2894013"/>
          <p14:tracePt t="153981" x="5037138" y="2894013"/>
          <p14:tracePt t="153997" x="5187950" y="2894013"/>
          <p14:tracePt t="154014" x="5313363" y="2894013"/>
          <p14:tracePt t="154031" x="5429250" y="2894013"/>
          <p14:tracePt t="154048" x="5537200" y="2894013"/>
          <p14:tracePt t="154064" x="5599113" y="2894013"/>
          <p14:tracePt t="154081" x="5634038" y="2894013"/>
          <p14:tracePt t="154115" x="5643563" y="2884488"/>
          <p14:tracePt t="161653" x="5626100" y="2884488"/>
          <p14:tracePt t="161661" x="5589588" y="2894013"/>
          <p14:tracePt t="161669" x="5537200" y="2894013"/>
          <p14:tracePt t="161677" x="5465763" y="2901950"/>
          <p14:tracePt t="161692" x="5394325" y="2919413"/>
          <p14:tracePt t="161708" x="5197475" y="2938463"/>
          <p14:tracePt t="161742" x="4625975" y="3009900"/>
          <p14:tracePt t="161775" x="4232275" y="3054350"/>
          <p14:tracePt t="161792" x="4116388" y="3062288"/>
          <p14:tracePt t="161809" x="4027488" y="3081338"/>
          <p14:tracePt t="161825" x="3973513" y="3089275"/>
          <p14:tracePt t="161842" x="3894138" y="3116263"/>
          <p14:tracePt t="161859" x="3803650" y="3143250"/>
          <p14:tracePt t="161876" x="3741738" y="3160713"/>
          <p14:tracePt t="161892" x="3670300" y="3187700"/>
          <p14:tracePt t="161909" x="3589338" y="3214688"/>
          <p14:tracePt t="161926" x="3536950" y="3232150"/>
          <p14:tracePt t="161942" x="3455988" y="3276600"/>
          <p14:tracePt t="161959" x="3375025" y="3313113"/>
          <p14:tracePt t="161976" x="3232150" y="3367088"/>
          <p14:tracePt t="161993" x="3125788" y="3402013"/>
          <p14:tracePt t="162009" x="3044825" y="3438525"/>
          <p14:tracePt t="162026" x="3017838" y="3446463"/>
          <p14:tracePt t="162043" x="3000375" y="3446463"/>
          <p14:tracePt t="162717" x="2990850" y="3446463"/>
          <p14:tracePt t="162725" x="2990850" y="3455988"/>
          <p14:tracePt t="162733" x="3000375" y="3455988"/>
          <p14:tracePt t="162745" x="3009900" y="3455988"/>
          <p14:tracePt t="162762" x="3036888" y="3455988"/>
          <p14:tracePt t="162779" x="3044825" y="3465513"/>
          <p14:tracePt t="162812" x="3062288" y="3465513"/>
          <p14:tracePt t="162845" x="3098800" y="3465513"/>
          <p14:tracePt t="162862" x="3116263" y="3465513"/>
          <p14:tracePt t="162879" x="3152775" y="3473450"/>
          <p14:tracePt t="162896" x="3187700" y="3482975"/>
          <p14:tracePt t="162913" x="3251200" y="3482975"/>
          <p14:tracePt t="162929" x="3340100" y="3490913"/>
          <p14:tracePt t="162946" x="3419475" y="3490913"/>
          <p14:tracePt t="162963" x="3500438" y="3490913"/>
          <p14:tracePt t="162979" x="3554413" y="3500438"/>
          <p14:tracePt t="162996" x="3598863" y="3500438"/>
          <p14:tracePt t="163013" x="3643313" y="3500438"/>
          <p14:tracePt t="163029" x="3670300" y="3500438"/>
          <p14:tracePt t="163046" x="3697288" y="3500438"/>
          <p14:tracePt t="163063" x="3705225" y="3500438"/>
          <p14:tracePt t="163080" x="3724275" y="3500438"/>
          <p14:tracePt t="163097" x="3751263" y="3500438"/>
          <p14:tracePt t="163113" x="3776663" y="3500438"/>
          <p14:tracePt t="163130" x="3813175" y="3500438"/>
          <p14:tracePt t="163147" x="3857625" y="3500438"/>
          <p14:tracePt t="163163" x="3911600" y="3517900"/>
          <p14:tracePt t="163165" x="3938588" y="3517900"/>
          <p14:tracePt t="163180" x="3965575" y="3517900"/>
          <p14:tracePt t="163197" x="4044950" y="3517900"/>
          <p14:tracePt t="163213" x="4089400" y="3517900"/>
          <p14:tracePt t="163230" x="4133850" y="3517900"/>
          <p14:tracePt t="163247" x="4187825" y="3527425"/>
          <p14:tracePt t="163264" x="4241800" y="3527425"/>
          <p14:tracePt t="163281" x="4286250" y="3527425"/>
          <p14:tracePt t="163297" x="4340225" y="3544888"/>
          <p14:tracePt t="163314" x="4384675" y="3544888"/>
          <p14:tracePt t="163331" x="4438650" y="3544888"/>
          <p14:tracePt t="163347" x="4500563" y="3544888"/>
          <p14:tracePt t="163364" x="4562475" y="3544888"/>
          <p14:tracePt t="163381" x="4643438" y="3544888"/>
          <p14:tracePt t="163397" x="4679950" y="3544888"/>
          <p14:tracePt t="163414" x="4705350" y="3544888"/>
          <p14:tracePt t="163431" x="4732338" y="3544888"/>
          <p14:tracePt t="163448" x="4751388" y="3544888"/>
          <p14:tracePt t="163464" x="4768850" y="3544888"/>
          <p14:tracePt t="163481" x="4795838" y="3544888"/>
          <p14:tracePt t="163498" x="4822825" y="3544888"/>
          <p14:tracePt t="163515" x="4830763" y="3536950"/>
          <p14:tracePt t="163532" x="4840288" y="3536950"/>
          <p14:tracePt t="163548" x="4848225" y="3536950"/>
          <p14:tracePt t="163565" x="4867275" y="3536950"/>
          <p14:tracePt t="163598" x="4875213" y="3536950"/>
          <p14:tracePt t="163615" x="4884738" y="3536950"/>
          <p14:tracePt t="163632" x="4894263" y="3536950"/>
          <p14:tracePt t="163901" x="4902200" y="3536950"/>
          <p14:tracePt t="163917" x="4911725" y="3536950"/>
          <p14:tracePt t="163933" x="4919663" y="3536950"/>
          <p14:tracePt t="163965" x="4929188" y="3536950"/>
          <p14:tracePt t="163997" x="4938713" y="3536950"/>
          <p14:tracePt t="164013" x="4946650" y="3536950"/>
          <p14:tracePt t="164033" x="4965700" y="3536950"/>
          <p14:tracePt t="164067" x="4983163" y="3536950"/>
          <p14:tracePt t="164083" x="4991100" y="3536950"/>
          <p14:tracePt t="164100" x="5000625" y="3536950"/>
          <p14:tracePt t="164117" x="5027613" y="3536950"/>
          <p14:tracePt t="164133" x="5054600" y="3536950"/>
          <p14:tracePt t="164150" x="5089525" y="3536950"/>
          <p14:tracePt t="164167" x="5143500" y="3536950"/>
          <p14:tracePt t="164184" x="5170488" y="3536950"/>
          <p14:tracePt t="164200" x="5197475" y="3536950"/>
          <p14:tracePt t="164217" x="5241925" y="3536950"/>
          <p14:tracePt t="164234" x="5286375" y="3536950"/>
          <p14:tracePt t="164251" x="5313363" y="3536950"/>
          <p14:tracePt t="164267" x="5357813" y="3536950"/>
          <p14:tracePt t="164284" x="5429250" y="3536950"/>
          <p14:tracePt t="164301" x="5545138" y="3544888"/>
          <p14:tracePt t="164318" x="5616575" y="3544888"/>
          <p14:tracePt t="164334" x="5705475" y="3544888"/>
          <p14:tracePt t="164351" x="5813425" y="3554413"/>
          <p14:tracePt t="164368" x="5894388" y="3554413"/>
          <p14:tracePt t="164384" x="5946775" y="3554413"/>
          <p14:tracePt t="164401" x="6018213" y="3554413"/>
          <p14:tracePt t="164418" x="6081713" y="3554413"/>
          <p14:tracePt t="164435" x="6126163" y="3554413"/>
          <p14:tracePt t="164451" x="6224588" y="3554413"/>
          <p14:tracePt t="164468" x="6276975" y="3554413"/>
          <p14:tracePt t="164485" x="6394450" y="3554413"/>
          <p14:tracePt t="164502" x="6465888" y="3554413"/>
          <p14:tracePt t="164518" x="6510338" y="3562350"/>
          <p14:tracePt t="164535" x="6599238" y="3562350"/>
          <p14:tracePt t="164552" x="6688138" y="3562350"/>
          <p14:tracePt t="164569" x="6732588" y="3562350"/>
          <p14:tracePt t="164585" x="6796088" y="3562350"/>
          <p14:tracePt t="164602" x="6867525" y="3562350"/>
          <p14:tracePt t="164619" x="6956425" y="3554413"/>
          <p14:tracePt t="164635" x="7099300" y="3527425"/>
          <p14:tracePt t="164652" x="7224713" y="3517900"/>
          <p14:tracePt t="164669" x="7385050" y="3490913"/>
          <p14:tracePt t="164686" x="7527925" y="3482975"/>
          <p14:tracePt t="164702" x="7599363" y="3482975"/>
          <p14:tracePt t="164719" x="7688263" y="3473450"/>
          <p14:tracePt t="164736" x="7742238" y="3473450"/>
          <p14:tracePt t="164752" x="7777163" y="3465513"/>
          <p14:tracePt t="164769" x="7804150" y="3465513"/>
          <p14:tracePt t="164786" x="7858125" y="3455988"/>
          <p14:tracePt t="164803" x="7912100" y="3446463"/>
          <p14:tracePt t="164819" x="7983538" y="3429000"/>
          <p14:tracePt t="164836" x="8081963" y="3419475"/>
          <p14:tracePt t="164853" x="8224838" y="3384550"/>
          <p14:tracePt t="164870" x="8304213" y="3375025"/>
          <p14:tracePt t="164886" x="8348663" y="3357563"/>
          <p14:tracePt t="164903" x="8375650" y="3357563"/>
          <p14:tracePt t="164920" x="8402638" y="3348038"/>
          <p14:tracePt t="164936" x="8412163" y="3348038"/>
          <p14:tracePt t="164953" x="8420100" y="3340100"/>
          <p14:tracePt t="164970" x="8439150" y="3340100"/>
          <p14:tracePt t="164987" x="8447088" y="3340100"/>
          <p14:tracePt t="165003" x="8456613" y="3330575"/>
          <p14:tracePt t="165429" x="8447088" y="3330575"/>
          <p14:tracePt t="165437" x="8402638" y="3330575"/>
          <p14:tracePt t="165445" x="8348663" y="3330575"/>
          <p14:tracePt t="165455" x="8277225" y="3330575"/>
          <p14:tracePt t="165472" x="8072438" y="3330575"/>
          <p14:tracePt t="165488" x="7732713" y="3367088"/>
          <p14:tracePt t="165522" x="6751638" y="3473450"/>
          <p14:tracePt t="165555" x="5795963" y="3598863"/>
          <p14:tracePt t="165572" x="5456238" y="3643313"/>
          <p14:tracePt t="165589" x="5143500" y="3714750"/>
          <p14:tracePt t="165606" x="4973638" y="3732213"/>
          <p14:tracePt t="165622" x="4830763" y="3759200"/>
          <p14:tracePt t="165639" x="4687888" y="3776663"/>
          <p14:tracePt t="165656" x="4616450" y="3786188"/>
          <p14:tracePt t="165672" x="4537075" y="3795713"/>
          <p14:tracePt t="165689" x="4473575" y="3803650"/>
          <p14:tracePt t="165706" x="4438650" y="3803650"/>
          <p14:tracePt t="165723" x="4375150" y="3803650"/>
          <p14:tracePt t="165739" x="4295775" y="3803650"/>
          <p14:tracePt t="165756" x="4205288" y="3803650"/>
          <p14:tracePt t="165773" x="4062413" y="3786188"/>
          <p14:tracePt t="165789" x="3965575" y="3768725"/>
          <p14:tracePt t="165806" x="3857625" y="3759200"/>
          <p14:tracePt t="165823" x="3768725" y="3741738"/>
          <p14:tracePt t="165840" x="3652838" y="3732213"/>
          <p14:tracePt t="165856" x="3562350" y="3732213"/>
          <p14:tracePt t="165873" x="3473450" y="3724275"/>
          <p14:tracePt t="165890" x="3384550" y="3724275"/>
          <p14:tracePt t="165907" x="3286125" y="3724275"/>
          <p14:tracePt t="165923" x="3179763" y="3724275"/>
          <p14:tracePt t="165940" x="3071813" y="3724275"/>
          <p14:tracePt t="165957" x="2894013" y="3724275"/>
          <p14:tracePt t="165973" x="2786063" y="3724275"/>
          <p14:tracePt t="165990" x="2687638" y="3714750"/>
          <p14:tracePt t="166007" x="2608263" y="3714750"/>
          <p14:tracePt t="166024" x="2581275" y="3714750"/>
          <p14:tracePt t="166040" x="2571750" y="3714750"/>
          <p14:tracePt t="166074" x="2562225" y="3714750"/>
          <p14:tracePt t="166091" x="2562225" y="3705225"/>
          <p14:tracePt t="166107" x="2554288" y="3705225"/>
          <p14:tracePt t="166125" x="2554288" y="3697288"/>
          <p14:tracePt t="166438" x="2562225" y="3697288"/>
          <p14:tracePt t="166453" x="2589213" y="3697288"/>
          <p14:tracePt t="166461" x="2608263" y="3687763"/>
          <p14:tracePt t="166469" x="2643188" y="3687763"/>
          <p14:tracePt t="166477" x="2679700" y="3679825"/>
          <p14:tracePt t="166492" x="2724150" y="3670300"/>
          <p14:tracePt t="166508" x="2776538" y="3660775"/>
          <p14:tracePt t="166542" x="2911475" y="3652838"/>
          <p14:tracePt t="166575" x="3000375" y="3643313"/>
          <p14:tracePt t="166592" x="3027363" y="3633788"/>
          <p14:tracePt t="166609" x="3054350" y="3633788"/>
          <p14:tracePt t="166626" x="3071813" y="3633788"/>
          <p14:tracePt t="166643" x="3108325" y="3633788"/>
          <p14:tracePt t="166659" x="3143250" y="3633788"/>
          <p14:tracePt t="166676" x="3187700" y="3633788"/>
          <p14:tracePt t="166677" x="3205163" y="3633788"/>
          <p14:tracePt t="166693" x="3224213" y="3633788"/>
          <p14:tracePt t="166709" x="3268663" y="3633788"/>
          <p14:tracePt t="166726" x="3295650" y="3633788"/>
          <p14:tracePt t="166743" x="3330575" y="3633788"/>
          <p14:tracePt t="166760" x="3357563" y="3633788"/>
          <p14:tracePt t="166776" x="3402013" y="3633788"/>
          <p14:tracePt t="166793" x="3429000" y="3633788"/>
          <p14:tracePt t="166810" x="3455988" y="3625850"/>
          <p14:tracePt t="166826" x="3473450" y="3625850"/>
          <p14:tracePt t="166843" x="3490913" y="3625850"/>
          <p14:tracePt t="166860" x="3509963" y="3625850"/>
          <p14:tracePt t="166893" x="3517900" y="3625850"/>
          <p14:tracePt t="167382" x="3527425" y="3625850"/>
          <p14:tracePt t="167397" x="3536950" y="3625850"/>
          <p14:tracePt t="167710" x="3554413" y="3625850"/>
          <p14:tracePt t="167717" x="3571875" y="3625850"/>
          <p14:tracePt t="167725" x="3608388" y="3625850"/>
          <p14:tracePt t="167733" x="3643313" y="3625850"/>
          <p14:tracePt t="167746" x="3697288" y="3633788"/>
          <p14:tracePt t="167763" x="3822700" y="3652838"/>
          <p14:tracePt t="167796" x="4098925" y="3670300"/>
          <p14:tracePt t="167830" x="4446588" y="3670300"/>
          <p14:tracePt t="167847" x="4554538" y="3670300"/>
          <p14:tracePt t="167863" x="4652963" y="3670300"/>
          <p14:tracePt t="167880" x="4705350" y="3670300"/>
          <p14:tracePt t="167897" x="4741863" y="3670300"/>
          <p14:tracePt t="167914" x="4776788" y="3670300"/>
          <p14:tracePt t="167930" x="4822825" y="3670300"/>
          <p14:tracePt t="167947" x="4848225" y="3670300"/>
          <p14:tracePt t="167964" x="4875213" y="3670300"/>
          <p14:tracePt t="167980" x="4919663" y="3670300"/>
          <p14:tracePt t="167997" x="4991100" y="3670300"/>
          <p14:tracePt t="168014" x="5054600" y="3660775"/>
          <p14:tracePt t="168031" x="5089525" y="3660775"/>
          <p14:tracePt t="168047" x="5133975" y="3660775"/>
          <p14:tracePt t="168064" x="5187950" y="3652838"/>
          <p14:tracePt t="168081" x="5251450" y="3652838"/>
          <p14:tracePt t="168098" x="5303838" y="3652838"/>
          <p14:tracePt t="168114" x="5348288" y="3652838"/>
          <p14:tracePt t="168131" x="5429250" y="3660775"/>
          <p14:tracePt t="168148" x="5510213" y="3679825"/>
          <p14:tracePt t="168149" x="5554663" y="3687763"/>
          <p14:tracePt t="168165" x="5589588" y="3687763"/>
          <p14:tracePt t="168181" x="5724525" y="3705225"/>
          <p14:tracePt t="168198" x="5768975" y="3705225"/>
          <p14:tracePt t="168215" x="5813425" y="3714750"/>
          <p14:tracePt t="168231" x="5875338" y="3714750"/>
          <p14:tracePt t="168248" x="5938838" y="3714750"/>
          <p14:tracePt t="168265" x="5973763" y="3714750"/>
          <p14:tracePt t="168282" x="5983288" y="3714750"/>
          <p14:tracePt t="168298" x="6000750" y="3714750"/>
          <p14:tracePt t="168315" x="6010275" y="3714750"/>
          <p14:tracePt t="168332" x="6037263" y="3714750"/>
          <p14:tracePt t="168348" x="6062663" y="3714750"/>
          <p14:tracePt t="168365" x="6143625" y="3714750"/>
          <p14:tracePt t="168382" x="6197600" y="3714750"/>
          <p14:tracePt t="168399" x="6242050" y="3714750"/>
          <p14:tracePt t="168415" x="6269038" y="3714750"/>
          <p14:tracePt t="168432" x="6286500" y="3714750"/>
          <p14:tracePt t="168465" x="6296025" y="3714750"/>
          <p14:tracePt t="168485" x="6303963" y="3714750"/>
          <p14:tracePt t="168499" x="6313488" y="3714750"/>
          <p14:tracePt t="168653" x="6323013" y="3714750"/>
          <p14:tracePt t="169101" x="6330950" y="3714750"/>
          <p14:tracePt t="169118" x="6348413" y="3714750"/>
          <p14:tracePt t="169149" x="6357938" y="3714750"/>
          <p14:tracePt t="169158" x="6367463" y="3714750"/>
          <p14:tracePt t="169168" x="6375400" y="3714750"/>
          <p14:tracePt t="169201" x="6402388" y="3714750"/>
          <p14:tracePt t="169235" x="6446838" y="3714750"/>
          <p14:tracePt t="169252" x="6510338" y="3714750"/>
          <p14:tracePt t="169268" x="6572250" y="3714750"/>
          <p14:tracePt t="169285" x="6759575" y="3714750"/>
          <p14:tracePt t="169302" x="6911975" y="3714750"/>
          <p14:tracePt t="169319" x="7045325" y="3714750"/>
          <p14:tracePt t="169335" x="7197725" y="3705225"/>
          <p14:tracePt t="169352" x="7304088" y="3697288"/>
          <p14:tracePt t="169369" x="7375525" y="3697288"/>
          <p14:tracePt t="169385" x="7412038" y="3697288"/>
          <p14:tracePt t="175166" x="7385050" y="3705225"/>
          <p14:tracePt t="175174" x="7296150" y="3732213"/>
          <p14:tracePt t="175182" x="7188200" y="3751263"/>
          <p14:tracePt t="175190" x="7045325" y="3795713"/>
          <p14:tracePt t="175206" x="6626225" y="3857625"/>
          <p14:tracePt t="175223" x="6153150" y="3884613"/>
          <p14:tracePt t="175256" x="5375275" y="3884613"/>
          <p14:tracePt t="175290" x="4813300" y="3902075"/>
          <p14:tracePt t="175307" x="4670425" y="3902075"/>
          <p14:tracePt t="175323" x="4510088" y="3919538"/>
          <p14:tracePt t="175340" x="4384675" y="3965575"/>
          <p14:tracePt t="175357" x="4214813" y="4010025"/>
          <p14:tracePt t="175373" x="3990975" y="4054475"/>
          <p14:tracePt t="175390" x="3902075" y="4062413"/>
          <p14:tracePt t="175407" x="3867150" y="4062413"/>
          <p14:tracePt t="175424" x="3822700" y="4062413"/>
          <p14:tracePt t="175440" x="3776663" y="4062413"/>
          <p14:tracePt t="175457" x="3741738" y="4062413"/>
          <p14:tracePt t="175474" x="3660775" y="4054475"/>
          <p14:tracePt t="175491" x="3562350" y="4037013"/>
          <p14:tracePt t="175507" x="3455988" y="4010025"/>
          <p14:tracePt t="175524" x="3394075" y="4010025"/>
          <p14:tracePt t="175541" x="3375025" y="4000500"/>
          <p14:tracePt t="175574" x="3367088" y="4000500"/>
          <p14:tracePt t="175662" x="3357563" y="4000500"/>
          <p14:tracePt t="175733" x="3375025" y="4000500"/>
          <p14:tracePt t="175741" x="3394075" y="4000500"/>
          <p14:tracePt t="175750" x="3402013" y="4000500"/>
          <p14:tracePt t="175758" x="3429000" y="4000500"/>
          <p14:tracePt t="175775" x="3527425" y="4000500"/>
          <p14:tracePt t="175792" x="3633788" y="4010025"/>
          <p14:tracePt t="175808" x="3768725" y="4017963"/>
          <p14:tracePt t="175825" x="3902075" y="4017963"/>
          <p14:tracePt t="175842" x="4017963" y="4017963"/>
          <p14:tracePt t="175859" x="4143375" y="4017963"/>
          <p14:tracePt t="175875" x="4224338" y="4017963"/>
          <p14:tracePt t="175892" x="4286250" y="4017963"/>
          <p14:tracePt t="175909" x="4330700" y="4017963"/>
          <p14:tracePt t="175925" x="4411663" y="4010025"/>
          <p14:tracePt t="175942" x="4429125" y="4010025"/>
          <p14:tracePt t="175959" x="4446588" y="4010025"/>
          <p14:tracePt t="175998" x="4456113" y="4010025"/>
          <p14:tracePt t="176009" x="4473575" y="4010025"/>
          <p14:tracePt t="176026" x="4537075" y="4010025"/>
          <p14:tracePt t="176043" x="4616450" y="4010025"/>
          <p14:tracePt t="176059" x="4705350" y="4010025"/>
          <p14:tracePt t="176076" x="4803775" y="4010025"/>
          <p14:tracePt t="176093" x="4848225" y="4000500"/>
          <p14:tracePt t="176109" x="4857750" y="4000500"/>
          <p14:tracePt t="176630" x="4848225" y="4000500"/>
          <p14:tracePt t="176670" x="4840288" y="4000500"/>
          <p14:tracePt t="176678" x="4830763" y="4010025"/>
          <p14:tracePt t="176718" x="4830763" y="4017963"/>
          <p14:tracePt t="176742" x="4822825" y="4017963"/>
          <p14:tracePt t="176758" x="4813300" y="4027488"/>
          <p14:tracePt t="176782" x="4803775" y="4037013"/>
          <p14:tracePt t="176795" x="4795838" y="4037013"/>
          <p14:tracePt t="176812" x="4786313" y="4054475"/>
          <p14:tracePt t="176829" x="4776788" y="4054475"/>
          <p14:tracePt t="176845" x="4759325" y="4054475"/>
          <p14:tracePt t="176862" x="4751388" y="4062413"/>
          <p14:tracePt t="176879" x="4741863" y="4071938"/>
          <p14:tracePt t="176895" x="4732338" y="4081463"/>
          <p14:tracePt t="176912" x="4705350" y="4098925"/>
          <p14:tracePt t="176929" x="4679950" y="4116388"/>
          <p14:tracePt t="176946" x="4643438" y="4143375"/>
          <p14:tracePt t="176962" x="4581525" y="4179888"/>
          <p14:tracePt t="176979" x="4500563" y="4224338"/>
          <p14:tracePt t="176996" x="4446588" y="4251325"/>
          <p14:tracePt t="177013" x="4411663" y="4276725"/>
          <p14:tracePt t="177029" x="4357688" y="4313238"/>
          <p14:tracePt t="177046" x="4330700" y="4322763"/>
          <p14:tracePt t="177063" x="4303713" y="4340225"/>
          <p14:tracePt t="177079" x="4276725" y="4340225"/>
          <p14:tracePt t="177096" x="4259263" y="4357688"/>
          <p14:tracePt t="177113" x="4241800" y="4367213"/>
          <p14:tracePt t="177130" x="4205288" y="4384675"/>
          <p14:tracePt t="177146" x="4179888" y="4402138"/>
          <p14:tracePt t="177163" x="4108450" y="4411663"/>
          <p14:tracePt t="177180" x="4062413" y="4429125"/>
          <p14:tracePt t="177196" x="4017963" y="4446588"/>
          <p14:tracePt t="177213" x="3938588" y="4465638"/>
          <p14:tracePt t="177230" x="3884613" y="4465638"/>
          <p14:tracePt t="177247" x="3822700" y="4465638"/>
          <p14:tracePt t="177263" x="3751263" y="4465638"/>
          <p14:tracePt t="177280" x="3670300" y="4465638"/>
          <p14:tracePt t="177297" x="3598863" y="4456113"/>
          <p14:tracePt t="177314" x="3490913" y="4438650"/>
          <p14:tracePt t="177330" x="3438525" y="4429125"/>
          <p14:tracePt t="177347" x="3394075" y="4419600"/>
          <p14:tracePt t="177364" x="3357563" y="4402138"/>
          <p14:tracePt t="177381" x="3330575" y="4394200"/>
          <p14:tracePt t="177397" x="3259138" y="4394200"/>
          <p14:tracePt t="177414" x="3197225" y="4394200"/>
          <p14:tracePt t="177431" x="3152775" y="4394200"/>
          <p14:tracePt t="177447" x="3108325" y="4384675"/>
          <p14:tracePt t="177464" x="3089275" y="4384675"/>
          <p14:tracePt t="177481" x="3071813" y="4375150"/>
          <p14:tracePt t="177498" x="3062288" y="4375150"/>
          <p14:tracePt t="177531" x="3054350" y="4375150"/>
          <p14:tracePt t="177548" x="3036888" y="4375150"/>
          <p14:tracePt t="177564" x="3009900" y="4375150"/>
          <p14:tracePt t="177581" x="2919413" y="4375150"/>
          <p14:tracePt t="177598" x="2857500" y="4384675"/>
          <p14:tracePt t="177615" x="2795588" y="4394200"/>
          <p14:tracePt t="177631" x="2732088" y="4402138"/>
          <p14:tracePt t="177648" x="2670175" y="4411663"/>
          <p14:tracePt t="177665" x="2643188" y="4419600"/>
          <p14:tracePt t="177682" x="2633663" y="4419600"/>
          <p14:tracePt t="177698" x="2625725" y="4419600"/>
          <p14:tracePt t="177974" x="2616200" y="4419600"/>
          <p14:tracePt t="177982" x="2608263" y="4429125"/>
          <p14:tracePt t="178006" x="2589213" y="4429125"/>
          <p14:tracePt t="178022" x="2581275" y="4429125"/>
          <p14:tracePt t="178030" x="2571750" y="4429125"/>
          <p14:tracePt t="178050" x="2554288" y="4429125"/>
          <p14:tracePt t="178083" x="2517775" y="4438650"/>
          <p14:tracePt t="178100" x="2490788" y="4446588"/>
          <p14:tracePt t="178117" x="2473325" y="4446588"/>
          <p14:tracePt t="178133" x="2455863" y="4446588"/>
          <p14:tracePt t="178686" x="2446338" y="4446588"/>
          <p14:tracePt t="179246" x="2465388" y="4446588"/>
          <p14:tracePt t="179254" x="2500313" y="4446588"/>
          <p14:tracePt t="179262" x="2536825" y="4446588"/>
          <p14:tracePt t="179287" x="2697163" y="4446588"/>
          <p14:tracePt t="179321" x="2874963" y="4446588"/>
          <p14:tracePt t="179338" x="2928938" y="4446588"/>
          <p14:tracePt t="179354" x="2982913" y="4446588"/>
          <p14:tracePt t="179371" x="3000375" y="4446588"/>
          <p14:tracePt t="179388" x="3009900" y="4446588"/>
          <p14:tracePt t="179404" x="3017838" y="4446588"/>
          <p14:tracePt t="179462" x="3027363" y="4446588"/>
          <p14:tracePt t="179966" x="3036888" y="4446588"/>
          <p14:tracePt t="179974" x="3044825" y="4446588"/>
          <p14:tracePt t="179982" x="3081338" y="4446588"/>
          <p14:tracePt t="179990" x="3133725" y="4446588"/>
          <p14:tracePt t="180006" x="3232150" y="4446588"/>
          <p14:tracePt t="180023" x="3375025" y="4446588"/>
          <p14:tracePt t="180040" x="3517900" y="4446588"/>
          <p14:tracePt t="180073" x="3803650" y="4446588"/>
          <p14:tracePt t="180107" x="4062413" y="4429125"/>
          <p14:tracePt t="180123" x="4170363" y="4411663"/>
          <p14:tracePt t="180140" x="4295775" y="4394200"/>
          <p14:tracePt t="180157" x="4419600" y="4375150"/>
          <p14:tracePt t="180158" x="4465638" y="4375150"/>
          <p14:tracePt t="180174" x="4589463" y="4357688"/>
          <p14:tracePt t="180190" x="4660900" y="4348163"/>
          <p14:tracePt t="180207" x="4714875" y="4340225"/>
          <p14:tracePt t="180224" x="4741863" y="4340225"/>
          <p14:tracePt t="180240" x="4751388" y="4340225"/>
          <p14:tracePt t="180257" x="4751388" y="4330700"/>
          <p14:tracePt t="180294" x="4759325" y="4330700"/>
          <p14:tracePt t="180317" x="4768850" y="4330700"/>
          <p14:tracePt t="180342" x="4776788" y="4330700"/>
          <p14:tracePt t="185966" x="4776788" y="4322763"/>
          <p14:tracePt t="186014" x="4768850" y="4322763"/>
          <p14:tracePt t="186022" x="4751388" y="4322763"/>
          <p14:tracePt t="186030" x="4714875" y="4330700"/>
          <p14:tracePt t="186061" x="4589463" y="4419600"/>
          <p14:tracePt t="186095" x="4276725" y="4527550"/>
          <p14:tracePt t="186112" x="4160838" y="4562475"/>
          <p14:tracePt t="186128" x="4071938" y="4572000"/>
          <p14:tracePt t="186145" x="3973513" y="4581525"/>
          <p14:tracePt t="186162" x="3875088" y="4581525"/>
          <p14:tracePt t="186179" x="3813175" y="4589463"/>
          <p14:tracePt t="186195" x="3751263" y="4598988"/>
          <p14:tracePt t="186212" x="3660775" y="4598988"/>
          <p14:tracePt t="186229" x="3616325" y="4608513"/>
          <p14:tracePt t="186245" x="3581400" y="4616450"/>
          <p14:tracePt t="186262" x="3509963" y="4652963"/>
          <p14:tracePt t="186279" x="3473450" y="4670425"/>
          <p14:tracePt t="186296" x="3446463" y="4687888"/>
          <p14:tracePt t="186312" x="3419475" y="4687888"/>
          <p14:tracePt t="186329" x="3384550" y="4697413"/>
          <p14:tracePt t="186346" x="3357563" y="4697413"/>
          <p14:tracePt t="186362" x="3322638" y="4697413"/>
          <p14:tracePt t="186379" x="3268663" y="4697413"/>
          <p14:tracePt t="186396" x="3232150" y="4697413"/>
          <p14:tracePt t="186413" x="3214688" y="4697413"/>
          <p14:tracePt t="186429" x="3205163" y="4697413"/>
          <p14:tracePt t="186446" x="3197225" y="4705350"/>
          <p14:tracePt t="186463" x="3187700" y="4714875"/>
          <p14:tracePt t="186479" x="3179763" y="4714875"/>
          <p14:tracePt t="186496" x="3170238" y="4732338"/>
          <p14:tracePt t="186678" x="3197225" y="4732338"/>
          <p14:tracePt t="186686" x="3241675" y="4732338"/>
          <p14:tracePt t="186697" x="3303588" y="4732338"/>
          <p14:tracePt t="186714" x="3429000" y="4732338"/>
          <p14:tracePt t="186730" x="3562350" y="4741863"/>
          <p14:tracePt t="186747" x="3697288" y="4741863"/>
          <p14:tracePt t="186764" x="3768725" y="4741863"/>
          <p14:tracePt t="186781" x="3840163" y="4741863"/>
          <p14:tracePt t="186797" x="3884613" y="4741863"/>
          <p14:tracePt t="186814" x="3894138" y="4741863"/>
          <p14:tracePt t="186830" x="3902075" y="4741863"/>
          <p14:tracePt t="186847" x="3911600" y="4741863"/>
          <p14:tracePt t="186864" x="3919538" y="4741863"/>
          <p14:tracePt t="186881" x="3946525" y="4741863"/>
          <p14:tracePt t="186898" x="3973513" y="4741863"/>
          <p14:tracePt t="186914" x="4017963" y="4741863"/>
          <p14:tracePt t="186931" x="4062413" y="4741863"/>
          <p14:tracePt t="186948" x="4125913" y="4741863"/>
          <p14:tracePt t="186964" x="4205288" y="4741863"/>
          <p14:tracePt t="186981" x="4313238" y="4741863"/>
          <p14:tracePt t="186998" x="4473575" y="4741863"/>
          <p14:tracePt t="187014" x="4589463" y="4741863"/>
          <p14:tracePt t="187031" x="4705350" y="4741863"/>
          <p14:tracePt t="187048" x="4768850" y="4724400"/>
          <p14:tracePt t="187065" x="4803775" y="4714875"/>
          <p14:tracePt t="187082" x="4857750" y="4714875"/>
          <p14:tracePt t="187099" x="4875213" y="4705350"/>
          <p14:tracePt t="187115" x="4884738" y="4705350"/>
          <p14:tracePt t="187150" x="4894263" y="4697413"/>
          <p14:tracePt t="187166" x="4919663" y="4697413"/>
          <p14:tracePt t="187182" x="4956175" y="4697413"/>
          <p14:tracePt t="187199" x="4991100" y="4697413"/>
          <p14:tracePt t="187215" x="5037138" y="4697413"/>
          <p14:tracePt t="187232" x="5062538" y="4697413"/>
          <p14:tracePt t="187422" x="5010150" y="4705350"/>
          <p14:tracePt t="187430" x="4938713" y="4714875"/>
          <p14:tracePt t="187438" x="4848225" y="4732338"/>
          <p14:tracePt t="187449" x="4751388" y="4741863"/>
          <p14:tracePt t="187466" x="4562475" y="4776788"/>
          <p14:tracePt t="187483" x="4348163" y="4803775"/>
          <p14:tracePt t="187500" x="4143375" y="4840288"/>
          <p14:tracePt t="187517" x="3946525" y="4875213"/>
          <p14:tracePt t="187533" x="3803650" y="4902200"/>
          <p14:tracePt t="187550" x="3616325" y="4938713"/>
          <p14:tracePt t="187567" x="3509963" y="4965700"/>
          <p14:tracePt t="187583" x="3438525" y="4983163"/>
          <p14:tracePt t="187600" x="3384550" y="5000625"/>
          <p14:tracePt t="187617" x="3330575" y="5018088"/>
          <p14:tracePt t="187634" x="3276600" y="5037138"/>
          <p14:tracePt t="187650" x="3205163" y="5045075"/>
          <p14:tracePt t="187667" x="3133725" y="5062538"/>
          <p14:tracePt t="187684" x="3044825" y="5081588"/>
          <p14:tracePt t="187700" x="2973388" y="5099050"/>
          <p14:tracePt t="187717" x="2928938" y="5099050"/>
          <p14:tracePt t="187734" x="2847975" y="5116513"/>
          <p14:tracePt t="187751" x="2803525" y="5133975"/>
          <p14:tracePt t="187767" x="2741613" y="5143500"/>
          <p14:tracePt t="187784" x="2697163" y="5153025"/>
          <p14:tracePt t="187801" x="2679700" y="5160963"/>
          <p14:tracePt t="187818" x="2660650" y="5160963"/>
          <p14:tracePt t="187834" x="2616200" y="5160963"/>
          <p14:tracePt t="187851" x="2554288" y="5160963"/>
          <p14:tracePt t="187868" x="2482850" y="5160963"/>
          <p14:tracePt t="187884" x="2419350" y="5160963"/>
          <p14:tracePt t="187901" x="2366963" y="5160963"/>
          <p14:tracePt t="187918" x="2322513" y="5160963"/>
          <p14:tracePt t="188038" x="2322513" y="5153025"/>
          <p14:tracePt t="188046" x="2322513" y="5143500"/>
          <p14:tracePt t="188054" x="2357438" y="5143500"/>
          <p14:tracePt t="188068" x="2393950" y="5133975"/>
          <p14:tracePt t="188085" x="2517775" y="5116513"/>
          <p14:tracePt t="188102" x="2759075" y="5062538"/>
          <p14:tracePt t="188119" x="2946400" y="5037138"/>
          <p14:tracePt t="188135" x="3089275" y="5027613"/>
          <p14:tracePt t="188152" x="3160713" y="5010150"/>
          <p14:tracePt t="188169" x="3179763" y="5010150"/>
          <p14:tracePt t="188430" x="3170238" y="5027613"/>
          <p14:tracePt t="188438" x="3116263" y="5045075"/>
          <p14:tracePt t="188446" x="3054350" y="5081588"/>
          <p14:tracePt t="188454" x="3017838" y="5108575"/>
          <p14:tracePt t="188470" x="2901950" y="5160963"/>
          <p14:tracePt t="188486" x="2803525" y="5205413"/>
          <p14:tracePt t="188503" x="2724150" y="5232400"/>
          <p14:tracePt t="188520" x="2652713" y="5259388"/>
          <p14:tracePt t="188537" x="2608263" y="5268913"/>
          <p14:tracePt t="188554" x="2562225" y="5295900"/>
          <p14:tracePt t="188570" x="2536825" y="5303838"/>
          <p14:tracePt t="188587" x="2500313" y="5313363"/>
          <p14:tracePt t="188604" x="2482850" y="5322888"/>
          <p14:tracePt t="188620" x="2465388" y="5322888"/>
          <p14:tracePt t="188637" x="2455863" y="5322888"/>
          <p14:tracePt t="188654" x="2411413" y="5330825"/>
          <p14:tracePt t="188670" x="2384425" y="5340350"/>
          <p14:tracePt t="188687" x="2366963" y="5348288"/>
          <p14:tracePt t="188704" x="2347913" y="5348288"/>
          <p14:tracePt t="188721" x="2330450" y="5348288"/>
          <p14:tracePt t="188806" x="2347913" y="5348288"/>
          <p14:tracePt t="188814" x="2384425" y="5340350"/>
          <p14:tracePt t="188822" x="2438400" y="5330825"/>
          <p14:tracePt t="188838" x="2571750" y="5313363"/>
          <p14:tracePt t="188854" x="2679700" y="5303838"/>
          <p14:tracePt t="188871" x="2751138" y="5303838"/>
          <p14:tracePt t="188888" x="2786063" y="5303838"/>
          <p14:tracePt t="188958" x="2795588" y="5303838"/>
          <p14:tracePt t="188982" x="2795588" y="5313363"/>
          <p14:tracePt t="188990" x="2795588" y="5322888"/>
          <p14:tracePt t="188998" x="2776538" y="5340350"/>
          <p14:tracePt t="189006" x="2768600" y="5348288"/>
          <p14:tracePt t="189022" x="2741613" y="5375275"/>
          <p14:tracePt t="189038" x="2697163" y="5402263"/>
          <p14:tracePt t="189055" x="2589213" y="5446713"/>
          <p14:tracePt t="189072" x="2473325" y="5473700"/>
          <p14:tracePt t="189089" x="2357438" y="5545138"/>
          <p14:tracePt t="189105" x="2251075" y="5589588"/>
          <p14:tracePt t="189122" x="2170113" y="5643563"/>
          <p14:tracePt t="189139" x="2108200" y="5697538"/>
          <p14:tracePt t="189156" x="2081213" y="5715000"/>
          <p14:tracePt t="189172" x="2081213" y="5724525"/>
          <p14:tracePt t="189710" x="2089150" y="5724525"/>
          <p14:tracePt t="189718" x="2098675" y="5724525"/>
          <p14:tracePt t="189726" x="2116138" y="5724525"/>
          <p14:tracePt t="189741" x="2143125" y="5715000"/>
          <p14:tracePt t="189758" x="2197100" y="5715000"/>
          <p14:tracePt t="189774" x="2232025" y="5715000"/>
          <p14:tracePt t="189808" x="2286000" y="5715000"/>
          <p14:tracePt t="189841" x="2347913" y="5715000"/>
          <p14:tracePt t="189858" x="2374900" y="5715000"/>
          <p14:tracePt t="189875" x="2393950" y="5715000"/>
          <p14:tracePt t="189892" x="2428875" y="5705475"/>
          <p14:tracePt t="189908" x="2446338" y="5697538"/>
          <p14:tracePt t="189925" x="2490788" y="5697538"/>
          <p14:tracePt t="189942" x="2581275" y="5688013"/>
          <p14:tracePt t="189958" x="2625725" y="5688013"/>
          <p14:tracePt t="189975" x="2687638" y="5680075"/>
          <p14:tracePt t="189992" x="2732088" y="5680075"/>
          <p14:tracePt t="190009" x="2786063" y="5680075"/>
          <p14:tracePt t="190025" x="2840038" y="5680075"/>
          <p14:tracePt t="190042" x="2884488" y="5680075"/>
          <p14:tracePt t="190059" x="2901950" y="5680075"/>
          <p14:tracePt t="190076" x="2919413" y="5680075"/>
          <p14:tracePt t="190092" x="2928938" y="5680075"/>
          <p14:tracePt t="192062" x="2938463" y="5680075"/>
          <p14:tracePt t="192071" x="2946400" y="5670550"/>
          <p14:tracePt t="192086" x="2955925" y="5661025"/>
          <p14:tracePt t="192094" x="2955925" y="5653088"/>
          <p14:tracePt t="192246" x="2965450" y="5634038"/>
          <p14:tracePt t="192262" x="2965450" y="5626100"/>
          <p14:tracePt t="192270" x="2965450" y="5608638"/>
          <p14:tracePt t="192283" x="2965450" y="5599113"/>
          <p14:tracePt t="192300" x="2965450" y="5518150"/>
          <p14:tracePt t="192317" x="2919413" y="5419725"/>
          <p14:tracePt t="192350" x="2830513" y="5313363"/>
          <p14:tracePt t="192384" x="2759075" y="5251450"/>
          <p14:tracePt t="192401" x="2741613" y="5241925"/>
          <p14:tracePt t="192417" x="2724150" y="5232400"/>
          <p14:tracePt t="192434" x="2697163" y="5224463"/>
          <p14:tracePt t="192467" x="2679700" y="5205413"/>
          <p14:tracePt t="192484" x="2660650" y="5187950"/>
          <p14:tracePt t="192501" x="2633663" y="5133975"/>
          <p14:tracePt t="192518" x="2625725" y="5099050"/>
          <p14:tracePt t="192534" x="2598738" y="4991100"/>
          <p14:tracePt t="192551" x="2589213" y="4911725"/>
          <p14:tracePt t="192568" x="2589213" y="4848225"/>
          <p14:tracePt t="192584" x="2589213" y="4759325"/>
          <p14:tracePt t="192601" x="2589213" y="4687888"/>
          <p14:tracePt t="192618" x="2598738" y="4643438"/>
          <p14:tracePt t="192635" x="2625725" y="4616450"/>
          <p14:tracePt t="192652" x="2625725" y="4608513"/>
          <p14:tracePt t="192668" x="2633663" y="4608513"/>
          <p14:tracePt t="193423" x="2625725" y="4608513"/>
          <p14:tracePt t="193431" x="2616200" y="4608513"/>
          <p14:tracePt t="193574" x="2608263" y="4608513"/>
          <p14:tracePt t="194126" x="2598738" y="4608513"/>
          <p14:tracePt t="194135" x="2598738" y="4598988"/>
          <p14:tracePt t="194142" x="2598738" y="4589463"/>
          <p14:tracePt t="194157" x="2598738" y="4581525"/>
          <p14:tracePt t="194173" x="2598738" y="4562475"/>
          <p14:tracePt t="194190" x="2598738" y="4518025"/>
          <p14:tracePt t="194224" x="2589213" y="4465638"/>
          <p14:tracePt t="194257" x="2571750" y="4419600"/>
          <p14:tracePt t="194274" x="2562225" y="4402138"/>
          <p14:tracePt t="194291" x="2544763" y="4367213"/>
          <p14:tracePt t="194622" x="2544763" y="4357688"/>
          <p14:tracePt t="194630" x="2544763" y="4348163"/>
          <p14:tracePt t="194642" x="2544763" y="4340225"/>
          <p14:tracePt t="194659" x="2554288" y="4330700"/>
          <p14:tracePt t="194675" x="2571750" y="4313238"/>
          <p14:tracePt t="194692" x="2581275" y="4303713"/>
          <p14:tracePt t="194725" x="2608263" y="4276725"/>
          <p14:tracePt t="194759" x="2608263" y="4268788"/>
          <p14:tracePt t="195270" x="2616200" y="4268788"/>
          <p14:tracePt t="195278" x="2625725" y="4268788"/>
          <p14:tracePt t="195286" x="2643188" y="4268788"/>
          <p14:tracePt t="195294" x="2660650" y="4268788"/>
          <p14:tracePt t="195311" x="2697163" y="4268788"/>
          <p14:tracePt t="195328" x="2724150" y="4268788"/>
          <p14:tracePt t="195361" x="2786063" y="4268788"/>
          <p14:tracePt t="195394" x="2911475" y="4268788"/>
          <p14:tracePt t="195411" x="3009900" y="4268788"/>
          <p14:tracePt t="195428" x="3108325" y="4268788"/>
          <p14:tracePt t="195444" x="3214688" y="4268788"/>
          <p14:tracePt t="195461" x="3322638" y="4268788"/>
          <p14:tracePt t="195478" x="3509963" y="4268788"/>
          <p14:tracePt t="195495" x="3625850" y="4268788"/>
          <p14:tracePt t="195512" x="3751263" y="4268788"/>
          <p14:tracePt t="195528" x="3830638" y="4259263"/>
          <p14:tracePt t="195545" x="3919538" y="4259263"/>
          <p14:tracePt t="195562" x="4027488" y="4259263"/>
          <p14:tracePt t="195578" x="4133850" y="4251325"/>
          <p14:tracePt t="195595" x="4241800" y="4251325"/>
          <p14:tracePt t="195612" x="4330700" y="4251325"/>
          <p14:tracePt t="195629" x="4375150" y="4251325"/>
          <p14:tracePt t="195645" x="4411663" y="4251325"/>
          <p14:tracePt t="195662" x="4429125" y="4251325"/>
          <p14:tracePt t="195679" x="4438650" y="4251325"/>
          <p14:tracePt t="196334" x="4419600" y="4251325"/>
          <p14:tracePt t="196342" x="4375150" y="4259263"/>
          <p14:tracePt t="196351" x="4303713" y="4268788"/>
          <p14:tracePt t="196365" x="4205288" y="4295775"/>
          <p14:tracePt t="196381" x="3946525" y="4348163"/>
          <p14:tracePt t="196398" x="3438525" y="4419600"/>
          <p14:tracePt t="196431" x="2946400" y="4446588"/>
          <p14:tracePt t="196465" x="2768600" y="4473575"/>
          <p14:tracePt t="196482" x="2751138" y="4473575"/>
          <p14:tracePt t="196598" x="2741613" y="4473575"/>
          <p14:tracePt t="196607" x="2732088" y="4473575"/>
          <p14:tracePt t="196615" x="2724150" y="4473575"/>
          <p14:tracePt t="196632" x="2687638" y="4473575"/>
          <p14:tracePt t="196649" x="2652713" y="4473575"/>
          <p14:tracePt t="196665" x="2589213" y="4473575"/>
          <p14:tracePt t="196682" x="2536825" y="4473575"/>
          <p14:tracePt t="196699" x="2500313" y="4473575"/>
          <p14:tracePt t="196716" x="2455863" y="4473575"/>
          <p14:tracePt t="196733" x="2428875" y="4473575"/>
          <p14:tracePt t="196749" x="2419350" y="4473575"/>
          <p14:tracePt t="196766" x="2411413" y="4483100"/>
          <p14:tracePt t="197950" x="2428875" y="4483100"/>
          <p14:tracePt t="197959" x="2446338" y="4483100"/>
          <p14:tracePt t="197970" x="2455863" y="4483100"/>
          <p14:tracePt t="197987" x="2473325" y="4483100"/>
          <p14:tracePt t="198004" x="2482850" y="4483100"/>
          <p14:tracePt t="198038" x="2490788" y="4473575"/>
          <p14:tracePt t="198063" x="2509838" y="4473575"/>
          <p14:tracePt t="198087" x="2652713" y="4473575"/>
          <p14:tracePt t="198104" x="2803525" y="4473575"/>
          <p14:tracePt t="198121" x="3009900" y="4473575"/>
          <p14:tracePt t="198138" x="3224213" y="4473575"/>
          <p14:tracePt t="198154" x="3419475" y="4473575"/>
          <p14:tracePt t="198171" x="3660775" y="4473575"/>
          <p14:tracePt t="198188" x="3884613" y="4473575"/>
          <p14:tracePt t="198204" x="4071938" y="4465638"/>
          <p14:tracePt t="198221" x="4214813" y="4465638"/>
          <p14:tracePt t="198238" x="4295775" y="4456113"/>
          <p14:tracePt t="198255" x="4340225" y="4446588"/>
          <p14:tracePt t="199855" x="4357688" y="4446588"/>
          <p14:tracePt t="199863" x="4394200" y="4446588"/>
          <p14:tracePt t="199871" x="4446588" y="4446588"/>
          <p14:tracePt t="199879" x="4510088" y="4446588"/>
          <p14:tracePt t="199894" x="4589463" y="4446588"/>
          <p14:tracePt t="199911" x="4938713" y="4446588"/>
          <p14:tracePt t="199944" x="5419725" y="4446588"/>
          <p14:tracePt t="199978" x="5697538" y="4446588"/>
          <p14:tracePt t="199994" x="5741988" y="4446588"/>
          <p14:tracePt t="200011" x="5768975" y="4446588"/>
          <p14:tracePt t="200028" x="5776913" y="4446588"/>
          <p14:tracePt t="200375" x="5786438" y="4438650"/>
          <p14:tracePt t="200383" x="5795963" y="4429125"/>
          <p14:tracePt t="200399" x="5803900" y="4429125"/>
          <p14:tracePt t="200415" x="5813425" y="4419600"/>
          <p14:tracePt t="200447" x="5830888" y="4411663"/>
          <p14:tracePt t="200455" x="5840413" y="4411663"/>
          <p14:tracePt t="200479" x="5884863" y="4402138"/>
          <p14:tracePt t="200496" x="5902325" y="4402138"/>
          <p14:tracePt t="200513" x="5929313" y="4394200"/>
          <p14:tracePt t="200529" x="5956300" y="4384675"/>
          <p14:tracePt t="200546" x="5983288" y="4384675"/>
          <p14:tracePt t="200563" x="6018213" y="4375150"/>
          <p14:tracePt t="200580" x="6054725" y="4375150"/>
          <p14:tracePt t="200596" x="6072188" y="4367213"/>
          <p14:tracePt t="200613" x="6089650" y="4367213"/>
          <p14:tracePt t="200630" x="6126163" y="4357688"/>
          <p14:tracePt t="200646" x="6153150" y="4357688"/>
          <p14:tracePt t="200663" x="6161088" y="4348163"/>
          <p14:tracePt t="214991" x="6153150" y="4340225"/>
          <p14:tracePt t="214999" x="6108700" y="4340225"/>
          <p14:tracePt t="215007" x="6037263" y="4322763"/>
          <p14:tracePt t="215015" x="5956300" y="4313238"/>
          <p14:tracePt t="215031" x="5813425" y="4295775"/>
          <p14:tracePt t="215047" x="5680075" y="4295775"/>
          <p14:tracePt t="215081" x="5473700" y="4303713"/>
          <p14:tracePt t="215115" x="5313363" y="4340225"/>
          <p14:tracePt t="215131" x="5214938" y="4375150"/>
          <p14:tracePt t="215148" x="5089525" y="4411663"/>
          <p14:tracePt t="215165" x="4938713" y="4446588"/>
          <p14:tracePt t="215181" x="4813300" y="4491038"/>
          <p14:tracePt t="215183" x="4751388" y="4491038"/>
          <p14:tracePt t="215198" x="4687888" y="4500563"/>
          <p14:tracePt t="215215" x="4483100" y="4537075"/>
          <p14:tracePt t="215231" x="4340225" y="4562475"/>
          <p14:tracePt t="215248" x="4224338" y="4581525"/>
          <p14:tracePt t="215265" x="4133850" y="4589463"/>
          <p14:tracePt t="215282" x="4062413" y="4608513"/>
          <p14:tracePt t="215298" x="3990975" y="4625975"/>
          <p14:tracePt t="215315" x="3919538" y="4633913"/>
          <p14:tracePt t="215332" x="3848100" y="4643438"/>
          <p14:tracePt t="215349" x="3795713" y="4643438"/>
          <p14:tracePt t="215365" x="3732213" y="4660900"/>
          <p14:tracePt t="215382" x="3705225" y="4670425"/>
          <p14:tracePt t="215399" x="3670300" y="4670425"/>
          <p14:tracePt t="215415" x="3633788" y="4670425"/>
          <p14:tracePt t="215432" x="3616325" y="4670425"/>
          <p14:tracePt t="215449" x="3571875" y="4670425"/>
          <p14:tracePt t="215465" x="3527425" y="4670425"/>
          <p14:tracePt t="215482" x="3482975" y="4679950"/>
          <p14:tracePt t="215499" x="3419475" y="4687888"/>
          <p14:tracePt t="215516" x="3367088" y="4697413"/>
          <p14:tracePt t="215533" x="3322638" y="4705350"/>
          <p14:tracePt t="215549" x="3276600" y="4714875"/>
          <p14:tracePt t="215566" x="3232150" y="4724400"/>
          <p14:tracePt t="215583" x="3197225" y="4732338"/>
          <p14:tracePt t="215599" x="3179763" y="4732338"/>
          <p14:tracePt t="215633" x="3170238" y="4732338"/>
          <p14:tracePt t="215743" x="3187700" y="4732338"/>
          <p14:tracePt t="215751" x="3224213" y="4732338"/>
          <p14:tracePt t="215759" x="3251200" y="4732338"/>
          <p14:tracePt t="215767" x="3276600" y="4724400"/>
          <p14:tracePt t="215783" x="3340100" y="4705350"/>
          <p14:tracePt t="215800" x="3402013" y="4697413"/>
          <p14:tracePt t="215817" x="3473450" y="4687888"/>
          <p14:tracePt t="215834" x="3509963" y="4679950"/>
          <p14:tracePt t="215850" x="3554413" y="4679950"/>
          <p14:tracePt t="215867" x="3589338" y="4679950"/>
          <p14:tracePt t="215884" x="3616325" y="4679950"/>
          <p14:tracePt t="215901" x="3625850" y="4679950"/>
          <p14:tracePt t="215934" x="3633788" y="4679950"/>
          <p14:tracePt t="216007" x="3652838" y="4679950"/>
          <p14:tracePt t="216016" x="3660775" y="4679950"/>
          <p14:tracePt t="216031" x="3679825" y="4679950"/>
          <p14:tracePt t="216039" x="3697288" y="4679950"/>
          <p14:tracePt t="216051" x="3705225" y="4679950"/>
          <p14:tracePt t="216068" x="3768725" y="4679950"/>
          <p14:tracePt t="216085" x="3840163" y="4679950"/>
          <p14:tracePt t="216101" x="3894138" y="4679950"/>
          <p14:tracePt t="216118" x="3938588" y="4687888"/>
          <p14:tracePt t="216135" x="4027488" y="4697413"/>
          <p14:tracePt t="216151" x="4108450" y="4697413"/>
          <p14:tracePt t="216168" x="4187825" y="4697413"/>
          <p14:tracePt t="216185" x="4276725" y="4687888"/>
          <p14:tracePt t="216202" x="4330700" y="4679950"/>
          <p14:tracePt t="216218" x="4348163" y="4670425"/>
          <p14:tracePt t="216235" x="4367213" y="4670425"/>
          <p14:tracePt t="216252" x="4375150" y="4670425"/>
          <p14:tracePt t="216268" x="4384675" y="4660900"/>
          <p14:tracePt t="216285" x="4394200" y="4660900"/>
          <p14:tracePt t="216302" x="4402138" y="4660900"/>
          <p14:tracePt t="216319" x="4411663" y="4660900"/>
          <p14:tracePt t="216352" x="4419600" y="4660900"/>
          <p14:tracePt t="216369" x="4429125" y="4660900"/>
          <p14:tracePt t="216385" x="4438650" y="4660900"/>
          <p14:tracePt t="216423" x="4446588" y="4660900"/>
          <p14:tracePt t="216431" x="4446588" y="4670425"/>
          <p14:tracePt t="216439" x="4456113" y="4670425"/>
          <p14:tracePt t="216453" x="4473575" y="4670425"/>
          <p14:tracePt t="216469" x="4491038" y="4670425"/>
          <p14:tracePt t="216486" x="4537075" y="4670425"/>
          <p14:tracePt t="216503" x="4633913" y="4687888"/>
          <p14:tracePt t="216519" x="4670425" y="4705350"/>
          <p14:tracePt t="216536" x="4705350" y="4714875"/>
          <p14:tracePt t="216553" x="4714875" y="4714875"/>
          <p14:tracePt t="216570" x="4732338" y="4714875"/>
          <p14:tracePt t="247512" x="4724400" y="4714875"/>
          <p14:tracePt t="247520" x="4670425" y="4714875"/>
          <p14:tracePt t="247530" x="4598988" y="4714875"/>
          <p14:tracePt t="247546" x="4419600" y="4776788"/>
          <p14:tracePt t="247563" x="4259263" y="4803775"/>
          <p14:tracePt t="247580" x="4108450" y="4830763"/>
          <p14:tracePt t="247613" x="3822700" y="4929188"/>
          <p14:tracePt t="247646" x="3348038" y="5054600"/>
          <p14:tracePt t="247663" x="3152775" y="5081588"/>
          <p14:tracePt t="247680" x="2955925" y="5108575"/>
          <p14:tracePt t="247697" x="2847975" y="5126038"/>
          <p14:tracePt t="247713" x="2714625" y="5143500"/>
          <p14:tracePt t="247730" x="2616200" y="5143500"/>
          <p14:tracePt t="247747" x="2562225" y="5143500"/>
          <p14:tracePt t="247764" x="2527300" y="5153025"/>
          <p14:tracePt t="247780" x="2500313" y="5160963"/>
          <p14:tracePt t="247797" x="2446338" y="5160963"/>
          <p14:tracePt t="247814" x="2384425" y="5170488"/>
          <p14:tracePt t="247831" x="2286000" y="5170488"/>
          <p14:tracePt t="247847" x="2179638" y="5170488"/>
          <p14:tracePt t="247864" x="2098675" y="5170488"/>
          <p14:tracePt t="247921" x="2089150" y="5170488"/>
          <p14:tracePt t="247960" x="2089150" y="5160963"/>
          <p14:tracePt t="247976" x="2089150" y="5153025"/>
          <p14:tracePt t="247984" x="2089150" y="5143500"/>
          <p14:tracePt t="247992" x="2098675" y="5133975"/>
          <p14:tracePt t="248000" x="2116138" y="5126038"/>
          <p14:tracePt t="248014" x="2116138" y="5116513"/>
          <p14:tracePt t="248031" x="2160588" y="5089525"/>
          <p14:tracePt t="248048" x="2197100" y="5081588"/>
          <p14:tracePt t="248065" x="2197100" y="5072063"/>
          <p14:tracePt t="248081" x="2205038" y="5072063"/>
          <p14:tracePt t="248152" x="2214563" y="5072063"/>
          <p14:tracePt t="248168" x="2232025" y="5072063"/>
          <p14:tracePt t="248184" x="2241550" y="5072063"/>
          <p14:tracePt t="248192" x="2268538" y="5081588"/>
          <p14:tracePt t="248200" x="2276475" y="5081588"/>
          <p14:tracePt t="248215" x="2303463" y="5089525"/>
          <p14:tracePt t="248232" x="2411413" y="5089525"/>
          <p14:tracePt t="248249" x="2500313" y="5089525"/>
          <p14:tracePt t="248265" x="2571750" y="5089525"/>
          <p14:tracePt t="248282" x="2616200" y="5089525"/>
          <p14:tracePt t="248299" x="2643188" y="5089525"/>
          <p14:tracePt t="264457" x="2633663" y="5099050"/>
          <p14:tracePt t="264465" x="2608263" y="5108575"/>
          <p14:tracePt t="264481" x="2589213" y="5126038"/>
          <p14:tracePt t="264489" x="2581275" y="5126038"/>
          <p14:tracePt t="264506" x="2554288" y="5133975"/>
          <p14:tracePt t="264523" x="2536825" y="5143500"/>
          <p14:tracePt t="264557" x="2509838" y="5143500"/>
          <p14:tracePt t="264590" x="2490788" y="5153025"/>
          <p14:tracePt t="264607" x="2473325" y="5153025"/>
          <p14:tracePt t="264623" x="2446338" y="5160963"/>
          <p14:tracePt t="264640" x="2393950" y="5180013"/>
          <p14:tracePt t="264657" x="2286000" y="5224463"/>
          <p14:tracePt t="264673" x="2232025" y="5224463"/>
          <p14:tracePt t="264690" x="2205038" y="5232400"/>
          <p14:tracePt t="264707" x="2179638" y="5241925"/>
          <p14:tracePt t="264724" x="2170113" y="5241925"/>
          <p14:tracePt t="264817" x="2170113" y="5251450"/>
          <p14:tracePt t="264841" x="2170113" y="5259388"/>
          <p14:tracePt t="264849" x="2160588" y="5268913"/>
          <p14:tracePt t="264873" x="2160588" y="5286375"/>
          <p14:tracePt t="264889" x="2160588" y="5295900"/>
          <p14:tracePt t="264905" x="2160588" y="5303838"/>
          <p14:tracePt t="264913" x="2152650" y="5313363"/>
          <p14:tracePt t="264945" x="2152650" y="5322888"/>
          <p14:tracePt t="264953" x="2143125" y="5322888"/>
          <p14:tracePt t="265249" x="2143125" y="5330825"/>
          <p14:tracePt t="265257" x="2152650" y="5330825"/>
          <p14:tracePt t="265265" x="2179638" y="5330825"/>
          <p14:tracePt t="265276" x="2205038" y="5330825"/>
          <p14:tracePt t="265292" x="2251075" y="5330825"/>
          <p14:tracePt t="265309" x="2286000" y="5340350"/>
          <p14:tracePt t="265343" x="2339975" y="5340350"/>
          <p14:tracePt t="265376" x="2347913" y="5340350"/>
          <p14:tracePt t="265393" x="2366963" y="5340350"/>
          <p14:tracePt t="265409" x="2384425" y="5340350"/>
          <p14:tracePt t="265426" x="2401888" y="5340350"/>
          <p14:tracePt t="265443" x="2419350" y="5340350"/>
          <p14:tracePt t="265460" x="2465388" y="5340350"/>
          <p14:tracePt t="265476" x="2482850" y="5340350"/>
          <p14:tracePt t="265493" x="2517775" y="5340350"/>
          <p14:tracePt t="265510" x="2536825" y="5340350"/>
          <p14:tracePt t="265526" x="2554288" y="5330825"/>
          <p14:tracePt t="286250" x="2562225" y="5330825"/>
          <p14:tracePt t="286258" x="2554288" y="5348288"/>
          <p14:tracePt t="286267" x="2544763" y="5357813"/>
          <p14:tracePt t="286284" x="2536825" y="5375275"/>
          <p14:tracePt t="286300" x="2517775" y="5394325"/>
          <p14:tracePt t="286334" x="2465388" y="5446713"/>
          <p14:tracePt t="286367" x="2411413" y="5527675"/>
          <p14:tracePt t="286384" x="2384425" y="5581650"/>
          <p14:tracePt t="286401" x="2357438" y="5634038"/>
          <p14:tracePt t="286417" x="2295525" y="5724525"/>
          <p14:tracePt t="286434" x="2286000" y="5741988"/>
          <p14:tracePt t="286451" x="2276475" y="5751513"/>
          <p14:tracePt t="287026" x="2286000" y="5768975"/>
          <p14:tracePt t="287034" x="2295525" y="5768975"/>
          <p14:tracePt t="287042" x="2312988" y="5768975"/>
          <p14:tracePt t="287053" x="2322513" y="5768975"/>
          <p14:tracePt t="287070" x="2347913" y="5776913"/>
          <p14:tracePt t="287087" x="2374900" y="5786438"/>
          <p14:tracePt t="287153" x="2401888" y="5786438"/>
          <p14:tracePt t="287170" x="2419350" y="5786438"/>
          <p14:tracePt t="287187" x="2455863" y="5795963"/>
          <p14:tracePt t="287204" x="2500313" y="5803900"/>
          <p14:tracePt t="287220" x="2517775" y="5803900"/>
          <p14:tracePt t="287237" x="2536825" y="5803900"/>
          <p14:tracePt t="287254" x="2562225" y="5803900"/>
          <p14:tracePt t="287270" x="2571750" y="5803900"/>
          <p14:tracePt t="287304" x="2589213" y="5803900"/>
          <p14:tracePt t="287337" x="2598738" y="5803900"/>
          <p14:tracePt t="308515" x="2608263" y="5803900"/>
          <p14:tracePt t="308523" x="2608263" y="5795963"/>
          <p14:tracePt t="308683" x="2598738" y="5776913"/>
          <p14:tracePt t="308691" x="2562225" y="5759450"/>
          <p14:tracePt t="308699" x="2527300" y="5732463"/>
          <p14:tracePt t="308713" x="2465388" y="5705475"/>
          <p14:tracePt t="308730" x="2384425" y="5661025"/>
          <p14:tracePt t="308747" x="2179638" y="5527675"/>
          <p14:tracePt t="308780" x="1884363" y="5367338"/>
          <p14:tracePt t="308814" x="1633538" y="5232400"/>
          <p14:tracePt t="308830" x="1482725" y="5143500"/>
          <p14:tracePt t="308847" x="1339850" y="5054600"/>
          <p14:tracePt t="308864" x="1169988" y="4965700"/>
          <p14:tracePt t="308880" x="1027113" y="4884738"/>
          <p14:tracePt t="308897" x="893763" y="4813300"/>
          <p14:tracePt t="308914" x="768350" y="4724400"/>
          <p14:tracePt t="308931" x="696913" y="4670425"/>
          <p14:tracePt t="308947" x="660400" y="4652963"/>
          <p14:tracePt t="308964" x="642938" y="4643438"/>
          <p14:tracePt t="308981" x="625475" y="4625975"/>
          <p14:tracePt t="308998" x="554038" y="4572000"/>
          <p14:tracePt t="309014" x="465138" y="4518025"/>
          <p14:tracePt t="309031" x="357188" y="4429125"/>
          <p14:tracePt t="309047" x="241300" y="4295775"/>
          <p14:tracePt t="309064" x="125413" y="4108450"/>
          <p14:tracePt t="309081" x="0" y="3902075"/>
          <p14:tracePt t="309098" x="0" y="3697288"/>
          <p14:tracePt t="309115" x="0" y="3357563"/>
          <p14:tracePt t="309131" x="0" y="3179763"/>
          <p14:tracePt t="309148" x="9525" y="2990850"/>
          <p14:tracePt t="309165" x="160338" y="2776538"/>
          <p14:tracePt t="309182" x="357188" y="2598738"/>
          <p14:tracePt t="309198" x="581025" y="2438400"/>
          <p14:tracePt t="309215" x="803275" y="2303463"/>
          <p14:tracePt t="309232" x="919163" y="2224088"/>
          <p14:tracePt t="309248" x="946150" y="2214563"/>
          <p14:tracePt t="309443" x="955675" y="2197100"/>
          <p14:tracePt t="309451" x="955675" y="2170113"/>
          <p14:tracePt t="309459" x="973138" y="2098675"/>
          <p14:tracePt t="309467" x="982663" y="1990725"/>
          <p14:tracePt t="309483" x="1017588" y="1822450"/>
          <p14:tracePt t="309499" x="1044575" y="1731963"/>
          <p14:tracePt t="309516" x="1054100" y="1670050"/>
          <p14:tracePt t="309533" x="1054100" y="1625600"/>
          <p14:tracePt t="309549" x="1062038" y="1581150"/>
          <p14:tracePt t="309566" x="1071563" y="1536700"/>
          <p14:tracePt t="309583" x="1071563" y="1509713"/>
          <p14:tracePt t="309600" x="1071563" y="1482725"/>
          <p14:tracePt t="309616" x="1062038" y="1473200"/>
          <p14:tracePt t="309650" x="1054100" y="1473200"/>
          <p14:tracePt t="309667" x="1044575" y="1465263"/>
          <p14:tracePt t="309683" x="1036638" y="1455738"/>
          <p14:tracePt t="309700" x="1017588" y="1401763"/>
          <p14:tracePt t="309717" x="973138" y="1330325"/>
          <p14:tracePt t="309733" x="946150" y="1285875"/>
          <p14:tracePt t="309750" x="911225" y="1179513"/>
          <p14:tracePt t="309767" x="866775" y="1062038"/>
          <p14:tracePt t="309784" x="822325" y="938213"/>
          <p14:tracePt t="309800" x="785813" y="803275"/>
          <p14:tracePt t="309817" x="750888" y="687388"/>
          <p14:tracePt t="309834" x="714375" y="608013"/>
          <p14:tracePt t="309851" x="679450" y="527050"/>
          <p14:tracePt t="309867" x="660400" y="500063"/>
          <p14:tracePt t="309884" x="652463" y="482600"/>
          <p14:tracePt t="309901" x="652463" y="473075"/>
          <p14:tracePt t="309918" x="642938" y="455613"/>
          <p14:tracePt t="309951" x="642938" y="446088"/>
          <p14:tracePt t="309968" x="633413" y="446088"/>
          <p14:tracePt t="310035" x="625475" y="438150"/>
          <p14:tracePt t="310051" x="615950" y="428625"/>
          <p14:tracePt t="310067" x="608013" y="428625"/>
          <p14:tracePt t="310075" x="598488" y="428625"/>
          <p14:tracePt t="310085" x="588963" y="428625"/>
          <p14:tracePt t="310101" x="554038" y="419100"/>
          <p14:tracePt t="310118" x="517525" y="411163"/>
          <p14:tracePt t="310135" x="473075" y="393700"/>
          <p14:tracePt t="310954" x="5822950" y="3759200"/>
          <p14:tracePt t="310962" x="5759450" y="3714750"/>
          <p14:tracePt t="310989" x="5286375" y="3340100"/>
          <p14:tracePt t="311022" x="4179888" y="2393950"/>
          <p14:tracePt t="311039" x="3500438" y="1911350"/>
          <p14:tracePt t="311056" x="3062288" y="1625600"/>
          <p14:tracePt t="311072" x="2795588" y="1384300"/>
          <p14:tracePt t="311090" x="2625725" y="1223963"/>
          <p14:tracePt t="311106" x="2562225" y="1143000"/>
          <p14:tracePt t="311122" x="2500313" y="1044575"/>
          <p14:tracePt t="311139" x="2428875" y="965200"/>
          <p14:tracePt t="311156" x="2347913" y="901700"/>
          <p14:tracePt t="311173" x="2276475" y="822325"/>
          <p14:tracePt t="311190" x="2187575" y="768350"/>
          <p14:tracePt t="311206" x="2116138" y="696913"/>
          <p14:tracePt t="311223" x="2054225" y="652463"/>
          <p14:tracePt t="311240" x="1982788" y="608013"/>
          <p14:tracePt t="311256" x="1911350" y="571500"/>
          <p14:tracePt t="311273" x="1857375" y="536575"/>
          <p14:tracePt t="311290" x="1803400" y="509588"/>
          <p14:tracePt t="311306" x="1776413" y="490538"/>
          <p14:tracePt t="311323" x="1741488" y="455613"/>
          <p14:tracePt t="311340" x="1687513" y="401638"/>
          <p14:tracePt t="311357" x="1633538" y="339725"/>
          <p14:tracePt t="311373" x="1562100" y="258763"/>
          <p14:tracePt t="311390" x="1527175" y="223838"/>
          <p14:tracePt t="311407" x="1490663" y="179388"/>
          <p14:tracePt t="311883" x="1455738" y="8890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764" y="540327"/>
            <a:ext cx="10515600" cy="5595072"/>
          </a:xfrm>
        </p:spPr>
        <p:txBody>
          <a:bodyPr/>
          <a:lstStyle/>
          <a:p>
            <a:pPr marL="0" indent="0">
              <a:buNone/>
            </a:pPr>
            <a:r>
              <a:rPr lang="en-US" sz="2400" b="1" u="sng" dirty="0"/>
              <a:t>INTERNAL LEVEL</a:t>
            </a:r>
          </a:p>
          <a:p>
            <a:pPr marL="0" indent="0">
              <a:buNone/>
            </a:pPr>
            <a:r>
              <a:rPr lang="en-US" dirty="0"/>
              <a:t>The physical representation of the database on the computer. This level describes how the data is stored in the database. The internal level is concerned with such things as: </a:t>
            </a:r>
          </a:p>
          <a:p>
            <a:r>
              <a:rPr lang="en-US" dirty="0"/>
              <a:t>storage space allocation for data and indexes </a:t>
            </a:r>
          </a:p>
          <a:p>
            <a:r>
              <a:rPr lang="en-US" dirty="0"/>
              <a:t>record descriptions for storage (with stored sizes for data items) </a:t>
            </a:r>
          </a:p>
          <a:p>
            <a:r>
              <a:rPr lang="en-US" dirty="0"/>
              <a:t>record placement</a:t>
            </a:r>
          </a:p>
          <a:p>
            <a:r>
              <a:rPr lang="en-US" dirty="0"/>
              <a:t>data compression and data encryption techniques</a:t>
            </a:r>
          </a:p>
        </p:txBody>
      </p:sp>
    </p:spTree>
    <p:extLst>
      <p:ext uri="{BB962C8B-B14F-4D97-AF65-F5344CB8AC3E}">
        <p14:creationId xmlns:p14="http://schemas.microsoft.com/office/powerpoint/2010/main" val="315525330"/>
      </p:ext>
    </p:extLst>
  </p:cSld>
  <p:clrMapOvr>
    <a:masterClrMapping/>
  </p:clrMapOvr>
  <mc:AlternateContent xmlns:mc="http://schemas.openxmlformats.org/markup-compatibility/2006" xmlns:p14="http://schemas.microsoft.com/office/powerpoint/2010/main">
    <mc:Choice Requires="p14">
      <p:transition spd="slow" p14:dur="2000" advTm="113829"/>
    </mc:Choice>
    <mc:Fallback xmlns="">
      <p:transition spd="slow" advTm="11382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059" y="457486"/>
            <a:ext cx="10427300" cy="702949"/>
          </a:xfrm>
          <a:prstGeom prst="rect">
            <a:avLst/>
          </a:prstGeom>
        </p:spPr>
        <p:txBody>
          <a:bodyPr vert="horz" wrap="square" lIns="0" tIns="95885" rIns="0" bIns="0" rtlCol="0" anchor="t">
            <a:spAutoFit/>
          </a:bodyPr>
          <a:lstStyle/>
          <a:p>
            <a:pPr marL="12700" marR="5080">
              <a:lnSpc>
                <a:spcPts val="5180"/>
              </a:lnSpc>
              <a:spcBef>
                <a:spcPts val="755"/>
              </a:spcBef>
            </a:pPr>
            <a:r>
              <a:rPr sz="3200" spc="-105" dirty="0"/>
              <a:t>Web Services and Service-Oriented Architectures</a:t>
            </a:r>
          </a:p>
        </p:txBody>
      </p:sp>
      <p:sp>
        <p:nvSpPr>
          <p:cNvPr id="11" name="object 7"/>
          <p:cNvSpPr txBox="1"/>
          <p:nvPr/>
        </p:nvSpPr>
        <p:spPr>
          <a:xfrm>
            <a:off x="383059" y="1613407"/>
            <a:ext cx="9493224" cy="4603824"/>
          </a:xfrm>
          <a:prstGeom prst="rect">
            <a:avLst/>
          </a:prstGeom>
        </p:spPr>
        <p:txBody>
          <a:bodyPr vert="horz" wrap="square" lIns="0" tIns="15240" rIns="0" bIns="0" rtlCol="0">
            <a:spAutoFit/>
          </a:bodyPr>
          <a:lstStyle/>
          <a:p>
            <a:pPr marL="355600" marR="741045" indent="-342900">
              <a:lnSpc>
                <a:spcPct val="99600"/>
              </a:lnSpc>
              <a:spcBef>
                <a:spcPts val="120"/>
              </a:spcBef>
              <a:buFont typeface="Wingdings" panose="05000000000000000000" pitchFamily="2" charset="2"/>
              <a:buChar char="Ø"/>
            </a:pPr>
            <a:r>
              <a:rPr sz="2800" spc="-40" dirty="0">
                <a:solidFill>
                  <a:schemeClr val="tx1">
                    <a:lumMod val="75000"/>
                    <a:lumOff val="25000"/>
                  </a:schemeClr>
                </a:solidFill>
              </a:rPr>
              <a:t>Web services approach uses accepted  technologies and standards, such as: </a:t>
            </a:r>
            <a:r>
              <a:rPr sz="2000" spc="-40" dirty="0">
                <a:solidFill>
                  <a:schemeClr val="tx1">
                    <a:lumMod val="75000"/>
                    <a:lumOff val="25000"/>
                  </a:schemeClr>
                </a:solidFill>
              </a:rPr>
              <a:t> </a:t>
            </a:r>
            <a:endParaRPr lang="en-US" sz="2000" spc="-40" dirty="0">
              <a:solidFill>
                <a:schemeClr val="tx1">
                  <a:lumMod val="75000"/>
                  <a:lumOff val="25000"/>
                </a:schemeClr>
              </a:solidFill>
            </a:endParaRPr>
          </a:p>
          <a:p>
            <a:pPr marL="812800" marR="741045" lvl="1" indent="-342900">
              <a:lnSpc>
                <a:spcPct val="99600"/>
              </a:lnSpc>
              <a:spcBef>
                <a:spcPts val="120"/>
              </a:spcBef>
              <a:buFont typeface="Wingdings" panose="05000000000000000000" pitchFamily="2" charset="2"/>
              <a:buChar char="Ø"/>
            </a:pPr>
            <a:r>
              <a:rPr sz="2000" spc="-40" dirty="0">
                <a:solidFill>
                  <a:schemeClr val="tx1">
                    <a:lumMod val="75000"/>
                    <a:lumOff val="25000"/>
                  </a:schemeClr>
                </a:solidFill>
              </a:rPr>
              <a:t>XML (extensible</a:t>
            </a:r>
            <a:r>
              <a:rPr sz="2800" spc="-15" dirty="0">
                <a:latin typeface="Calibri"/>
                <a:cs typeface="Calibri"/>
              </a:rPr>
              <a:t> </a:t>
            </a:r>
            <a:r>
              <a:rPr sz="2000" spc="-40" dirty="0">
                <a:solidFill>
                  <a:schemeClr val="tx1">
                    <a:lumMod val="75000"/>
                    <a:lumOff val="25000"/>
                  </a:schemeClr>
                </a:solidFill>
              </a:rPr>
              <a:t>Markup Language).</a:t>
            </a:r>
          </a:p>
          <a:p>
            <a:pPr marL="812800" marR="741045" lvl="1" indent="-342900" algn="just">
              <a:lnSpc>
                <a:spcPct val="99600"/>
              </a:lnSpc>
              <a:spcBef>
                <a:spcPts val="120"/>
              </a:spcBef>
              <a:buFont typeface="Wingdings" panose="05000000000000000000" pitchFamily="2" charset="2"/>
              <a:buChar char="Ø"/>
            </a:pPr>
            <a:r>
              <a:rPr sz="2000" spc="-40" dirty="0">
                <a:solidFill>
                  <a:schemeClr val="tx1">
                    <a:lumMod val="75000"/>
                    <a:lumOff val="25000"/>
                  </a:schemeClr>
                </a:solidFill>
              </a:rPr>
              <a:t>SOAP (Simple Object Access Protocol) is a  communication protocol for exchanging  structured information over the Internet and  uses a message format based on XML. It is  both platform and language-independent.</a:t>
            </a:r>
          </a:p>
          <a:p>
            <a:pPr marL="812800" marR="741045" lvl="1" indent="-342900" algn="just">
              <a:lnSpc>
                <a:spcPct val="99600"/>
              </a:lnSpc>
              <a:spcBef>
                <a:spcPts val="120"/>
              </a:spcBef>
              <a:buFont typeface="Wingdings" panose="05000000000000000000" pitchFamily="2" charset="2"/>
              <a:buChar char="Ø"/>
            </a:pPr>
            <a:r>
              <a:rPr sz="2000" spc="-40" dirty="0">
                <a:solidFill>
                  <a:schemeClr val="tx1">
                    <a:lumMod val="75000"/>
                    <a:lumOff val="25000"/>
                  </a:schemeClr>
                </a:solidFill>
              </a:rPr>
              <a:t>WSDL (Web Services Description Language)  protocol, again based on XML, is used to</a:t>
            </a:r>
            <a:r>
              <a:rPr lang="en-US" sz="2000" spc="-40" dirty="0">
                <a:solidFill>
                  <a:schemeClr val="tx1">
                    <a:lumMod val="75000"/>
                    <a:lumOff val="25000"/>
                  </a:schemeClr>
                </a:solidFill>
              </a:rPr>
              <a:t> describe and locate a Web service.</a:t>
            </a:r>
          </a:p>
          <a:p>
            <a:pPr marL="812800" marR="741045" lvl="1" indent="-342900" algn="just">
              <a:lnSpc>
                <a:spcPct val="99600"/>
              </a:lnSpc>
              <a:spcBef>
                <a:spcPts val="120"/>
              </a:spcBef>
              <a:buFont typeface="Wingdings" panose="05000000000000000000" pitchFamily="2" charset="2"/>
              <a:buChar char="Ø"/>
            </a:pPr>
            <a:r>
              <a:rPr lang="en-US" sz="2000" spc="-40" dirty="0">
                <a:solidFill>
                  <a:schemeClr val="tx1">
                    <a:lumMod val="75000"/>
                    <a:lumOff val="25000"/>
                  </a:schemeClr>
                </a:solidFill>
              </a:rPr>
              <a:t>UDDI (Universal Discovery, Description, and  Integration) protocol is a platform  independent, XML-based registry for  businesses to list themselves on the Internet.</a:t>
            </a:r>
          </a:p>
          <a:p>
            <a:pPr marL="530860" marR="211454">
              <a:lnSpc>
                <a:spcPts val="3020"/>
              </a:lnSpc>
              <a:spcBef>
                <a:spcPts val="720"/>
              </a:spcBef>
            </a:pPr>
            <a:endParaRPr sz="2800" dirty="0">
              <a:latin typeface="Calibri"/>
              <a:cs typeface="Calibri"/>
            </a:endParaRPr>
          </a:p>
        </p:txBody>
      </p:sp>
      <p:pic>
        <p:nvPicPr>
          <p:cNvPr id="12" name="Picture 11"/>
          <p:cNvPicPr>
            <a:picLocks noChangeAspect="1"/>
          </p:cNvPicPr>
          <p:nvPr/>
        </p:nvPicPr>
        <p:blipFill>
          <a:blip r:embed="rId2"/>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531897523"/>
      </p:ext>
    </p:extLst>
  </p:cSld>
  <p:clrMapOvr>
    <a:masterClrMapping/>
  </p:clrMapOvr>
  <mc:AlternateContent xmlns:mc="http://schemas.openxmlformats.org/markup-compatibility/2006" xmlns:p14="http://schemas.microsoft.com/office/powerpoint/2010/main">
    <mc:Choice Requires="p14">
      <p:transition spd="slow" p14:dur="2000" advTm="81577"/>
    </mc:Choice>
    <mc:Fallback xmlns="">
      <p:transition spd="slow" advTm="81577"/>
    </mc:Fallback>
  </mc:AlternateContent>
  <p:extLst>
    <p:ext uri="{3A86A75C-4F4B-4683-9AE1-C65F6400EC91}">
      <p14:laserTraceLst xmlns:p14="http://schemas.microsoft.com/office/powerpoint/2010/main">
        <p14:tracePtLst>
          <p14:tracePt t="20004" x="884238" y="5037138"/>
          <p14:tracePt t="20181" x="884238" y="5018088"/>
          <p14:tracePt t="20189" x="928688" y="4973638"/>
          <p14:tracePt t="20196" x="973138" y="4919663"/>
          <p14:tracePt t="20204" x="1054100" y="4840288"/>
          <p14:tracePt t="20219" x="1098550" y="4786313"/>
          <p14:tracePt t="20235" x="1223963" y="4625975"/>
          <p14:tracePt t="20269" x="1473200" y="4340225"/>
          <p14:tracePt t="20303" x="1571625" y="4197350"/>
          <p14:tracePt t="20319" x="1598613" y="4133850"/>
          <p14:tracePt t="20336" x="1633538" y="4089400"/>
          <p14:tracePt t="20353" x="1670050" y="4027488"/>
          <p14:tracePt t="20369" x="1697038" y="3973513"/>
          <p14:tracePt t="20386" x="1724025" y="3911600"/>
          <p14:tracePt t="20403" x="1741488" y="3867150"/>
          <p14:tracePt t="20419" x="1751013" y="3857625"/>
          <p14:tracePt t="20436" x="1758950" y="3848100"/>
          <p14:tracePt t="20453" x="1758950" y="3840163"/>
          <p14:tracePt t="20612" x="1768475" y="3830638"/>
          <p14:tracePt t="20620" x="1795463" y="3813175"/>
          <p14:tracePt t="20628" x="1847850" y="3768725"/>
          <p14:tracePt t="20637" x="1866900" y="3751263"/>
          <p14:tracePt t="20654" x="1973263" y="3616325"/>
          <p14:tracePt t="20671" x="2062163" y="3438525"/>
          <p14:tracePt t="20687" x="2089150" y="3394075"/>
          <p14:tracePt t="20704" x="2098675" y="3357563"/>
          <p14:tracePt t="20720" x="2108200" y="3322638"/>
          <p14:tracePt t="20737" x="2116138" y="3295650"/>
          <p14:tracePt t="20754" x="2125663" y="3276600"/>
          <p14:tracePt t="20771" x="2133600" y="3276600"/>
          <p14:tracePt t="20788" x="2133600" y="3268663"/>
          <p14:tracePt t="21189" x="2133600" y="3259138"/>
          <p14:tracePt t="21197" x="2143125" y="3259138"/>
          <p14:tracePt t="21206" x="2170113" y="3259138"/>
          <p14:tracePt t="21222" x="2224088" y="3259138"/>
          <p14:tracePt t="21240" x="2295525" y="3259138"/>
          <p14:tracePt t="21256" x="2384425" y="3259138"/>
          <p14:tracePt t="21289" x="2544763" y="3259138"/>
          <p14:tracePt t="21323" x="2633663" y="3232150"/>
          <p14:tracePt t="21340" x="2660650" y="3232150"/>
          <p14:tracePt t="21356" x="2679700" y="3232150"/>
          <p14:tracePt t="21373" x="2705100" y="3224213"/>
          <p14:tracePt t="21390" x="2732088" y="3214688"/>
          <p14:tracePt t="21406" x="2768600" y="3214688"/>
          <p14:tracePt t="21423" x="2803525" y="3197225"/>
          <p14:tracePt t="21440" x="2857500" y="3179763"/>
          <p14:tracePt t="21457" x="2901950" y="3170238"/>
          <p14:tracePt t="21473" x="2965450" y="3160713"/>
          <p14:tracePt t="21490" x="3036888" y="3152775"/>
          <p14:tracePt t="21507" x="3108325" y="3152775"/>
          <p14:tracePt t="21524" x="3170238" y="3152775"/>
          <p14:tracePt t="21540" x="3241675" y="3152775"/>
          <p14:tracePt t="21557" x="3268663" y="3152775"/>
          <p14:tracePt t="21574" x="3286125" y="3152775"/>
          <p14:tracePt t="21804" x="3295650" y="3152775"/>
          <p14:tracePt t="21812" x="3313113" y="3152775"/>
          <p14:tracePt t="21820" x="3330575" y="3152775"/>
          <p14:tracePt t="21828" x="3357563" y="3152775"/>
          <p14:tracePt t="21858" x="3482975" y="3152775"/>
          <p14:tracePt t="21892" x="3697288" y="3152775"/>
          <p14:tracePt t="21908" x="3867150" y="3179763"/>
          <p14:tracePt t="21925" x="3938588" y="3179763"/>
          <p14:tracePt t="21942" x="3983038" y="3187700"/>
          <p14:tracePt t="21958" x="4017963" y="3197225"/>
          <p14:tracePt t="21996" x="4027488" y="3197225"/>
          <p14:tracePt t="22012" x="4037013" y="3197225"/>
          <p14:tracePt t="22045" x="4044950" y="3197225"/>
          <p14:tracePt t="22052" x="4054475" y="3197225"/>
          <p14:tracePt t="22060" x="4062413" y="3197225"/>
          <p14:tracePt t="22075" x="4071938" y="3197225"/>
          <p14:tracePt t="22092" x="4143375" y="3197225"/>
          <p14:tracePt t="22109" x="4160838" y="3197225"/>
          <p14:tracePt t="22126" x="4187825" y="3197225"/>
          <p14:tracePt t="22365" x="4197350" y="3197225"/>
          <p14:tracePt t="22373" x="4205288" y="3197225"/>
          <p14:tracePt t="22381" x="4224338" y="3197225"/>
          <p14:tracePt t="22393" x="4232275" y="3197225"/>
          <p14:tracePt t="22410" x="4276725" y="3205163"/>
          <p14:tracePt t="22427" x="4357688" y="3205163"/>
          <p14:tracePt t="22444" x="4446588" y="3205163"/>
          <p14:tracePt t="22460" x="4572000" y="3205163"/>
          <p14:tracePt t="22477" x="4616450" y="3214688"/>
          <p14:tracePt t="22494" x="4643438" y="3214688"/>
          <p14:tracePt t="22510" x="4652963" y="3214688"/>
          <p14:tracePt t="22549" x="4660900" y="3214688"/>
          <p14:tracePt t="22565" x="4670425" y="3214688"/>
          <p14:tracePt t="22577" x="4679950" y="3214688"/>
          <p14:tracePt t="22594" x="4705350" y="3214688"/>
          <p14:tracePt t="22611" x="4751388" y="3224213"/>
          <p14:tracePt t="22627" x="4795838" y="3224213"/>
          <p14:tracePt t="22644" x="4875213" y="3241675"/>
          <p14:tracePt t="22661" x="4894263" y="3251200"/>
          <p14:tracePt t="22694" x="4902200" y="3251200"/>
          <p14:tracePt t="23189" x="4929188" y="3251200"/>
          <p14:tracePt t="23197" x="4956175" y="3251200"/>
          <p14:tracePt t="23205" x="4991100" y="3251200"/>
          <p14:tracePt t="23213" x="5062538" y="3251200"/>
          <p14:tracePt t="23230" x="5241925" y="3241675"/>
          <p14:tracePt t="23247" x="5456238" y="3241675"/>
          <p14:tracePt t="23280" x="5875338" y="3197225"/>
          <p14:tracePt t="23313" x="6188075" y="3160713"/>
          <p14:tracePt t="23330" x="6276975" y="3152775"/>
          <p14:tracePt t="23347" x="6340475" y="3152775"/>
          <p14:tracePt t="23363" x="6394450" y="3143250"/>
          <p14:tracePt t="23380" x="6456363" y="3125788"/>
          <p14:tracePt t="23397" x="6518275" y="3116263"/>
          <p14:tracePt t="23413" x="6581775" y="3108325"/>
          <p14:tracePt t="23430" x="6626225" y="3108325"/>
          <p14:tracePt t="23447" x="6634163" y="3108325"/>
          <p14:tracePt t="23464" x="6643688" y="3108325"/>
          <p14:tracePt t="23481" x="6653213" y="3108325"/>
          <p14:tracePt t="23497" x="6661150" y="3108325"/>
          <p14:tracePt t="23514" x="6688138" y="3108325"/>
          <p14:tracePt t="23531" x="6705600" y="3098800"/>
          <p14:tracePt t="23547" x="6759575" y="3089275"/>
          <p14:tracePt t="23549" x="6777038" y="3089275"/>
          <p14:tracePt t="23564" x="6813550" y="3089275"/>
          <p14:tracePt t="23581" x="6894513" y="3089275"/>
          <p14:tracePt t="23597" x="6991350" y="3089275"/>
          <p14:tracePt t="23614" x="7054850" y="3089275"/>
          <p14:tracePt t="23631" x="7126288" y="3089275"/>
          <p14:tracePt t="23647" x="7180263" y="3089275"/>
          <p14:tracePt t="23665" x="7242175" y="3098800"/>
          <p14:tracePt t="23681" x="7331075" y="3108325"/>
          <p14:tracePt t="23698" x="7412038" y="3116263"/>
          <p14:tracePt t="23715" x="7527925" y="3125788"/>
          <p14:tracePt t="23731" x="7643813" y="3133725"/>
          <p14:tracePt t="23748" x="7732713" y="3152775"/>
          <p14:tracePt t="23765" x="7875588" y="3160713"/>
          <p14:tracePt t="23781" x="7947025" y="3170238"/>
          <p14:tracePt t="23798" x="7991475" y="3187700"/>
          <p14:tracePt t="23815" x="8018463" y="3187700"/>
          <p14:tracePt t="23832" x="8037513" y="3187700"/>
          <p14:tracePt t="23848" x="8045450" y="3187700"/>
          <p14:tracePt t="23865" x="8054975" y="3187700"/>
          <p14:tracePt t="23882" x="8062913" y="3187700"/>
          <p14:tracePt t="23899" x="8072438" y="3187700"/>
          <p14:tracePt t="23932" x="8089900" y="3187700"/>
          <p14:tracePt t="23949" x="8099425" y="3187700"/>
          <p14:tracePt t="23965" x="8116888" y="3187700"/>
          <p14:tracePt t="23982" x="8126413" y="3187700"/>
          <p14:tracePt t="23999" x="8134350" y="3187700"/>
          <p14:tracePt t="24016" x="8153400" y="3187700"/>
          <p14:tracePt t="24032" x="8161338" y="3179763"/>
          <p14:tracePt t="24049" x="8180388" y="3179763"/>
          <p14:tracePt t="24066" x="8188325" y="3179763"/>
          <p14:tracePt t="24082" x="8205788" y="3179763"/>
          <p14:tracePt t="24099" x="8215313" y="3179763"/>
          <p14:tracePt t="24116" x="8224838" y="3179763"/>
          <p14:tracePt t="24133" x="8242300" y="3179763"/>
          <p14:tracePt t="24149" x="8251825" y="3179763"/>
          <p14:tracePt t="24166" x="8269288" y="3179763"/>
          <p14:tracePt t="24183" x="8277225" y="3179763"/>
          <p14:tracePt t="24200" x="8304213" y="3179763"/>
          <p14:tracePt t="24216" x="8323263" y="3179763"/>
          <p14:tracePt t="24233" x="8348663" y="3179763"/>
          <p14:tracePt t="24250" x="8367713" y="3179763"/>
          <p14:tracePt t="24267" x="8375650" y="3179763"/>
          <p14:tracePt t="24283" x="8385175" y="3170238"/>
          <p14:tracePt t="24332" x="8394700" y="3170238"/>
          <p14:tracePt t="24341" x="8402638" y="3160713"/>
          <p14:tracePt t="24357" x="8420100" y="3160713"/>
          <p14:tracePt t="24367" x="8439150" y="3160713"/>
          <p14:tracePt t="24384" x="8491538" y="3143250"/>
          <p14:tracePt t="24400" x="8528050" y="3133725"/>
          <p14:tracePt t="24417" x="8562975" y="3133725"/>
          <p14:tracePt t="24434" x="8616950" y="3133725"/>
          <p14:tracePt t="24451" x="8643938" y="3133725"/>
          <p14:tracePt t="24467" x="8697913" y="3133725"/>
          <p14:tracePt t="24484" x="8751888" y="3133725"/>
          <p14:tracePt t="24501" x="8786813" y="3133725"/>
          <p14:tracePt t="24517" x="8804275" y="3133725"/>
          <p14:tracePt t="24534" x="8831263" y="3133725"/>
          <p14:tracePt t="24551" x="8848725" y="3133725"/>
          <p14:tracePt t="24568" x="8867775" y="3133725"/>
          <p14:tracePt t="24584" x="8875713" y="3133725"/>
          <p14:tracePt t="24812" x="8885238" y="3133725"/>
          <p14:tracePt t="24821" x="8894763" y="3133725"/>
          <p14:tracePt t="24829" x="8912225" y="3133725"/>
          <p14:tracePt t="24837" x="8929688" y="3133725"/>
          <p14:tracePt t="24852" x="8991600" y="3133725"/>
          <p14:tracePt t="24869" x="9045575" y="3133725"/>
          <p14:tracePt t="24885" x="9082088" y="3133725"/>
          <p14:tracePt t="24902" x="9109075" y="3133725"/>
          <p14:tracePt t="24919" x="9126538" y="3133725"/>
          <p14:tracePt t="25077" x="9109075" y="3143250"/>
          <p14:tracePt t="25085" x="9055100" y="3143250"/>
          <p14:tracePt t="25093" x="8991600" y="3143250"/>
          <p14:tracePt t="25103" x="8902700" y="3143250"/>
          <p14:tracePt t="25120" x="8715375" y="3143250"/>
          <p14:tracePt t="25136" x="8483600" y="3143250"/>
          <p14:tracePt t="25153" x="8215313" y="3143250"/>
          <p14:tracePt t="25170" x="7983538" y="3152775"/>
          <p14:tracePt t="25186" x="7697788" y="3170238"/>
          <p14:tracePt t="25203" x="7385050" y="3214688"/>
          <p14:tracePt t="25220" x="6875463" y="3303588"/>
          <p14:tracePt t="25237" x="6456363" y="3357563"/>
          <p14:tracePt t="25253" x="6010275" y="3455988"/>
          <p14:tracePt t="25270" x="5643563" y="3562350"/>
          <p14:tracePt t="25287" x="5313363" y="3633788"/>
          <p14:tracePt t="25304" x="5018088" y="3705225"/>
          <p14:tracePt t="25320" x="4803775" y="3741738"/>
          <p14:tracePt t="25337" x="4608513" y="3768725"/>
          <p14:tracePt t="25354" x="4402138" y="3795713"/>
          <p14:tracePt t="25371" x="4251325" y="3822700"/>
          <p14:tracePt t="25387" x="4062413" y="3848100"/>
          <p14:tracePt t="25404" x="3822700" y="3894138"/>
          <p14:tracePt t="25421" x="3670300" y="3919538"/>
          <p14:tracePt t="25437" x="3517900" y="3929063"/>
          <p14:tracePt t="25454" x="3367088" y="3938588"/>
          <p14:tracePt t="25471" x="3268663" y="3946525"/>
          <p14:tracePt t="25487" x="3170238" y="3946525"/>
          <p14:tracePt t="25504" x="3089275" y="3965575"/>
          <p14:tracePt t="25521" x="3027363" y="3973513"/>
          <p14:tracePt t="25538" x="2990850" y="3973513"/>
          <p14:tracePt t="25554" x="2973388" y="3973513"/>
          <p14:tracePt t="25571" x="2938463" y="3973513"/>
          <p14:tracePt t="25588" x="2884488" y="3973513"/>
          <p14:tracePt t="25605" x="2768600" y="3929063"/>
          <p14:tracePt t="25621" x="2697163" y="3884613"/>
          <p14:tracePt t="25638" x="2598738" y="3830638"/>
          <p14:tracePt t="25655" x="2554288" y="3813175"/>
          <p14:tracePt t="25672" x="2465388" y="3786188"/>
          <p14:tracePt t="25688" x="2428875" y="3768725"/>
          <p14:tracePt t="25705" x="2401888" y="3759200"/>
          <p14:tracePt t="25722" x="2393950" y="3759200"/>
          <p14:tracePt t="25738" x="2384425" y="3759200"/>
          <p14:tracePt t="25781" x="2374900" y="3759200"/>
          <p14:tracePt t="25797" x="2366963" y="3759200"/>
          <p14:tracePt t="25813" x="2357438" y="3751263"/>
          <p14:tracePt t="25917" x="2347913" y="3751263"/>
          <p14:tracePt t="26253" x="2366963" y="3751263"/>
          <p14:tracePt t="26261" x="2419350" y="3751263"/>
          <p14:tracePt t="26269" x="2455863" y="3741738"/>
          <p14:tracePt t="26277" x="2490788" y="3741738"/>
          <p14:tracePt t="26290" x="2536825" y="3732213"/>
          <p14:tracePt t="26307" x="2608263" y="3724275"/>
          <p14:tracePt t="26341" x="2847975" y="3697288"/>
          <p14:tracePt t="26374" x="3044825" y="3660775"/>
          <p14:tracePt t="26391" x="3133725" y="3652838"/>
          <p14:tracePt t="26407" x="3214688" y="3633788"/>
          <p14:tracePt t="26424" x="3303588" y="3616325"/>
          <p14:tracePt t="26441" x="3402013" y="3608388"/>
          <p14:tracePt t="26458" x="3473450" y="3589338"/>
          <p14:tracePt t="26474" x="3536950" y="3589338"/>
          <p14:tracePt t="26491" x="3581400" y="3589338"/>
          <p14:tracePt t="26508" x="3598863" y="3589338"/>
          <p14:tracePt t="26524" x="3608388" y="3589338"/>
          <p14:tracePt t="27101" x="3616325" y="3589338"/>
          <p14:tracePt t="27117" x="3625850" y="3589338"/>
          <p14:tracePt t="27133" x="3633788" y="3589338"/>
          <p14:tracePt t="27141" x="3660775" y="3589338"/>
          <p14:tracePt t="27160" x="3687763" y="3589338"/>
          <p14:tracePt t="27194" x="3795713" y="3608388"/>
          <p14:tracePt t="27210" x="3919538" y="3633788"/>
          <p14:tracePt t="27227" x="4071938" y="3660775"/>
          <p14:tracePt t="27244" x="4251325" y="3679825"/>
          <p14:tracePt t="27260" x="4545013" y="3714750"/>
          <p14:tracePt t="27277" x="4759325" y="3732213"/>
          <p14:tracePt t="27294" x="4911725" y="3732213"/>
          <p14:tracePt t="27311" x="5018088" y="3741738"/>
          <p14:tracePt t="27327" x="5089525" y="3741738"/>
          <p14:tracePt t="27344" x="5099050" y="3741738"/>
          <p14:tracePt t="27557" x="5116513" y="3741738"/>
          <p14:tracePt t="27565" x="5126038" y="3741738"/>
          <p14:tracePt t="27573" x="5133975" y="3732213"/>
          <p14:tracePt t="27581" x="5160963" y="3732213"/>
          <p14:tracePt t="27595" x="5214938" y="3724275"/>
          <p14:tracePt t="27612" x="5322888" y="3705225"/>
          <p14:tracePt t="27628" x="5589588" y="3687763"/>
          <p14:tracePt t="27645" x="5776913" y="3660775"/>
          <p14:tracePt t="27662" x="5919788" y="3660775"/>
          <p14:tracePt t="27679" x="6089650" y="3633788"/>
          <p14:tracePt t="27695" x="6224588" y="3633788"/>
          <p14:tracePt t="27712" x="6296025" y="3633788"/>
          <p14:tracePt t="27729" x="6330950" y="3633788"/>
          <p14:tracePt t="27746" x="6348413" y="3633788"/>
          <p14:tracePt t="27762" x="6357938" y="3633788"/>
          <p14:tracePt t="27796" x="6367463" y="3633788"/>
          <p14:tracePt t="27812" x="6384925" y="3633788"/>
          <p14:tracePt t="27829" x="6402388" y="3633788"/>
          <p14:tracePt t="27846" x="6429375" y="3633788"/>
          <p14:tracePt t="27863" x="6446838" y="3633788"/>
          <p14:tracePt t="27879" x="6456363" y="3633788"/>
          <p14:tracePt t="27896" x="6473825" y="3633788"/>
          <p14:tracePt t="27913" x="6483350" y="3633788"/>
          <p14:tracePt t="27946" x="6491288" y="3625850"/>
          <p14:tracePt t="27963" x="6518275" y="3625850"/>
          <p14:tracePt t="27980" x="6545263" y="3625850"/>
          <p14:tracePt t="27997" x="6589713" y="3625850"/>
          <p14:tracePt t="28013" x="6643688" y="3616325"/>
          <p14:tracePt t="28030" x="6732588" y="3616325"/>
          <p14:tracePt t="28047" x="6875463" y="3608388"/>
          <p14:tracePt t="28063" x="7054850" y="3589338"/>
          <p14:tracePt t="28080" x="7215188" y="3571875"/>
          <p14:tracePt t="28097" x="7358063" y="3562350"/>
          <p14:tracePt t="28114" x="7473950" y="3562350"/>
          <p14:tracePt t="28130" x="7589838" y="3562350"/>
          <p14:tracePt t="28147" x="7653338" y="3562350"/>
          <p14:tracePt t="28164" x="7697788" y="3562350"/>
          <p14:tracePt t="28180" x="7715250" y="3562350"/>
          <p14:tracePt t="32445" x="7724775" y="3562350"/>
          <p14:tracePt t="32453" x="7724775" y="3544888"/>
          <p14:tracePt t="32463" x="7705725" y="3490913"/>
          <p14:tracePt t="32479" x="7616825" y="3375025"/>
          <p14:tracePt t="32496" x="7572375" y="3259138"/>
          <p14:tracePt t="32513" x="7554913" y="3214688"/>
          <p14:tracePt t="32741" x="7554913" y="3224213"/>
          <p14:tracePt t="32749" x="7554913" y="3241675"/>
          <p14:tracePt t="32757" x="7545388" y="3259138"/>
          <p14:tracePt t="32765" x="7527925" y="3286125"/>
          <p14:tracePt t="32780" x="7527925" y="3303588"/>
          <p14:tracePt t="32797" x="7491413" y="3357563"/>
          <p14:tracePt t="32813" x="7483475" y="3367088"/>
          <p14:tracePt t="32830" x="7473950" y="3367088"/>
          <p14:tracePt t="32847" x="7456488" y="3384550"/>
          <p14:tracePt t="32864" x="7429500" y="3419475"/>
          <p14:tracePt t="32880" x="7394575" y="3446463"/>
          <p14:tracePt t="32897" x="7340600" y="3517900"/>
          <p14:tracePt t="32914" x="7277100" y="3581400"/>
          <p14:tracePt t="32931" x="7242175" y="3625850"/>
          <p14:tracePt t="32947" x="7215188" y="3652838"/>
          <p14:tracePt t="32964" x="7197725" y="3679825"/>
          <p14:tracePt t="32981" x="7170738" y="3741738"/>
          <p14:tracePt t="32997" x="7143750" y="3786188"/>
          <p14:tracePt t="33014" x="7116763" y="3813175"/>
          <p14:tracePt t="33031" x="7081838" y="3867150"/>
          <p14:tracePt t="33048" x="7045325" y="3884613"/>
          <p14:tracePt t="33064" x="7010400" y="3938588"/>
          <p14:tracePt t="33081" x="6956425" y="3983038"/>
          <p14:tracePt t="33098" x="6911975" y="4010025"/>
          <p14:tracePt t="33115" x="6884988" y="4027488"/>
          <p14:tracePt t="34373" x="6894513" y="4027488"/>
          <p14:tracePt t="34381" x="6911975" y="4027488"/>
          <p14:tracePt t="34389" x="6929438" y="4027488"/>
          <p14:tracePt t="34403" x="6956425" y="4027488"/>
          <p14:tracePt t="34419" x="7000875" y="4027488"/>
          <p14:tracePt t="34436" x="7054850" y="4027488"/>
          <p14:tracePt t="34469" x="7340600" y="4027488"/>
          <p14:tracePt t="34503" x="7840663" y="4027488"/>
          <p14:tracePt t="34520" x="8197850" y="4010025"/>
          <p14:tracePt t="34536" x="8562975" y="4010025"/>
          <p14:tracePt t="34553" x="8848725" y="3990975"/>
          <p14:tracePt t="34570" x="9037638" y="3990975"/>
          <p14:tracePt t="34587" x="9161463" y="3990975"/>
          <p14:tracePt t="34603" x="9205913" y="3990975"/>
          <p14:tracePt t="34620" x="9215438" y="3983038"/>
          <p14:tracePt t="34789" x="9180513" y="3983038"/>
          <p14:tracePt t="34797" x="9117013" y="3983038"/>
          <p14:tracePt t="34805" x="9010650" y="4010025"/>
          <p14:tracePt t="34821" x="8777288" y="4044950"/>
          <p14:tracePt t="34837" x="8447088" y="4081463"/>
          <p14:tracePt t="34854" x="8062913" y="4116388"/>
          <p14:tracePt t="34871" x="7697788" y="4170363"/>
          <p14:tracePt t="34888" x="7313613" y="4214813"/>
          <p14:tracePt t="34904" x="7027863" y="4251325"/>
          <p14:tracePt t="34921" x="6786563" y="4286250"/>
          <p14:tracePt t="34938" x="6581775" y="4313238"/>
          <p14:tracePt t="34955" x="6411913" y="4357688"/>
          <p14:tracePt t="34971" x="6232525" y="4384675"/>
          <p14:tracePt t="34988" x="6037263" y="4411663"/>
          <p14:tracePt t="35005" x="5724525" y="4465638"/>
          <p14:tracePt t="35021" x="5456238" y="4500563"/>
          <p14:tracePt t="35038" x="5160963" y="4554538"/>
          <p14:tracePt t="35055" x="4911725" y="4589463"/>
          <p14:tracePt t="35072" x="4687888" y="4625975"/>
          <p14:tracePt t="35088" x="4483100" y="4643438"/>
          <p14:tracePt t="35105" x="4313238" y="4660900"/>
          <p14:tracePt t="35122" x="4214813" y="4660900"/>
          <p14:tracePt t="35138" x="4160838" y="4660900"/>
          <p14:tracePt t="35155" x="4116388" y="4670425"/>
          <p14:tracePt t="35172" x="4062413" y="4670425"/>
          <p14:tracePt t="35189" x="3894138" y="4670425"/>
          <p14:tracePt t="35205" x="3714750" y="4679950"/>
          <p14:tracePt t="35222" x="3527425" y="4679950"/>
          <p14:tracePt t="35239" x="3330575" y="4660900"/>
          <p14:tracePt t="35255" x="3125788" y="4633913"/>
          <p14:tracePt t="35272" x="2928938" y="4598988"/>
          <p14:tracePt t="35289" x="2732088" y="4581525"/>
          <p14:tracePt t="35306" x="2589213" y="4581525"/>
          <p14:tracePt t="35323" x="2482850" y="4581525"/>
          <p14:tracePt t="35339" x="2393950" y="4581525"/>
          <p14:tracePt t="35356" x="2339975" y="4581525"/>
          <p14:tracePt t="35373" x="2268538" y="4581525"/>
          <p14:tracePt t="35389" x="2205038" y="4581525"/>
          <p14:tracePt t="35406" x="2116138" y="4572000"/>
          <p14:tracePt t="35423" x="2009775" y="4562475"/>
          <p14:tracePt t="35440" x="1893888" y="4537075"/>
          <p14:tracePt t="35456" x="1812925" y="4537075"/>
          <p14:tracePt t="35473" x="1731963" y="4510088"/>
          <p14:tracePt t="35490" x="1670050" y="4500563"/>
          <p14:tracePt t="35507" x="1633538" y="4500563"/>
          <p14:tracePt t="35523" x="1608138" y="4500563"/>
          <p14:tracePt t="35629" x="1598613" y="4500563"/>
          <p14:tracePt t="35645" x="1589088" y="4500563"/>
          <p14:tracePt t="35661" x="1581150" y="4500563"/>
          <p14:tracePt t="35669" x="1571625" y="4500563"/>
          <p14:tracePt t="35709" x="1562100" y="4500563"/>
          <p14:tracePt t="35733" x="1554163" y="4500563"/>
          <p14:tracePt t="35741" x="1536700" y="4500563"/>
          <p14:tracePt t="35749" x="1527175" y="4500563"/>
          <p14:tracePt t="35757" x="1517650" y="4500563"/>
          <p14:tracePt t="35774" x="1490663" y="4500563"/>
          <p14:tracePt t="35791" x="1482725" y="4500563"/>
          <p14:tracePt t="35808" x="1473200" y="4500563"/>
          <p14:tracePt t="38845" x="1482725" y="4500563"/>
          <p14:tracePt t="38853" x="1509713" y="4491038"/>
          <p14:tracePt t="38861" x="1527175" y="4491038"/>
          <p14:tracePt t="38869" x="1562100" y="4483100"/>
          <p14:tracePt t="38885" x="1616075" y="4483100"/>
          <p14:tracePt t="38902" x="1643063" y="4483100"/>
          <p14:tracePt t="38935" x="1652588" y="4483100"/>
          <p14:tracePt t="38997" x="1660525" y="4483100"/>
          <p14:tracePt t="39005" x="1670050" y="4483100"/>
          <p14:tracePt t="39021" x="1679575" y="4483100"/>
          <p14:tracePt t="39036" x="1687513" y="4483100"/>
          <p14:tracePt t="39052" x="1724025" y="4483100"/>
          <p14:tracePt t="39069" x="1731963" y="4483100"/>
          <p14:tracePt t="39189" x="1741488" y="4483100"/>
          <p14:tracePt t="39205" x="1751013" y="4483100"/>
          <p14:tracePt t="39213" x="1768475" y="4483100"/>
          <p14:tracePt t="39221" x="1785938" y="4483100"/>
          <p14:tracePt t="39237" x="1803400" y="4473575"/>
          <p14:tracePt t="39253" x="1839913" y="4473575"/>
          <p14:tracePt t="39270" x="1938338" y="4456113"/>
          <p14:tracePt t="39286" x="2062163" y="4446588"/>
          <p14:tracePt t="39303" x="2187575" y="4429125"/>
          <p14:tracePt t="39320" x="2312988" y="4419600"/>
          <p14:tracePt t="39337" x="2401888" y="4419600"/>
          <p14:tracePt t="39354" x="2465388" y="4419600"/>
          <p14:tracePt t="39370" x="2482850" y="4411663"/>
          <p14:tracePt t="39387" x="2490788" y="4411663"/>
          <p14:tracePt t="39420" x="2500313" y="4411663"/>
          <p14:tracePt t="39789" x="2509838" y="4419600"/>
          <p14:tracePt t="39797" x="2536825" y="4419600"/>
          <p14:tracePt t="39805" x="2581275" y="4429125"/>
          <p14:tracePt t="39822" x="2697163" y="4446588"/>
          <p14:tracePt t="39838" x="2830513" y="4465638"/>
          <p14:tracePt t="39855" x="2894013" y="4483100"/>
          <p14:tracePt t="39889" x="2965450" y="4491038"/>
          <p14:tracePt t="40309" x="2990850" y="4491038"/>
          <p14:tracePt t="40317" x="3027363" y="4491038"/>
          <p14:tracePt t="40325" x="3071813" y="4491038"/>
          <p14:tracePt t="40340" x="3143250" y="4491038"/>
          <p14:tracePt t="40357" x="3394075" y="4491038"/>
          <p14:tracePt t="40374" x="3625850" y="4491038"/>
          <p14:tracePt t="40390" x="3830638" y="4491038"/>
          <p14:tracePt t="40424" x="4152900" y="4491038"/>
          <p14:tracePt t="40457" x="4241800" y="4491038"/>
          <p14:tracePt t="40829" x="4251325" y="4491038"/>
          <p14:tracePt t="40837" x="4268788" y="4491038"/>
          <p14:tracePt t="40845" x="4286250" y="4491038"/>
          <p14:tracePt t="40876" x="4375150" y="4491038"/>
          <p14:tracePt t="40909" x="4670425" y="4483100"/>
          <p14:tracePt t="40926" x="4786313" y="4483100"/>
          <p14:tracePt t="40942" x="4919663" y="4483100"/>
          <p14:tracePt t="40959" x="5018088" y="4483100"/>
          <p14:tracePt t="40976" x="5099050" y="4483100"/>
          <p14:tracePt t="40993" x="5160963" y="4483100"/>
          <p14:tracePt t="41009" x="5251450" y="4483100"/>
          <p14:tracePt t="41026" x="5313363" y="4483100"/>
          <p14:tracePt t="41043" x="5375275" y="4483100"/>
          <p14:tracePt t="41059" x="5446713" y="4483100"/>
          <p14:tracePt t="41076" x="5518150" y="4483100"/>
          <p14:tracePt t="41093" x="5643563" y="4473575"/>
          <p14:tracePt t="41110" x="5732463" y="4465638"/>
          <p14:tracePt t="41126" x="5822950" y="4465638"/>
          <p14:tracePt t="41143" x="5894388" y="4456113"/>
          <p14:tracePt t="41160" x="5938838" y="4456113"/>
          <p14:tracePt t="41177" x="5965825" y="4456113"/>
          <p14:tracePt t="41877" x="5973763" y="4456113"/>
          <p14:tracePt t="42229" x="5983288" y="4456113"/>
          <p14:tracePt t="42237" x="6000750" y="4456113"/>
          <p14:tracePt t="42247" x="6027738" y="4456113"/>
          <p14:tracePt t="42264" x="6062663" y="4456113"/>
          <p14:tracePt t="42280" x="6116638" y="4446588"/>
          <p14:tracePt t="42297" x="6134100" y="4438650"/>
          <p14:tracePt t="42331" x="6215063" y="4438650"/>
          <p14:tracePt t="42364" x="6286500" y="4438650"/>
          <p14:tracePt t="42381" x="6340475" y="4438650"/>
          <p14:tracePt t="42398" x="6375400" y="4438650"/>
          <p14:tracePt t="42414" x="6419850" y="4429125"/>
          <p14:tracePt t="42431" x="6456363" y="4429125"/>
          <p14:tracePt t="42448" x="6500813" y="4429125"/>
          <p14:tracePt t="42465" x="6554788" y="4429125"/>
          <p14:tracePt t="42481" x="6599238" y="4429125"/>
          <p14:tracePt t="42498" x="6653213" y="4429125"/>
          <p14:tracePt t="42515" x="6688138" y="4429125"/>
          <p14:tracePt t="42531" x="6742113" y="4429125"/>
          <p14:tracePt t="42548" x="6777038" y="4419600"/>
          <p14:tracePt t="42565" x="6804025" y="4411663"/>
          <p14:tracePt t="42581" x="6813550" y="4411663"/>
          <p14:tracePt t="43253" x="6823075" y="4411663"/>
          <p14:tracePt t="43261" x="6831013" y="4411663"/>
          <p14:tracePt t="43269" x="6858000" y="4411663"/>
          <p14:tracePt t="43284" x="6875463" y="4411663"/>
          <p14:tracePt t="43301" x="6911975" y="4411663"/>
          <p14:tracePt t="43317" x="6929438" y="4411663"/>
          <p14:tracePt t="43351" x="6946900" y="4411663"/>
          <p14:tracePt t="43384" x="6983413" y="4402138"/>
          <p14:tracePt t="43418" x="6991350" y="4402138"/>
          <p14:tracePt t="43435" x="7000875" y="4394200"/>
          <p14:tracePt t="43451" x="7037388" y="4394200"/>
          <p14:tracePt t="43468" x="7054850" y="4394200"/>
          <p14:tracePt t="43485" x="7089775" y="4394200"/>
          <p14:tracePt t="43501" x="7134225" y="4394200"/>
          <p14:tracePt t="43518" x="7188200" y="4394200"/>
          <p14:tracePt t="43535" x="7251700" y="4394200"/>
          <p14:tracePt t="43552" x="7331075" y="4394200"/>
          <p14:tracePt t="43568" x="7439025" y="4394200"/>
          <p14:tracePt t="43585" x="7545388" y="4394200"/>
          <p14:tracePt t="43602" x="7661275" y="4394200"/>
          <p14:tracePt t="43618" x="7786688" y="4394200"/>
          <p14:tracePt t="43635" x="7912100" y="4394200"/>
          <p14:tracePt t="43652" x="8018463" y="4394200"/>
          <p14:tracePt t="43669" x="8170863" y="4375150"/>
          <p14:tracePt t="43685" x="8251825" y="4367213"/>
          <p14:tracePt t="43702" x="8313738" y="4357688"/>
          <p14:tracePt t="43719" x="8367713" y="4357688"/>
          <p14:tracePt t="43736" x="8420100" y="4348163"/>
          <p14:tracePt t="43752" x="8466138" y="4340225"/>
          <p14:tracePt t="43769" x="8510588" y="4330700"/>
          <p14:tracePt t="43786" x="8537575" y="4330700"/>
          <p14:tracePt t="43803" x="8555038" y="4330700"/>
          <p14:tracePt t="43877" x="8545513" y="4330700"/>
          <p14:tracePt t="43886" x="8501063" y="4330700"/>
          <p14:tracePt t="43893" x="8456613" y="4340225"/>
          <p14:tracePt t="43903" x="8367713" y="4357688"/>
          <p14:tracePt t="43920" x="8161338" y="4394200"/>
          <p14:tracePt t="43936" x="7867650" y="4446588"/>
          <p14:tracePt t="43953" x="7545388" y="4446588"/>
          <p14:tracePt t="43970" x="7054850" y="4456113"/>
          <p14:tracePt t="43986" x="6581775" y="4483100"/>
          <p14:tracePt t="44003" x="6072188" y="4554538"/>
          <p14:tracePt t="44020" x="5581650" y="4643438"/>
          <p14:tracePt t="44037" x="4840288" y="4724400"/>
          <p14:tracePt t="44053" x="4419600" y="4786313"/>
          <p14:tracePt t="44070" x="4062413" y="4830763"/>
          <p14:tracePt t="44087" x="3795713" y="4840288"/>
          <p14:tracePt t="44104" x="3608388" y="4867275"/>
          <p14:tracePt t="44120" x="3438525" y="4884738"/>
          <p14:tracePt t="44137" x="3313113" y="4902200"/>
          <p14:tracePt t="44154" x="3214688" y="4919663"/>
          <p14:tracePt t="44171" x="3125788" y="4938713"/>
          <p14:tracePt t="44187" x="3009900" y="4946650"/>
          <p14:tracePt t="44204" x="2894013" y="4965700"/>
          <p14:tracePt t="44221" x="2705100" y="4991100"/>
          <p14:tracePt t="44237" x="2455863" y="4991100"/>
          <p14:tracePt t="44254" x="2295525" y="5000625"/>
          <p14:tracePt t="44271" x="2133600" y="5000625"/>
          <p14:tracePt t="44288" x="2027238" y="5000625"/>
          <p14:tracePt t="44304" x="1919288" y="5000625"/>
          <p14:tracePt t="44321" x="1822450" y="5000625"/>
          <p14:tracePt t="44338" x="1714500" y="5000625"/>
          <p14:tracePt t="44355" x="1608138" y="5000625"/>
          <p14:tracePt t="44371" x="1465263" y="5000625"/>
          <p14:tracePt t="44388" x="1366838" y="5000625"/>
          <p14:tracePt t="44405" x="1258888" y="5010150"/>
          <p14:tracePt t="44421" x="1204913" y="5010150"/>
          <p14:tracePt t="44438" x="1187450" y="5010150"/>
          <p14:tracePt t="45053" x="1214438" y="5010150"/>
          <p14:tracePt t="45061" x="1250950" y="5010150"/>
          <p14:tracePt t="45069" x="1312863" y="5010150"/>
          <p14:tracePt t="45077" x="1357313" y="5000625"/>
          <p14:tracePt t="45090" x="1438275" y="4991100"/>
          <p14:tracePt t="45107" x="1562100" y="4983163"/>
          <p14:tracePt t="45141" x="1785938" y="4983163"/>
          <p14:tracePt t="45174" x="1884363" y="4983163"/>
          <p14:tracePt t="45191" x="1893888" y="4983163"/>
          <p14:tracePt t="45208" x="1919288" y="4983163"/>
          <p14:tracePt t="45224" x="1938338" y="4983163"/>
          <p14:tracePt t="45241" x="1982788" y="4983163"/>
          <p14:tracePt t="45258" x="2044700" y="4983163"/>
          <p14:tracePt t="45274" x="2098675" y="4973638"/>
          <p14:tracePt t="45291" x="2160588" y="4965700"/>
          <p14:tracePt t="45308" x="2241550" y="4956175"/>
          <p14:tracePt t="45324" x="2330450" y="4938713"/>
          <p14:tracePt t="45341" x="2455863" y="4919663"/>
          <p14:tracePt t="45358" x="2562225" y="4919663"/>
          <p14:tracePt t="45375" x="2679700" y="4902200"/>
          <p14:tracePt t="45392" x="2786063" y="4902200"/>
          <p14:tracePt t="45408" x="2901950" y="4894263"/>
          <p14:tracePt t="45425" x="3017838" y="4884738"/>
          <p14:tracePt t="45442" x="3125788" y="4884738"/>
          <p14:tracePt t="45458" x="3232150" y="4875213"/>
          <p14:tracePt t="45475" x="3330575" y="4867275"/>
          <p14:tracePt t="45492" x="3411538" y="4857750"/>
          <p14:tracePt t="45509" x="3473450" y="4848225"/>
          <p14:tracePt t="45525" x="3554413" y="4830763"/>
          <p14:tracePt t="45542" x="3581400" y="4830763"/>
          <p14:tracePt t="45559" x="3589338" y="4830763"/>
          <p14:tracePt t="45613" x="3598863" y="4830763"/>
          <p14:tracePt t="45621" x="3608388" y="4830763"/>
          <p14:tracePt t="45637" x="3616325" y="4830763"/>
          <p14:tracePt t="45653" x="3625850" y="4830763"/>
          <p14:tracePt t="45661" x="3633788" y="4830763"/>
          <p14:tracePt t="45677" x="3643313" y="4830763"/>
          <p14:tracePt t="45733" x="3652838" y="4830763"/>
          <p14:tracePt t="45758" x="3660775" y="4830763"/>
          <p14:tracePt t="45766" x="3670300" y="4830763"/>
          <p14:tracePt t="45776" x="3679825" y="4830763"/>
          <p14:tracePt t="45793" x="3697288" y="4830763"/>
          <p14:tracePt t="45810" x="3714750" y="4830763"/>
          <p14:tracePt t="45826" x="3741738" y="4830763"/>
          <p14:tracePt t="45843" x="3768725" y="4830763"/>
          <p14:tracePt t="45860" x="3813175" y="4830763"/>
          <p14:tracePt t="45877" x="3848100" y="4830763"/>
          <p14:tracePt t="45893" x="3902075" y="4830763"/>
          <p14:tracePt t="45910" x="3946525" y="4830763"/>
          <p14:tracePt t="45927" x="3983038" y="4830763"/>
          <p14:tracePt t="45943" x="4027488" y="4830763"/>
          <p14:tracePt t="45960" x="4081463" y="4830763"/>
          <p14:tracePt t="45977" x="4133850" y="4830763"/>
          <p14:tracePt t="45994" x="4187825" y="4830763"/>
          <p14:tracePt t="46010" x="4241800" y="4830763"/>
          <p14:tracePt t="46027" x="4268788" y="4830763"/>
          <p14:tracePt t="46044" x="4330700" y="4830763"/>
          <p14:tracePt t="46061" x="4384675" y="4830763"/>
          <p14:tracePt t="46062" x="4438650" y="4813300"/>
          <p14:tracePt t="46077" x="4510088" y="4803775"/>
          <p14:tracePt t="46094" x="4572000" y="4795838"/>
          <p14:tracePt t="46111" x="4633913" y="4795838"/>
          <p14:tracePt t="46127" x="4679950" y="4786313"/>
          <p14:tracePt t="46144" x="4724400" y="4786313"/>
          <p14:tracePt t="46161" x="4751388" y="4786313"/>
          <p14:tracePt t="46178" x="4768850" y="4786313"/>
          <p14:tracePt t="46194" x="4786313" y="4786313"/>
          <p14:tracePt t="46211" x="4813300" y="4786313"/>
          <p14:tracePt t="46228" x="4848225" y="4776788"/>
          <p14:tracePt t="46244" x="4857750" y="4776788"/>
          <p14:tracePt t="46493" x="4867275" y="4768850"/>
          <p14:tracePt t="46501" x="4875213" y="4768850"/>
          <p14:tracePt t="46512" x="4884738" y="4768850"/>
          <p14:tracePt t="46529" x="4929188" y="4768850"/>
          <p14:tracePt t="46546" x="4991100" y="4768850"/>
          <p14:tracePt t="46562" x="5054600" y="4768850"/>
          <p14:tracePt t="46579" x="5160963" y="4768850"/>
          <p14:tracePt t="46596" x="5295900" y="4768850"/>
          <p14:tracePt t="46613" x="5429250" y="4768850"/>
          <p14:tracePt t="46629" x="5572125" y="4768850"/>
          <p14:tracePt t="46646" x="5653088" y="4768850"/>
          <p14:tracePt t="46663" x="5715000" y="4768850"/>
          <p14:tracePt t="46679" x="5776913" y="4768850"/>
          <p14:tracePt t="46696" x="5822950" y="4759325"/>
          <p14:tracePt t="46713" x="5894388" y="4759325"/>
          <p14:tracePt t="46730" x="5956300" y="4759325"/>
          <p14:tracePt t="46746" x="6010275" y="4759325"/>
          <p14:tracePt t="46763" x="6062663" y="4759325"/>
          <p14:tracePt t="46780" x="6108700" y="4759325"/>
          <p14:tracePt t="46797" x="6116638" y="4759325"/>
          <p14:tracePt t="46813" x="6134100" y="4759325"/>
          <p14:tracePt t="46830" x="6143625" y="4759325"/>
          <p14:tracePt t="46853" x="6161088" y="4751388"/>
          <p14:tracePt t="46893" x="6170613" y="4751388"/>
          <p14:tracePt t="47253" x="6180138" y="4751388"/>
          <p14:tracePt t="47269" x="6197600" y="4751388"/>
          <p14:tracePt t="47805" x="6170613" y="4759325"/>
          <p14:tracePt t="47814" x="6116638" y="4776788"/>
          <p14:tracePt t="47821" x="6045200" y="4795838"/>
          <p14:tracePt t="47833" x="5946775" y="4822825"/>
          <p14:tracePt t="47850" x="5688013" y="4867275"/>
          <p14:tracePt t="47867" x="5276850" y="4929188"/>
          <p14:tracePt t="47900" x="4562475" y="5027613"/>
          <p14:tracePt t="47934" x="4010025" y="5143500"/>
          <p14:tracePt t="47951" x="3813175" y="5187950"/>
          <p14:tracePt t="47967" x="3608388" y="5251450"/>
          <p14:tracePt t="47984" x="3357563" y="5313363"/>
          <p14:tracePt t="48001" x="3143250" y="5322888"/>
          <p14:tracePt t="48018" x="2973388" y="5322888"/>
          <p14:tracePt t="48034" x="2830513" y="5322888"/>
          <p14:tracePt t="48051" x="2732088" y="5322888"/>
          <p14:tracePt t="48068" x="2670175" y="5322888"/>
          <p14:tracePt t="48070" x="2643188" y="5322888"/>
          <p14:tracePt t="48084" x="2625725" y="5322888"/>
          <p14:tracePt t="48101" x="2562225" y="5322888"/>
          <p14:tracePt t="48118" x="2509838" y="5322888"/>
          <p14:tracePt t="48135" x="2446338" y="5313363"/>
          <p14:tracePt t="48151" x="2374900" y="5295900"/>
          <p14:tracePt t="48168" x="2312988" y="5295900"/>
          <p14:tracePt t="48185" x="2251075" y="5286375"/>
          <p14:tracePt t="48201" x="2197100" y="5276850"/>
          <p14:tracePt t="48218" x="2143125" y="5276850"/>
          <p14:tracePt t="48235" x="2098675" y="5276850"/>
          <p14:tracePt t="48252" x="2054225" y="5276850"/>
          <p14:tracePt t="48268" x="2017713" y="5276850"/>
          <p14:tracePt t="48285" x="1955800" y="5276850"/>
          <p14:tracePt t="48302" x="1919288" y="5276850"/>
          <p14:tracePt t="48318" x="1874838" y="5276850"/>
          <p14:tracePt t="48335" x="1803400" y="5276850"/>
          <p14:tracePt t="48352" x="1697038" y="5276850"/>
          <p14:tracePt t="48369" x="1589088" y="5276850"/>
          <p14:tracePt t="48386" x="1455738" y="5276850"/>
          <p14:tracePt t="48402" x="1347788" y="5276850"/>
          <p14:tracePt t="48419" x="1258888" y="5276850"/>
          <p14:tracePt t="48436" x="1196975" y="5276850"/>
          <p14:tracePt t="48452" x="1152525" y="5276850"/>
          <p14:tracePt t="48469" x="1108075" y="5276850"/>
          <p14:tracePt t="48686" x="1108075" y="5268913"/>
          <p14:tracePt t="48709" x="1108075" y="5251450"/>
          <p14:tracePt t="48726" x="1108075" y="5241925"/>
          <p14:tracePt t="48742" x="1108075" y="5232400"/>
          <p14:tracePt t="48750" x="1108075" y="5224463"/>
          <p14:tracePt t="48757" x="1116013" y="5224463"/>
          <p14:tracePt t="48770" x="1125538" y="5214938"/>
          <p14:tracePt t="48787" x="1143000" y="5214938"/>
          <p14:tracePt t="48804" x="1169988" y="5197475"/>
          <p14:tracePt t="48820" x="1179513" y="5197475"/>
          <p14:tracePt t="49229" x="1187450" y="5187950"/>
          <p14:tracePt t="49958" x="1196975" y="5187950"/>
          <p14:tracePt t="49974" x="1204913" y="5187950"/>
          <p14:tracePt t="50013" x="1214438" y="5187950"/>
          <p14:tracePt t="50030" x="1231900" y="5187950"/>
          <p14:tracePt t="50038" x="1250950" y="5187950"/>
          <p14:tracePt t="50058" x="1285875" y="5187950"/>
          <p14:tracePt t="50092" x="1490663" y="5187950"/>
          <p14:tracePt t="50093" x="1562100" y="5187950"/>
          <p14:tracePt t="50108" x="1643063" y="5187950"/>
          <p14:tracePt t="50125" x="1928813" y="5187950"/>
          <p14:tracePt t="50142" x="2116138" y="5187950"/>
          <p14:tracePt t="50158" x="2286000" y="5187950"/>
          <p14:tracePt t="50175" x="2419350" y="5187950"/>
          <p14:tracePt t="50192" x="2500313" y="5187950"/>
          <p14:tracePt t="50209" x="2536825" y="5187950"/>
          <p14:tracePt t="50646" x="2544763" y="5187950"/>
          <p14:tracePt t="50918" x="2562225" y="5187950"/>
          <p14:tracePt t="50926" x="2581275" y="5187950"/>
          <p14:tracePt t="50934" x="2608263" y="5187950"/>
          <p14:tracePt t="50945" x="2652713" y="5187950"/>
          <p14:tracePt t="50961" x="2732088" y="5187950"/>
          <p14:tracePt t="50978" x="2830513" y="5187950"/>
          <p14:tracePt t="51012" x="3000375" y="5187950"/>
          <p14:tracePt t="51045" x="3179763" y="5187950"/>
          <p14:tracePt t="51062" x="3348038" y="5187950"/>
          <p14:tracePt t="51078" x="3465513" y="5187950"/>
          <p14:tracePt t="51095" x="3571875" y="5187950"/>
          <p14:tracePt t="51112" x="3679825" y="5187950"/>
          <p14:tracePt t="51128" x="3813175" y="5187950"/>
          <p14:tracePt t="51145" x="3902075" y="5187950"/>
          <p14:tracePt t="51162" x="3956050" y="5187950"/>
          <p14:tracePt t="51179" x="3983038" y="5187950"/>
          <p14:tracePt t="51195" x="4000500" y="5187950"/>
          <p14:tracePt t="51614" x="4017963" y="5187950"/>
          <p14:tracePt t="51622" x="4037013" y="5180013"/>
          <p14:tracePt t="51638" x="4054475" y="5180013"/>
          <p14:tracePt t="51647" x="4071938" y="5180013"/>
          <p14:tracePt t="51664" x="4081463" y="5170488"/>
          <p14:tracePt t="51681" x="4125913" y="5160963"/>
          <p14:tracePt t="51714" x="4179888" y="5153025"/>
          <p14:tracePt t="51747" x="4214813" y="5153025"/>
          <p14:tracePt t="51764" x="4241800" y="5143500"/>
          <p14:tracePt t="51781" x="4251325" y="5143500"/>
          <p14:tracePt t="51854" x="4259263" y="5143500"/>
          <p14:tracePt t="51870" x="4268788" y="5143500"/>
          <p14:tracePt t="51886" x="4276725" y="5143500"/>
          <p14:tracePt t="51894" x="4286250" y="5133975"/>
          <p14:tracePt t="51902" x="4313238" y="5133975"/>
          <p14:tracePt t="51915" x="4340225" y="5126038"/>
          <p14:tracePt t="51931" x="4429125" y="5126038"/>
          <p14:tracePt t="51948" x="4510088" y="5126038"/>
          <p14:tracePt t="51965" x="4616450" y="5126038"/>
          <p14:tracePt t="51981" x="4751388" y="5126038"/>
          <p14:tracePt t="51998" x="4813300" y="5126038"/>
          <p14:tracePt t="52015" x="4848225" y="5116513"/>
          <p14:tracePt t="52032" x="4857750" y="5116513"/>
          <p14:tracePt t="52048" x="4867275" y="5116513"/>
          <p14:tracePt t="52446" x="4875213" y="5116513"/>
          <p14:tracePt t="52454" x="4894263" y="5108575"/>
          <p14:tracePt t="52462" x="4919663" y="5108575"/>
          <p14:tracePt t="52470" x="4946650" y="5099050"/>
          <p14:tracePt t="52500" x="5037138" y="5099050"/>
          <p14:tracePt t="52533" x="5295900" y="5099050"/>
          <p14:tracePt t="52550" x="5419725" y="5089525"/>
          <p14:tracePt t="52567" x="5527675" y="5081588"/>
          <p14:tracePt t="52584" x="5634038" y="5062538"/>
          <p14:tracePt t="52601" x="5715000" y="5062538"/>
          <p14:tracePt t="52617" x="5786438" y="5062538"/>
          <p14:tracePt t="52634" x="5867400" y="5062538"/>
          <p14:tracePt t="52651" x="5911850" y="5062538"/>
          <p14:tracePt t="52667" x="5956300" y="5062538"/>
          <p14:tracePt t="52684" x="6000750" y="5062538"/>
          <p14:tracePt t="52701" x="6045200" y="5062538"/>
          <p14:tracePt t="52718" x="6126163" y="5062538"/>
          <p14:tracePt t="52734" x="6180138" y="5062538"/>
          <p14:tracePt t="52751" x="6205538" y="5062538"/>
          <p14:tracePt t="52768" x="6224588" y="5062538"/>
          <p14:tracePt t="52785" x="6232525" y="5062538"/>
          <p14:tracePt t="52801" x="6242050" y="5062538"/>
          <p14:tracePt t="52818" x="6251575" y="5062538"/>
          <p14:tracePt t="52851" x="6276975" y="5062538"/>
          <p14:tracePt t="52868" x="6330950" y="5062538"/>
          <p14:tracePt t="52885" x="6384925" y="5062538"/>
          <p14:tracePt t="52901" x="6510338" y="5062538"/>
          <p14:tracePt t="52918" x="6599238" y="5062538"/>
          <p14:tracePt t="52935" x="6715125" y="5062538"/>
          <p14:tracePt t="52952" x="6796088" y="5062538"/>
          <p14:tracePt t="52968" x="6867525" y="5062538"/>
          <p14:tracePt t="52985" x="6965950" y="5072063"/>
          <p14:tracePt t="53002" x="7054850" y="5081588"/>
          <p14:tracePt t="53018" x="7153275" y="5099050"/>
          <p14:tracePt t="53035" x="7259638" y="5116513"/>
          <p14:tracePt t="53052" x="7323138" y="5126038"/>
          <p14:tracePt t="53069" x="7375525" y="5126038"/>
          <p14:tracePt t="53070" x="7394575" y="5133975"/>
          <p14:tracePt t="53085" x="7412038" y="5133975"/>
          <p14:tracePt t="53102" x="7429500" y="5133975"/>
          <p14:tracePt t="53119" x="7456488" y="5143500"/>
          <p14:tracePt t="53136" x="7473950" y="5143500"/>
          <p14:tracePt t="53152" x="7491413" y="5143500"/>
          <p14:tracePt t="53542" x="7473950" y="5153025"/>
          <p14:tracePt t="53550" x="7419975" y="5160963"/>
          <p14:tracePt t="53558" x="7385050" y="5170488"/>
          <p14:tracePt t="53570" x="7348538" y="5170488"/>
          <p14:tracePt t="53587" x="7304088" y="5180013"/>
          <p14:tracePt t="53604" x="7286625" y="5187950"/>
          <p14:tracePt t="53637" x="7269163" y="5187950"/>
          <p14:tracePt t="53894" x="7277100" y="5187950"/>
          <p14:tracePt t="53910" x="7296150" y="5187950"/>
          <p14:tracePt t="53918" x="7313613" y="5187950"/>
          <p14:tracePt t="53926" x="7340600" y="5187950"/>
          <p14:tracePt t="53938" x="7375525" y="5187950"/>
          <p14:tracePt t="53955" x="7446963" y="5180013"/>
          <p14:tracePt t="53972" x="7545388" y="5180013"/>
          <p14:tracePt t="53989" x="7599363" y="5180013"/>
          <p14:tracePt t="54006" x="7661275" y="5180013"/>
          <p14:tracePt t="54022" x="7688263" y="5180013"/>
          <p14:tracePt t="54039" x="7724775" y="5180013"/>
          <p14:tracePt t="54056" x="7732713" y="5180013"/>
          <p14:tracePt t="54072" x="7742238" y="5180013"/>
          <p14:tracePt t="54089" x="7759700" y="5180013"/>
          <p14:tracePt t="54106" x="7786688" y="5180013"/>
          <p14:tracePt t="54123" x="7823200" y="5180013"/>
          <p14:tracePt t="54139" x="7885113" y="5180013"/>
          <p14:tracePt t="54156" x="7956550" y="5180013"/>
          <p14:tracePt t="54173" x="8037513" y="5180013"/>
          <p14:tracePt t="54189" x="8134350" y="5180013"/>
          <p14:tracePt t="54206" x="8170863" y="5170488"/>
          <p14:tracePt t="54223" x="8215313" y="5160963"/>
          <p14:tracePt t="54240" x="8232775" y="5160963"/>
          <p14:tracePt t="54256" x="8259763" y="5143500"/>
          <p14:tracePt t="54273" x="8269288" y="5143500"/>
          <p14:tracePt t="54290" x="8286750" y="5133975"/>
          <p14:tracePt t="54306" x="8286750" y="5126038"/>
          <p14:tracePt t="54340" x="8286750" y="5116513"/>
          <p14:tracePt t="54766" x="8296275" y="5116513"/>
          <p14:tracePt t="54774" x="8313738" y="5116513"/>
          <p14:tracePt t="54782" x="8331200" y="5116513"/>
          <p14:tracePt t="54791" x="8358188" y="5116513"/>
          <p14:tracePt t="54808" x="8402638" y="5116513"/>
          <p14:tracePt t="54825" x="8474075" y="5116513"/>
          <p14:tracePt t="54858" x="8616950" y="5108575"/>
          <p14:tracePt t="54892" x="8705850" y="5108575"/>
          <p14:tracePt t="54909" x="8759825" y="5108575"/>
          <p14:tracePt t="54925" x="8840788" y="5099050"/>
          <p14:tracePt t="54942" x="8875713" y="5099050"/>
          <p14:tracePt t="54959" x="8894763" y="5089525"/>
          <p14:tracePt t="54976" x="8920163" y="5081588"/>
          <p14:tracePt t="54992" x="8929688" y="5081588"/>
          <p14:tracePt t="55790" x="8920163" y="5081588"/>
          <p14:tracePt t="55798" x="8894763" y="5081588"/>
          <p14:tracePt t="55806" x="8858250" y="5089525"/>
          <p14:tracePt t="55814" x="8823325" y="5108575"/>
          <p14:tracePt t="55828" x="8751888" y="5116513"/>
          <p14:tracePt t="55845" x="8555038" y="5143500"/>
          <p14:tracePt t="55879" x="8331200" y="5160963"/>
          <p14:tracePt t="55912" x="8197850" y="5160963"/>
          <p14:tracePt t="55929" x="8170863" y="5180013"/>
          <p14:tracePt t="55946" x="8161338" y="5180013"/>
          <p14:tracePt t="55962" x="8153400" y="5180013"/>
          <p14:tracePt t="55996" x="8134350" y="5180013"/>
          <p14:tracePt t="56150" x="8153400" y="5180013"/>
          <p14:tracePt t="56158" x="8188325" y="5170488"/>
          <p14:tracePt t="56166" x="8242300" y="5170488"/>
          <p14:tracePt t="56180" x="8304213" y="5170488"/>
          <p14:tracePt t="56197" x="8456613" y="5160963"/>
          <p14:tracePt t="56213" x="8705850" y="5153025"/>
          <p14:tracePt t="56230" x="8867775" y="5153025"/>
          <p14:tracePt t="56247" x="8966200" y="5143500"/>
          <p14:tracePt t="56263" x="8983663" y="5133975"/>
          <p14:tracePt t="56334" x="8974138" y="5133975"/>
          <p14:tracePt t="56342" x="8885238" y="5143500"/>
          <p14:tracePt t="56350" x="8777288" y="5153025"/>
          <p14:tracePt t="56364" x="8626475" y="5180013"/>
          <p14:tracePt t="56380" x="8215313" y="5224463"/>
          <p14:tracePt t="56397" x="7446963" y="5330825"/>
          <p14:tracePt t="56414" x="7010400" y="5394325"/>
          <p14:tracePt t="56431" x="6599238" y="5429250"/>
          <p14:tracePt t="56447" x="6276975" y="5473700"/>
          <p14:tracePt t="56464" x="6018213" y="5518150"/>
          <p14:tracePt t="56481" x="5786438" y="5572125"/>
          <p14:tracePt t="56498" x="5616575" y="5608638"/>
          <p14:tracePt t="56514" x="5446713" y="5643563"/>
          <p14:tracePt t="56531" x="5295900" y="5661025"/>
          <p14:tracePt t="56548" x="5143500" y="5705475"/>
          <p14:tracePt t="56565" x="4991100" y="5715000"/>
          <p14:tracePt t="56581" x="4830763" y="5732463"/>
          <p14:tracePt t="56582" x="4741863" y="5751513"/>
          <p14:tracePt t="56598" x="4581525" y="5759450"/>
          <p14:tracePt t="56615" x="4419600" y="5786438"/>
          <p14:tracePt t="56631" x="4251325" y="5803900"/>
          <p14:tracePt t="56648" x="4071938" y="5830888"/>
          <p14:tracePt t="56665" x="3911600" y="5857875"/>
          <p14:tracePt t="56682" x="3741738" y="5875338"/>
          <p14:tracePt t="56698" x="3589338" y="5875338"/>
          <p14:tracePt t="56715" x="3446463" y="5884863"/>
          <p14:tracePt t="56732" x="3330575" y="5884863"/>
          <p14:tracePt t="56749" x="3224213" y="5884863"/>
          <p14:tracePt t="56765" x="3081338" y="5884863"/>
          <p14:tracePt t="56782" x="2982913" y="5884863"/>
          <p14:tracePt t="56799" x="2894013" y="5875338"/>
          <p14:tracePt t="56815" x="2813050" y="5867400"/>
          <p14:tracePt t="56832" x="2751138" y="5840413"/>
          <p14:tracePt t="56849" x="2705100" y="5830888"/>
          <p14:tracePt t="56866" x="2679700" y="5803900"/>
          <p14:tracePt t="56882" x="2660650" y="5786438"/>
          <p14:tracePt t="56899" x="2660650" y="5759450"/>
          <p14:tracePt t="56916" x="2660650" y="5705475"/>
          <p14:tracePt t="56933" x="2660650" y="5634038"/>
          <p14:tracePt t="56949" x="2660650" y="5589588"/>
          <p14:tracePt t="56966" x="2679700" y="5572125"/>
          <p14:tracePt t="56983" x="2687638" y="5562600"/>
          <p14:tracePt t="57038" x="2697163" y="5554663"/>
          <p14:tracePt t="57054" x="2714625" y="5554663"/>
          <p14:tracePt t="57070" x="2732088" y="5545138"/>
          <p14:tracePt t="57078" x="2741613" y="5545138"/>
          <p14:tracePt t="57085" x="2768600" y="5545138"/>
          <p14:tracePt t="57099" x="2786063" y="5545138"/>
          <p14:tracePt t="57116" x="2830513" y="5537200"/>
          <p14:tracePt t="57134" x="2919413" y="5518150"/>
          <p14:tracePt t="57150" x="2973388" y="5510213"/>
          <p14:tracePt t="57167" x="3044825" y="5500688"/>
          <p14:tracePt t="57183" x="3071813" y="5500688"/>
          <p14:tracePt t="57200" x="3081338" y="5491163"/>
          <p14:tracePt t="57814" x="3089275" y="5491163"/>
          <p14:tracePt t="57822" x="3116263" y="5491163"/>
          <p14:tracePt t="57830" x="3143250" y="5491163"/>
          <p14:tracePt t="57838" x="3179763" y="5491163"/>
          <p14:tracePt t="57852" x="3214688" y="5491163"/>
          <p14:tracePt t="57869" x="3303588" y="5491163"/>
          <p14:tracePt t="57903" x="3616325" y="5491163"/>
          <p14:tracePt t="57936" x="3911600" y="5491163"/>
          <p14:tracePt t="57953" x="4044950" y="5491163"/>
          <p14:tracePt t="57969" x="4170363" y="5491163"/>
          <p14:tracePt t="57986" x="4295775" y="5491163"/>
          <p14:tracePt t="58003" x="4394200" y="5483225"/>
          <p14:tracePt t="58020" x="4473575" y="5483225"/>
          <p14:tracePt t="58037" x="4554538" y="5483225"/>
          <p14:tracePt t="58053" x="4616450" y="5483225"/>
          <p14:tracePt t="58070" x="4687888" y="5483225"/>
          <p14:tracePt t="58087" x="4741863" y="5483225"/>
          <p14:tracePt t="58103" x="4776788" y="5483225"/>
          <p14:tracePt t="58120" x="4813300" y="5483225"/>
          <p14:tracePt t="58137" x="4857750" y="5483225"/>
          <p14:tracePt t="58153" x="4884738" y="5483225"/>
          <p14:tracePt t="58170" x="4919663" y="5483225"/>
          <p14:tracePt t="58187" x="4946650" y="5473700"/>
          <p14:tracePt t="58204" x="4956175" y="5465763"/>
          <p14:tracePt t="58220" x="4965700" y="5465763"/>
          <p14:tracePt t="58518" x="4938713" y="5465763"/>
          <p14:tracePt t="58526" x="4919663" y="5465763"/>
          <p14:tracePt t="58534" x="4902200" y="5465763"/>
          <p14:tracePt t="58555" x="4857750" y="5465763"/>
          <p14:tracePt t="58588" x="4786313" y="5465763"/>
          <p14:tracePt t="58590" x="4768850" y="5465763"/>
          <p14:tracePt t="58605" x="4759325" y="5465763"/>
          <p14:tracePt t="58622" x="4705350" y="5465763"/>
          <p14:tracePt t="58638" x="4660900" y="5465763"/>
          <p14:tracePt t="58655" x="4616450" y="5456238"/>
          <p14:tracePt t="58672" x="4554538" y="5456238"/>
          <p14:tracePt t="58689" x="4500563" y="5456238"/>
          <p14:tracePt t="58705" x="4465638" y="5446713"/>
          <p14:tracePt t="58722" x="4446588" y="5446713"/>
          <p14:tracePt t="58739" x="4438650" y="5446713"/>
          <p14:tracePt t="58756" x="4429125" y="5446713"/>
          <p14:tracePt t="60334" x="4446588" y="5446713"/>
          <p14:tracePt t="60342" x="4465638" y="5438775"/>
          <p14:tracePt t="60350" x="4473575" y="5438775"/>
          <p14:tracePt t="60361" x="4483100" y="5438775"/>
          <p14:tracePt t="60378" x="4510088" y="5429250"/>
          <p14:tracePt t="60395" x="4554538" y="5429250"/>
          <p14:tracePt t="60428" x="4633913" y="5429250"/>
          <p14:tracePt t="60462" x="4652963" y="5429250"/>
          <p14:tracePt t="60838" x="4670425" y="5419725"/>
          <p14:tracePt t="60854" x="4679950" y="5419725"/>
          <p14:tracePt t="60862" x="4697413" y="5419725"/>
          <p14:tracePt t="60870" x="4714875" y="5419725"/>
          <p14:tracePt t="60880" x="4741863" y="5419725"/>
          <p14:tracePt t="60897" x="4776788" y="5419725"/>
          <p14:tracePt t="60930" x="4830763" y="5419725"/>
          <p14:tracePt t="60963" x="4857750" y="5419725"/>
          <p14:tracePt t="60980" x="4867275" y="5419725"/>
          <p14:tracePt t="60997" x="4875213" y="5419725"/>
          <p14:tracePt t="61014" x="4884738" y="5419725"/>
          <p14:tracePt t="61047" x="4902200" y="5411788"/>
          <p14:tracePt t="62142" x="4919663" y="5411788"/>
          <p14:tracePt t="62150" x="4929188" y="5411788"/>
          <p14:tracePt t="62158" x="4938713" y="5411788"/>
          <p14:tracePt t="62184" x="5000625" y="5411788"/>
          <p14:tracePt t="62218" x="5108575" y="5411788"/>
          <p14:tracePt t="62234" x="5153025" y="5411788"/>
          <p14:tracePt t="62251" x="5197475" y="5411788"/>
          <p14:tracePt t="62268" x="5224463" y="5419725"/>
          <p14:tracePt t="62285" x="5268913" y="5419725"/>
          <p14:tracePt t="62302" x="5330825" y="5429250"/>
          <p14:tracePt t="62318" x="5384800" y="5429250"/>
          <p14:tracePt t="62335" x="5429250" y="5429250"/>
          <p14:tracePt t="62352" x="5473700" y="5429250"/>
          <p14:tracePt t="62368" x="5518150" y="5429250"/>
          <p14:tracePt t="62385" x="5562600" y="5429250"/>
          <p14:tracePt t="62402" x="5599113" y="5429250"/>
          <p14:tracePt t="62419" x="5626100" y="5429250"/>
          <p14:tracePt t="62435" x="5643563" y="5429250"/>
          <p14:tracePt t="62452" x="5680075" y="5429250"/>
          <p14:tracePt t="62469" x="5705475" y="5429250"/>
          <p14:tracePt t="62486" x="5751513" y="5429250"/>
          <p14:tracePt t="62502" x="5776913" y="5419725"/>
          <p14:tracePt t="62519" x="5822950" y="5411788"/>
          <p14:tracePt t="62536" x="5840413" y="5411788"/>
          <p14:tracePt t="62552" x="5867400" y="5411788"/>
          <p14:tracePt t="62569" x="5884863" y="5411788"/>
          <p14:tracePt t="62586" x="5894388" y="5402263"/>
          <p14:tracePt t="62998" x="5902325" y="5402263"/>
          <p14:tracePt t="63006" x="5919788" y="5402263"/>
          <p14:tracePt t="63014" x="5956300" y="5402263"/>
          <p14:tracePt t="63022" x="6010275" y="5402263"/>
          <p14:tracePt t="63038" x="6153150" y="5402263"/>
          <p14:tracePt t="63054" x="6313488" y="5402263"/>
          <p14:tracePt t="63088" x="6724650" y="5402263"/>
          <p14:tracePt t="63121" x="6973888" y="5402263"/>
          <p14:tracePt t="63138" x="7027863" y="5402263"/>
          <p14:tracePt t="63155" x="7062788" y="5394325"/>
          <p14:tracePt t="63171" x="7081838" y="5384800"/>
          <p14:tracePt t="63188" x="7099300" y="5384800"/>
          <p14:tracePt t="63205" x="7108825" y="5384800"/>
          <p14:tracePt t="63222" x="7116763" y="5384800"/>
          <p14:tracePt t="63238" x="7126288" y="5384800"/>
          <p14:tracePt t="63255" x="7143750" y="5384800"/>
          <p14:tracePt t="63271" x="7153275" y="5384800"/>
          <p14:tracePt t="63288" x="7161213" y="5375275"/>
          <p14:tracePt t="63305" x="7170738" y="5367338"/>
          <p14:tracePt t="63339" x="7180263" y="5367338"/>
          <p14:tracePt t="63355" x="7188200" y="5367338"/>
          <p14:tracePt t="63372" x="7205663" y="5367338"/>
          <p14:tracePt t="63389" x="7232650" y="5367338"/>
          <p14:tracePt t="63406" x="7277100" y="5375275"/>
          <p14:tracePt t="63422" x="7286625" y="5375275"/>
          <p14:tracePt t="63678" x="7296150" y="5384800"/>
          <p14:tracePt t="63686" x="7296150" y="5394325"/>
          <p14:tracePt t="63702" x="7296150" y="5402263"/>
          <p14:tracePt t="63710" x="7296150" y="5411788"/>
          <p14:tracePt t="63878" x="7286625" y="5411788"/>
          <p14:tracePt t="63886" x="7269163" y="5411788"/>
          <p14:tracePt t="63907" x="7180263" y="5419725"/>
          <p14:tracePt t="63924" x="7010400" y="5446713"/>
          <p14:tracePt t="63941" x="6777038" y="5491163"/>
          <p14:tracePt t="63974" x="6197600" y="5589588"/>
          <p14:tracePt t="64008" x="5786438" y="5680075"/>
          <p14:tracePt t="64024" x="5581650" y="5705475"/>
          <p14:tracePt t="64041" x="5348288" y="5759450"/>
          <p14:tracePt t="64058" x="5116513" y="5786438"/>
          <p14:tracePt t="64075" x="4911725" y="5813425"/>
          <p14:tracePt t="64091" x="4705350" y="5848350"/>
          <p14:tracePt t="64108" x="4500563" y="5894388"/>
          <p14:tracePt t="64125" x="4313238" y="5919788"/>
          <p14:tracePt t="64141" x="4125913" y="5956300"/>
          <p14:tracePt t="64158" x="3848100" y="6000750"/>
          <p14:tracePt t="64175" x="3660775" y="6018213"/>
          <p14:tracePt t="64191" x="3490913" y="6027738"/>
          <p14:tracePt t="64208" x="3357563" y="6045200"/>
          <p14:tracePt t="64225" x="3251200" y="6054725"/>
          <p14:tracePt t="64242" x="3179763" y="6054725"/>
          <p14:tracePt t="64258" x="3108325" y="6054725"/>
          <p14:tracePt t="64275" x="3062288" y="6054725"/>
          <p14:tracePt t="64292" x="3027363" y="6054725"/>
          <p14:tracePt t="64309" x="3000375" y="6054725"/>
          <p14:tracePt t="64325" x="2965450" y="6054725"/>
          <p14:tracePt t="64342" x="2919413" y="6054725"/>
          <p14:tracePt t="64359" x="2901950" y="6054725"/>
          <p14:tracePt t="64375" x="2884488" y="6054725"/>
          <p14:tracePt t="64392" x="2874963" y="6054725"/>
          <p14:tracePt t="64678" x="2867025" y="6054725"/>
          <p14:tracePt t="64686" x="2867025" y="6045200"/>
          <p14:tracePt t="64702" x="2867025" y="6037263"/>
          <p14:tracePt t="64710" x="2867025" y="6027738"/>
          <p14:tracePt t="79503" x="2867025" y="6018213"/>
          <p14:tracePt t="79511" x="2874963" y="6000750"/>
          <p14:tracePt t="79519" x="2874963" y="5991225"/>
          <p14:tracePt t="79529" x="2874963" y="5983288"/>
          <p14:tracePt t="79546" x="2874963" y="5884863"/>
          <p14:tracePt t="79563" x="2813050" y="5688013"/>
          <p14:tracePt t="79596" x="2295525" y="4776788"/>
          <p14:tracePt t="79630" x="1223963" y="3438525"/>
          <p14:tracePt t="79646" x="295275" y="2536825"/>
          <p14:tracePt t="79663" x="0" y="1928813"/>
          <p14:tracePt t="79680" x="0" y="1455738"/>
          <p14:tracePt t="79697" x="0" y="1196975"/>
          <p14:tracePt t="79713" x="0" y="1054100"/>
          <p14:tracePt t="79730" x="0" y="982663"/>
          <p14:tracePt t="79747" x="0" y="938213"/>
          <p14:tracePt t="79807" x="0" y="928688"/>
          <p14:tracePt t="79815" x="0" y="919163"/>
          <p14:tracePt t="79823" x="0" y="901700"/>
          <p14:tracePt t="79831" x="0" y="874713"/>
          <p14:tracePt t="79847" x="0" y="812800"/>
          <p14:tracePt t="79864" x="9525" y="660400"/>
          <p14:tracePt t="79881" x="17463" y="428625"/>
          <p14:tracePt t="79897" x="0" y="241300"/>
          <p14:tracePt t="81328" x="1465263" y="115888"/>
        </p14:tracePtLst>
      </p14:laserTraceLst>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270" y="609600"/>
            <a:ext cx="10303732" cy="763671"/>
          </a:xfrm>
          <a:prstGeom prst="rect">
            <a:avLst/>
          </a:prstGeom>
        </p:spPr>
        <p:txBody>
          <a:bodyPr vert="horz" wrap="square" lIns="0" tIns="95885" rIns="0" bIns="0" rtlCol="0" anchor="t">
            <a:spAutoFit/>
          </a:bodyPr>
          <a:lstStyle/>
          <a:p>
            <a:pPr marL="12700" marR="5080">
              <a:lnSpc>
                <a:spcPts val="5180"/>
              </a:lnSpc>
              <a:spcBef>
                <a:spcPts val="755"/>
              </a:spcBef>
            </a:pPr>
            <a:r>
              <a:rPr sz="3200" spc="-105" dirty="0"/>
              <a:t>Web Services and Service-  Oriented Architectures</a:t>
            </a:r>
          </a:p>
        </p:txBody>
      </p:sp>
      <p:sp>
        <p:nvSpPr>
          <p:cNvPr id="5" name="object 5"/>
          <p:cNvSpPr/>
          <p:nvPr/>
        </p:nvSpPr>
        <p:spPr>
          <a:xfrm>
            <a:off x="2196866" y="1768869"/>
            <a:ext cx="5241902" cy="344568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524000" y="1"/>
            <a:ext cx="0" cy="615553"/>
          </a:xfrm>
          <a:prstGeom prst="rect">
            <a:avLst/>
          </a:prstGeom>
        </p:spPr>
        <p:txBody>
          <a:bodyPr vert="horz" wrap="square" lIns="0" tIns="0" rIns="0" bIns="0" rtlCol="0">
            <a:spAutoFit/>
          </a:bodyPr>
          <a:lstStyle/>
          <a:p>
            <a:pPr marL="25400">
              <a:lnSpc>
                <a:spcPts val="1630"/>
              </a:lnSpc>
            </a:pPr>
            <a:fld id="{81D60167-4931-47E6-BA6A-407CBD079E47}" type="slidenum">
              <a:rPr dirty="0"/>
              <a:pPr marL="25400">
                <a:lnSpc>
                  <a:spcPts val="1630"/>
                </a:lnSpc>
              </a:pPr>
              <a:t>41</a:t>
            </a:fld>
            <a:endParaRPr dirty="0"/>
          </a:p>
        </p:txBody>
      </p:sp>
      <p:sp>
        <p:nvSpPr>
          <p:cNvPr id="8" name="TextBox 7"/>
          <p:cNvSpPr txBox="1"/>
          <p:nvPr/>
        </p:nvSpPr>
        <p:spPr>
          <a:xfrm>
            <a:off x="2150075" y="5671751"/>
            <a:ext cx="5968313" cy="369332"/>
          </a:xfrm>
          <a:prstGeom prst="rect">
            <a:avLst/>
          </a:prstGeom>
          <a:noFill/>
        </p:spPr>
        <p:txBody>
          <a:bodyPr wrap="square" rtlCol="0">
            <a:spAutoFit/>
          </a:bodyPr>
          <a:lstStyle/>
          <a:p>
            <a:r>
              <a:rPr lang="en-US" dirty="0"/>
              <a:t>Figure 6.1: Relationship between WSDL, UDDI, and SOAP</a:t>
            </a:r>
          </a:p>
        </p:txBody>
      </p:sp>
      <p:pic>
        <p:nvPicPr>
          <p:cNvPr id="9" name="Picture 8"/>
          <p:cNvPicPr>
            <a:picLocks noChangeAspect="1"/>
          </p:cNvPicPr>
          <p:nvPr/>
        </p:nvPicPr>
        <p:blipFill>
          <a:blip r:embed="rId3"/>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3558525044"/>
      </p:ext>
    </p:extLst>
  </p:cSld>
  <p:clrMapOvr>
    <a:masterClrMapping/>
  </p:clrMapOvr>
  <mc:AlternateContent xmlns:mc="http://schemas.openxmlformats.org/markup-compatibility/2006" xmlns:p14="http://schemas.microsoft.com/office/powerpoint/2010/main">
    <mc:Choice Requires="p14">
      <p:transition spd="slow" p14:dur="2000" advTm="31061"/>
    </mc:Choice>
    <mc:Fallback xmlns="">
      <p:transition spd="slow" advTm="3106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7399" y="641429"/>
            <a:ext cx="7258684" cy="691215"/>
          </a:xfrm>
          <a:prstGeom prst="rect">
            <a:avLst/>
          </a:prstGeom>
        </p:spPr>
        <p:txBody>
          <a:bodyPr vert="horz" wrap="square" lIns="0" tIns="95885" rIns="0" bIns="0" rtlCol="0" anchor="t">
            <a:spAutoFit/>
          </a:bodyPr>
          <a:lstStyle/>
          <a:p>
            <a:pPr marL="12700" marR="5080">
              <a:lnSpc>
                <a:spcPts val="5180"/>
              </a:lnSpc>
              <a:spcBef>
                <a:spcPts val="755"/>
              </a:spcBef>
            </a:pPr>
            <a:r>
              <a:rPr sz="3200" spc="-105" dirty="0"/>
              <a:t>Service-Oriented Architectures  (SOA)</a:t>
            </a:r>
          </a:p>
        </p:txBody>
      </p:sp>
      <p:sp>
        <p:nvSpPr>
          <p:cNvPr id="4" name="object 4"/>
          <p:cNvSpPr txBox="1">
            <a:spLocks noGrp="1"/>
          </p:cNvSpPr>
          <p:nvPr>
            <p:ph type="body" idx="1"/>
          </p:nvPr>
        </p:nvSpPr>
        <p:spPr>
          <a:xfrm>
            <a:off x="531340" y="1468611"/>
            <a:ext cx="8949159" cy="4660763"/>
          </a:xfrm>
          <a:prstGeom prst="rect">
            <a:avLst/>
          </a:prstGeom>
        </p:spPr>
        <p:txBody>
          <a:bodyPr vert="horz" wrap="square" lIns="0" tIns="277368" rIns="0" bIns="0" rtlCol="0">
            <a:spAutoFit/>
          </a:bodyPr>
          <a:lstStyle/>
          <a:p>
            <a:pPr marL="829944" marR="5080" algn="just">
              <a:lnSpc>
                <a:spcPct val="90000"/>
              </a:lnSpc>
              <a:spcBef>
                <a:spcPts val="484"/>
              </a:spcBef>
            </a:pPr>
            <a:r>
              <a:rPr dirty="0"/>
              <a:t>A </a:t>
            </a:r>
            <a:r>
              <a:rPr spc="-5" dirty="0"/>
              <a:t>business-centric </a:t>
            </a:r>
            <a:r>
              <a:rPr spc="-10" dirty="0"/>
              <a:t>software architecture  </a:t>
            </a:r>
            <a:r>
              <a:rPr spc="-20" dirty="0"/>
              <a:t>for </a:t>
            </a:r>
            <a:r>
              <a:rPr dirty="0"/>
              <a:t>building </a:t>
            </a:r>
            <a:r>
              <a:rPr spc="-5" dirty="0"/>
              <a:t>applications </a:t>
            </a:r>
            <a:r>
              <a:rPr spc="-10" dirty="0"/>
              <a:t>that </a:t>
            </a:r>
            <a:r>
              <a:rPr spc="-5" dirty="0"/>
              <a:t>implement  </a:t>
            </a:r>
            <a:r>
              <a:rPr dirty="0"/>
              <a:t>business </a:t>
            </a:r>
            <a:r>
              <a:rPr spc="-5" dirty="0"/>
              <a:t>processes </a:t>
            </a:r>
            <a:r>
              <a:rPr dirty="0"/>
              <a:t>as </a:t>
            </a:r>
            <a:r>
              <a:rPr spc="-10" dirty="0"/>
              <a:t>sets </a:t>
            </a:r>
            <a:r>
              <a:rPr dirty="0"/>
              <a:t>of services  published </a:t>
            </a:r>
            <a:r>
              <a:rPr spc="-15" dirty="0"/>
              <a:t>at </a:t>
            </a:r>
            <a:r>
              <a:rPr dirty="0"/>
              <a:t>a </a:t>
            </a:r>
            <a:r>
              <a:rPr spc="-5" dirty="0"/>
              <a:t>granularity </a:t>
            </a:r>
            <a:r>
              <a:rPr spc="-20" dirty="0"/>
              <a:t>relevant to </a:t>
            </a:r>
            <a:r>
              <a:rPr dirty="0"/>
              <a:t>the  service </a:t>
            </a:r>
            <a:r>
              <a:rPr spc="-35" dirty="0"/>
              <a:t>consumer. </a:t>
            </a:r>
            <a:r>
              <a:rPr dirty="0"/>
              <a:t>Services </a:t>
            </a:r>
            <a:r>
              <a:rPr spc="-10" dirty="0"/>
              <a:t>can </a:t>
            </a:r>
            <a:r>
              <a:rPr dirty="0"/>
              <a:t>be </a:t>
            </a:r>
            <a:r>
              <a:rPr spc="-25" dirty="0"/>
              <a:t>invoked,  </a:t>
            </a:r>
            <a:r>
              <a:rPr spc="-5" dirty="0"/>
              <a:t>published, </a:t>
            </a:r>
            <a:r>
              <a:rPr dirty="0"/>
              <a:t>and </a:t>
            </a:r>
            <a:r>
              <a:rPr spc="-10" dirty="0"/>
              <a:t>discovered, </a:t>
            </a:r>
            <a:r>
              <a:rPr dirty="0"/>
              <a:t>and </a:t>
            </a:r>
            <a:r>
              <a:rPr spc="-10" dirty="0"/>
              <a:t>are  </a:t>
            </a:r>
            <a:r>
              <a:rPr spc="-15" dirty="0"/>
              <a:t>abstracted </a:t>
            </a:r>
            <a:r>
              <a:rPr spc="-30" dirty="0"/>
              <a:t>away </a:t>
            </a:r>
            <a:r>
              <a:rPr spc="-10" dirty="0"/>
              <a:t>from </a:t>
            </a:r>
            <a:r>
              <a:rPr dirty="0"/>
              <a:t>the </a:t>
            </a:r>
            <a:r>
              <a:rPr spc="-5" dirty="0"/>
              <a:t>implementation  </a:t>
            </a:r>
            <a:r>
              <a:rPr dirty="0"/>
              <a:t>using a single </a:t>
            </a:r>
            <a:r>
              <a:rPr spc="-10" dirty="0"/>
              <a:t>standards-based </a:t>
            </a:r>
            <a:r>
              <a:rPr spc="-15" dirty="0"/>
              <a:t>form </a:t>
            </a:r>
            <a:r>
              <a:rPr dirty="0"/>
              <a:t>of  </a:t>
            </a:r>
            <a:r>
              <a:rPr spc="-15" dirty="0"/>
              <a:t>interface.</a:t>
            </a:r>
            <a:endParaRPr lang="en-US" spc="-15" dirty="0"/>
          </a:p>
          <a:p>
            <a:pPr marL="829944" marR="5080" algn="just">
              <a:lnSpc>
                <a:spcPct val="90000"/>
              </a:lnSpc>
              <a:spcBef>
                <a:spcPts val="484"/>
              </a:spcBef>
            </a:pPr>
            <a:r>
              <a:rPr lang="en-US" spc="-15" dirty="0"/>
              <a:t>The following are a set of common SOA principles that provide a unique design approach for building Web services for SOA:</a:t>
            </a:r>
          </a:p>
          <a:p>
            <a:pPr marL="1229994" marR="5080" lvl="1" algn="just">
              <a:lnSpc>
                <a:spcPct val="90000"/>
              </a:lnSpc>
              <a:spcBef>
                <a:spcPts val="484"/>
              </a:spcBef>
            </a:pPr>
            <a:r>
              <a:rPr lang="en-US" spc="-15" dirty="0"/>
              <a:t>Loose coupling</a:t>
            </a:r>
          </a:p>
          <a:p>
            <a:pPr marL="1229994" marR="5080" lvl="1" algn="just">
              <a:lnSpc>
                <a:spcPct val="90000"/>
              </a:lnSpc>
              <a:spcBef>
                <a:spcPts val="484"/>
              </a:spcBef>
            </a:pPr>
            <a:r>
              <a:rPr lang="en-US" spc="-15" dirty="0"/>
              <a:t>Reusability</a:t>
            </a:r>
          </a:p>
          <a:p>
            <a:pPr marL="1229994" marR="5080" lvl="1" algn="just">
              <a:lnSpc>
                <a:spcPct val="90000"/>
              </a:lnSpc>
              <a:spcBef>
                <a:spcPts val="484"/>
              </a:spcBef>
            </a:pPr>
            <a:r>
              <a:rPr lang="en-US" spc="-15" dirty="0"/>
              <a:t>Contract</a:t>
            </a:r>
          </a:p>
          <a:p>
            <a:pPr marL="1229994" marR="5080" lvl="1" algn="just">
              <a:lnSpc>
                <a:spcPct val="90000"/>
              </a:lnSpc>
              <a:spcBef>
                <a:spcPts val="484"/>
              </a:spcBef>
            </a:pPr>
            <a:r>
              <a:rPr lang="en-US" spc="-15" dirty="0"/>
              <a:t>Abstraction</a:t>
            </a:r>
          </a:p>
          <a:p>
            <a:pPr marL="1229994" marR="5080" lvl="1" algn="just">
              <a:lnSpc>
                <a:spcPct val="90000"/>
              </a:lnSpc>
              <a:spcBef>
                <a:spcPts val="484"/>
              </a:spcBef>
            </a:pPr>
            <a:r>
              <a:rPr lang="en-US" spc="-15" dirty="0"/>
              <a:t>Compatibility</a:t>
            </a:r>
          </a:p>
          <a:p>
            <a:pPr marL="1229994" marR="5080" lvl="1" algn="just">
              <a:lnSpc>
                <a:spcPct val="90000"/>
              </a:lnSpc>
              <a:spcBef>
                <a:spcPts val="484"/>
              </a:spcBef>
            </a:pPr>
            <a:r>
              <a:rPr lang="en-US" spc="-15" dirty="0"/>
              <a:t>Autonomy</a:t>
            </a:r>
          </a:p>
          <a:p>
            <a:pPr marL="1229994" marR="5080" lvl="1" algn="just">
              <a:lnSpc>
                <a:spcPct val="90000"/>
              </a:lnSpc>
              <a:spcBef>
                <a:spcPts val="484"/>
              </a:spcBef>
            </a:pPr>
            <a:r>
              <a:rPr lang="en-US" spc="-15" dirty="0"/>
              <a:t>Stateless</a:t>
            </a:r>
          </a:p>
          <a:p>
            <a:pPr marL="1229994" marR="5080" lvl="1" algn="just">
              <a:lnSpc>
                <a:spcPct val="90000"/>
              </a:lnSpc>
              <a:spcBef>
                <a:spcPts val="484"/>
              </a:spcBef>
            </a:pPr>
            <a:r>
              <a:rPr lang="en-US" spc="-15" dirty="0"/>
              <a:t>Discoverability</a:t>
            </a:r>
          </a:p>
          <a:p>
            <a:pPr marL="1229994" marR="5080" lvl="1" algn="just">
              <a:lnSpc>
                <a:spcPct val="90000"/>
              </a:lnSpc>
              <a:spcBef>
                <a:spcPts val="484"/>
              </a:spcBef>
            </a:pPr>
            <a:endParaRPr lang="en-US" spc="-15" dirty="0"/>
          </a:p>
        </p:txBody>
      </p:sp>
      <p:sp>
        <p:nvSpPr>
          <p:cNvPr id="5" name="object 5"/>
          <p:cNvSpPr txBox="1">
            <a:spLocks noGrp="1"/>
          </p:cNvSpPr>
          <p:nvPr>
            <p:ph type="sldNum" sz="quarter" idx="4294967295"/>
          </p:nvPr>
        </p:nvSpPr>
        <p:spPr>
          <a:xfrm>
            <a:off x="1524000" y="1"/>
            <a:ext cx="0" cy="615553"/>
          </a:xfrm>
          <a:prstGeom prst="rect">
            <a:avLst/>
          </a:prstGeom>
        </p:spPr>
        <p:txBody>
          <a:bodyPr vert="horz" wrap="square" lIns="0" tIns="0" rIns="0" bIns="0" rtlCol="0">
            <a:spAutoFit/>
          </a:bodyPr>
          <a:lstStyle/>
          <a:p>
            <a:pPr marL="25400">
              <a:lnSpc>
                <a:spcPts val="1630"/>
              </a:lnSpc>
            </a:pPr>
            <a:fld id="{81D60167-4931-47E6-BA6A-407CBD079E47}" type="slidenum">
              <a:rPr dirty="0"/>
              <a:pPr marL="25400">
                <a:lnSpc>
                  <a:spcPts val="1630"/>
                </a:lnSpc>
              </a:pPr>
              <a:t>42</a:t>
            </a:fld>
            <a:endParaRPr dirty="0"/>
          </a:p>
        </p:txBody>
      </p:sp>
      <p:pic>
        <p:nvPicPr>
          <p:cNvPr id="7" name="Picture 6"/>
          <p:cNvPicPr>
            <a:picLocks noChangeAspect="1"/>
          </p:cNvPicPr>
          <p:nvPr/>
        </p:nvPicPr>
        <p:blipFill>
          <a:blip r:embed="rId2"/>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2038570412"/>
      </p:ext>
    </p:extLst>
  </p:cSld>
  <p:clrMapOvr>
    <a:masterClrMapping/>
  </p:clrMapOvr>
  <mc:AlternateContent xmlns:mc="http://schemas.openxmlformats.org/markup-compatibility/2006" xmlns:p14="http://schemas.microsoft.com/office/powerpoint/2010/main">
    <mc:Choice Requires="p14">
      <p:transition spd="slow" p14:dur="2000" advTm="262292"/>
    </mc:Choice>
    <mc:Fallback xmlns="">
      <p:transition spd="slow" advTm="262292"/>
    </mc:Fallback>
  </mc:AlternateContent>
  <p:extLst>
    <p:ext uri="{3A86A75C-4F4B-4683-9AE1-C65F6400EC91}">
      <p14:laserTraceLst xmlns:p14="http://schemas.microsoft.com/office/powerpoint/2010/main">
        <p14:tracePtLst>
          <p14:tracePt t="20064" x="874713" y="5010150"/>
          <p14:tracePt t="20192" x="893763" y="5010150"/>
          <p14:tracePt t="20200" x="928688" y="4956175"/>
          <p14:tracePt t="20208" x="1017588" y="4875213"/>
          <p14:tracePt t="20222" x="1160463" y="4776788"/>
          <p14:tracePt t="20239" x="1643063" y="4456113"/>
          <p14:tracePt t="20256" x="2786063" y="3946525"/>
          <p14:tracePt t="20272" x="3803650" y="3616325"/>
          <p14:tracePt t="20289" x="4884738" y="3340100"/>
          <p14:tracePt t="20305" x="5911850" y="3108325"/>
          <p14:tracePt t="20322" x="6823075" y="2938463"/>
          <p14:tracePt t="20339" x="7446963" y="2759075"/>
          <p14:tracePt t="20356" x="7831138" y="2608263"/>
          <p14:tracePt t="20372" x="7983538" y="2517775"/>
          <p14:tracePt t="20389" x="8027988" y="2500313"/>
          <p14:tracePt t="20406" x="8037513" y="2490788"/>
          <p14:tracePt t="20505" x="8027988" y="2490788"/>
          <p14:tracePt t="20512" x="8001000" y="2490788"/>
          <p14:tracePt t="20522" x="7956550" y="2490788"/>
          <p14:tracePt t="20539" x="7858125" y="2490788"/>
          <p14:tracePt t="20556" x="7751763" y="2490788"/>
          <p14:tracePt t="20573" x="7653338" y="2473325"/>
          <p14:tracePt t="20589" x="7581900" y="2455863"/>
          <p14:tracePt t="20606" x="7527925" y="2455863"/>
          <p14:tracePt t="20623" x="7473950" y="2455863"/>
          <p14:tracePt t="20640" x="7331075" y="2455863"/>
          <p14:tracePt t="20656" x="7205663" y="2455863"/>
          <p14:tracePt t="20673" x="7062788" y="2465388"/>
          <p14:tracePt t="20690" x="6911975" y="2500313"/>
          <p14:tracePt t="20706" x="6777038" y="2536825"/>
          <p14:tracePt t="20723" x="6670675" y="2571750"/>
          <p14:tracePt t="20740" x="6581775" y="2598738"/>
          <p14:tracePt t="20756" x="6510338" y="2633663"/>
          <p14:tracePt t="20773" x="6429375" y="2670175"/>
          <p14:tracePt t="20790" x="6375400" y="2687638"/>
          <p14:tracePt t="20807" x="6323013" y="2705100"/>
          <p14:tracePt t="20823" x="6276975" y="2714625"/>
          <p14:tracePt t="20840" x="6197600" y="2714625"/>
          <p14:tracePt t="20857" x="6134100" y="2714625"/>
          <p14:tracePt t="20873" x="6027738" y="2714625"/>
          <p14:tracePt t="20890" x="5894388" y="2687638"/>
          <p14:tracePt t="20907" x="5741988" y="2670175"/>
          <p14:tracePt t="20923" x="5634038" y="2643188"/>
          <p14:tracePt t="20940" x="5589588" y="2633663"/>
          <p14:tracePt t="20957" x="5581650" y="2633663"/>
          <p14:tracePt t="20974" x="5572125" y="2633663"/>
          <p14:tracePt t="21017" x="5562600" y="2633663"/>
          <p14:tracePt t="21241" x="5554663" y="2625725"/>
          <p14:tracePt t="21376" x="5554663" y="2608263"/>
          <p14:tracePt t="21392" x="5554663" y="2598738"/>
          <p14:tracePt t="21409" x="5572125" y="2589213"/>
          <p14:tracePt t="21425" x="5581650" y="2581275"/>
          <p14:tracePt t="21433" x="5589588" y="2581275"/>
          <p14:tracePt t="21441" x="5608638" y="2571750"/>
          <p14:tracePt t="21458" x="5643563" y="2554288"/>
          <p14:tracePt t="21475" x="5705475" y="2544763"/>
          <p14:tracePt t="21491" x="5813425" y="2527300"/>
          <p14:tracePt t="21508" x="5902325" y="2509838"/>
          <p14:tracePt t="21525" x="5965825" y="2500313"/>
          <p14:tracePt t="21541" x="6018213" y="2500313"/>
          <p14:tracePt t="21558" x="6062663" y="2500313"/>
          <p14:tracePt t="21575" x="6099175" y="2500313"/>
          <p14:tracePt t="21592" x="6126163" y="2500313"/>
          <p14:tracePt t="21608" x="6143625" y="2500313"/>
          <p14:tracePt t="21625" x="6161088" y="2500313"/>
          <p14:tracePt t="21642" x="6188075" y="2500313"/>
          <p14:tracePt t="21658" x="6224588" y="2500313"/>
          <p14:tracePt t="21675" x="6259513" y="2509838"/>
          <p14:tracePt t="21692" x="6303963" y="2509838"/>
          <p14:tracePt t="21709" x="6340475" y="2509838"/>
          <p14:tracePt t="21725" x="6394450" y="2509838"/>
          <p14:tracePt t="21742" x="6438900" y="2509838"/>
          <p14:tracePt t="21759" x="6491288" y="2509838"/>
          <p14:tracePt t="21775" x="6545263" y="2509838"/>
          <p14:tracePt t="21792" x="6626225" y="2509838"/>
          <p14:tracePt t="21809" x="6670675" y="2509838"/>
          <p14:tracePt t="21825" x="6742113" y="2500313"/>
          <p14:tracePt t="21842" x="6823075" y="2490788"/>
          <p14:tracePt t="21859" x="6875463" y="2490788"/>
          <p14:tracePt t="21876" x="6946900" y="2490788"/>
          <p14:tracePt t="21892" x="7062788" y="2490788"/>
          <p14:tracePt t="21909" x="7197725" y="2490788"/>
          <p14:tracePt t="21926" x="7358063" y="2490788"/>
          <p14:tracePt t="21942" x="7518400" y="2490788"/>
          <p14:tracePt t="21959" x="7705725" y="2490788"/>
          <p14:tracePt t="21976" x="8054975" y="2490788"/>
          <p14:tracePt t="21992" x="8304213" y="2490788"/>
          <p14:tracePt t="22009" x="8562975" y="2490788"/>
          <p14:tracePt t="22026" x="8831263" y="2490788"/>
          <p14:tracePt t="22043" x="9082088" y="2490788"/>
          <p14:tracePt t="22059" x="9296400" y="2490788"/>
          <p14:tracePt t="22076" x="9466263" y="2490788"/>
          <p14:tracePt t="22093" x="9572625" y="2490788"/>
          <p14:tracePt t="22109" x="9626600" y="2490788"/>
          <p14:tracePt t="22126" x="9661525" y="2490788"/>
          <p14:tracePt t="22143" x="9688513" y="2490788"/>
          <p14:tracePt t="22160" x="9705975" y="2490788"/>
          <p14:tracePt t="22176" x="9725025" y="2490788"/>
          <p14:tracePt t="22241" x="9732963" y="2490788"/>
          <p14:tracePt t="22561" x="9725025" y="2490788"/>
          <p14:tracePt t="22569" x="9644063" y="2490788"/>
          <p14:tracePt t="22577" x="9555163" y="2500313"/>
          <p14:tracePt t="22594" x="9251950" y="2544763"/>
          <p14:tracePt t="22611" x="8705850" y="2562225"/>
          <p14:tracePt t="22627" x="7956550" y="2562225"/>
          <p14:tracePt t="22644" x="7089775" y="2562225"/>
          <p14:tracePt t="22661" x="6170613" y="2562225"/>
          <p14:tracePt t="22677" x="5348288" y="2562225"/>
          <p14:tracePt t="22694" x="4714875" y="2562225"/>
          <p14:tracePt t="22711" x="4251325" y="2562225"/>
          <p14:tracePt t="22727" x="3956050" y="2571750"/>
          <p14:tracePt t="22744" x="3660775" y="2608263"/>
          <p14:tracePt t="22761" x="3527425" y="2633663"/>
          <p14:tracePt t="22778" x="3402013" y="2660650"/>
          <p14:tracePt t="22794" x="3295650" y="2687638"/>
          <p14:tracePt t="22811" x="3179763" y="2705100"/>
          <p14:tracePt t="22828" x="3081338" y="2732088"/>
          <p14:tracePt t="22844" x="2982913" y="2741613"/>
          <p14:tracePt t="22861" x="2894013" y="2741613"/>
          <p14:tracePt t="22878" x="2840038" y="2751138"/>
          <p14:tracePt t="22895" x="2768600" y="2759075"/>
          <p14:tracePt t="22911" x="2705100" y="2776538"/>
          <p14:tracePt t="22928" x="2625725" y="2786063"/>
          <p14:tracePt t="22945" x="2544763" y="2786063"/>
          <p14:tracePt t="22961" x="2465388" y="2786063"/>
          <p14:tracePt t="22978" x="2366963" y="2795588"/>
          <p14:tracePt t="22995" x="2276475" y="2822575"/>
          <p14:tracePt t="23011" x="2197100" y="2830513"/>
          <p14:tracePt t="23028" x="2160588" y="2840038"/>
          <p14:tracePt t="23045" x="2143125" y="2847975"/>
          <p14:tracePt t="23353" x="2152650" y="2847975"/>
          <p14:tracePt t="23369" x="2160588" y="2847975"/>
          <p14:tracePt t="23377" x="2179638" y="2840038"/>
          <p14:tracePt t="23385" x="2197100" y="2830513"/>
          <p14:tracePt t="23395" x="2205038" y="2830513"/>
          <p14:tracePt t="23412" x="2268538" y="2822575"/>
          <p14:tracePt t="23429" x="2374900" y="2822575"/>
          <p14:tracePt t="23446" x="2517775" y="2822575"/>
          <p14:tracePt t="23462" x="2697163" y="2822575"/>
          <p14:tracePt t="23479" x="2884488" y="2822575"/>
          <p14:tracePt t="23496" x="3081338" y="2822575"/>
          <p14:tracePt t="23512" x="3303588" y="2822575"/>
          <p14:tracePt t="23529" x="3375025" y="2822575"/>
          <p14:tracePt t="23546" x="3402013" y="2822575"/>
          <p14:tracePt t="23563" x="3411538" y="2822575"/>
          <p14:tracePt t="23761" x="3419475" y="2822575"/>
          <p14:tracePt t="23769" x="3438525" y="2822575"/>
          <p14:tracePt t="23780" x="3446463" y="2822575"/>
          <p14:tracePt t="23796" x="3500438" y="2822575"/>
          <p14:tracePt t="23813" x="3589338" y="2822575"/>
          <p14:tracePt t="23830" x="3741738" y="2822575"/>
          <p14:tracePt t="23847" x="3938588" y="2822575"/>
          <p14:tracePt t="23863" x="4170363" y="2822575"/>
          <p14:tracePt t="23880" x="4518025" y="2822575"/>
          <p14:tracePt t="23897" x="4724400" y="2822575"/>
          <p14:tracePt t="23913" x="4884738" y="2822575"/>
          <p14:tracePt t="23930" x="5018088" y="2822575"/>
          <p14:tracePt t="23947" x="5108575" y="2822575"/>
          <p14:tracePt t="23964" x="5170488" y="2822575"/>
          <p14:tracePt t="23980" x="5224463" y="2822575"/>
          <p14:tracePt t="23997" x="5276850" y="2822575"/>
          <p14:tracePt t="24014" x="5330825" y="2822575"/>
          <p14:tracePt t="24030" x="5394325" y="2822575"/>
          <p14:tracePt t="24047" x="5465763" y="2822575"/>
          <p14:tracePt t="24064" x="5537200" y="2822575"/>
          <p14:tracePt t="24081" x="5661025" y="2822575"/>
          <p14:tracePt t="24097" x="5732463" y="2822575"/>
          <p14:tracePt t="24114" x="5776913" y="2822575"/>
          <p14:tracePt t="24131" x="5795963" y="2822575"/>
          <p14:tracePt t="24147" x="5813425" y="2822575"/>
          <p14:tracePt t="24164" x="5830888" y="2822575"/>
          <p14:tracePt t="26082" x="5848350" y="2822575"/>
          <p14:tracePt t="26090" x="5875338" y="2822575"/>
          <p14:tracePt t="26101" x="5902325" y="2822575"/>
          <p14:tracePt t="26118" x="5973763" y="2822575"/>
          <p14:tracePt t="26135" x="6072188" y="2822575"/>
          <p14:tracePt t="26152" x="6161088" y="2822575"/>
          <p14:tracePt t="26169" x="6348413" y="2822575"/>
          <p14:tracePt t="26185" x="6491288" y="2830513"/>
          <p14:tracePt t="26202" x="6634163" y="2847975"/>
          <p14:tracePt t="26218" x="6804025" y="2874963"/>
          <p14:tracePt t="26235" x="6956425" y="2911475"/>
          <p14:tracePt t="26252" x="7062788" y="2928938"/>
          <p14:tracePt t="26269" x="7180263" y="2955925"/>
          <p14:tracePt t="26285" x="7232650" y="2965450"/>
          <p14:tracePt t="26302" x="7286625" y="2965450"/>
          <p14:tracePt t="26319" x="7331075" y="2965450"/>
          <p14:tracePt t="26335" x="7375525" y="2965450"/>
          <p14:tracePt t="26352" x="7412038" y="2965450"/>
          <p14:tracePt t="26369" x="7473950" y="2946400"/>
          <p14:tracePt t="26385" x="7500938" y="2938463"/>
          <p14:tracePt t="26402" x="7537450" y="2919413"/>
          <p14:tracePt t="26419" x="7562850" y="2911475"/>
          <p14:tracePt t="26436" x="7589838" y="2894013"/>
          <p14:tracePt t="26452" x="7599363" y="2894013"/>
          <p14:tracePt t="26469" x="7626350" y="2884488"/>
          <p14:tracePt t="26486" x="7634288" y="2874963"/>
          <p14:tracePt t="26502" x="7661275" y="2874963"/>
          <p14:tracePt t="26519" x="7688263" y="2874963"/>
          <p14:tracePt t="26536" x="7742238" y="2857500"/>
          <p14:tracePt t="26553" x="7858125" y="2840038"/>
          <p14:tracePt t="26569" x="7956550" y="2822575"/>
          <p14:tracePt t="26586" x="8037513" y="2803525"/>
          <p14:tracePt t="26603" x="8089900" y="2786063"/>
          <p14:tracePt t="26619" x="8126413" y="2786063"/>
          <p14:tracePt t="26636" x="8170863" y="2776538"/>
          <p14:tracePt t="26653" x="8232775" y="2759075"/>
          <p14:tracePt t="26669" x="8304213" y="2759075"/>
          <p14:tracePt t="26686" x="8394700" y="2759075"/>
          <p14:tracePt t="26703" x="8466138" y="2759075"/>
          <p14:tracePt t="26720" x="8518525" y="2759075"/>
          <p14:tracePt t="26736" x="8555038" y="2759075"/>
          <p14:tracePt t="26753" x="8582025" y="2759075"/>
          <p14:tracePt t="26770" x="8626475" y="2759075"/>
          <p14:tracePt t="26786" x="8670925" y="2759075"/>
          <p14:tracePt t="26803" x="8715375" y="2759075"/>
          <p14:tracePt t="26820" x="8777288" y="2759075"/>
          <p14:tracePt t="26837" x="8831263" y="2759075"/>
          <p14:tracePt t="26853" x="8867775" y="2759075"/>
          <p14:tracePt t="26870" x="8885238" y="2759075"/>
          <p14:tracePt t="26994" x="8848725" y="2759075"/>
          <p14:tracePt t="27002" x="8786813" y="2768600"/>
          <p14:tracePt t="27010" x="8715375" y="2786063"/>
          <p14:tracePt t="27020" x="8616950" y="2795588"/>
          <p14:tracePt t="27037" x="8394700" y="2813050"/>
          <p14:tracePt t="27054" x="8099425" y="2857500"/>
          <p14:tracePt t="27070" x="7670800" y="2955925"/>
          <p14:tracePt t="27087" x="7197725" y="3044825"/>
          <p14:tracePt t="27104" x="6680200" y="3152775"/>
          <p14:tracePt t="27120" x="6161088" y="3232150"/>
          <p14:tracePt t="27137" x="5402263" y="3394075"/>
          <p14:tracePt t="27154" x="5010150" y="3455988"/>
          <p14:tracePt t="27170" x="4679950" y="3527425"/>
          <p14:tracePt t="27187" x="4348163" y="3589338"/>
          <p14:tracePt t="27204" x="4089400" y="3598863"/>
          <p14:tracePt t="27221" x="3867150" y="3598863"/>
          <p14:tracePt t="27237" x="3660775" y="3598863"/>
          <p14:tracePt t="27254" x="3500438" y="3598863"/>
          <p14:tracePt t="27271" x="3330575" y="3598863"/>
          <p14:tracePt t="27288" x="3160713" y="3598863"/>
          <p14:tracePt t="27304" x="2973388" y="3598863"/>
          <p14:tracePt t="27321" x="2697163" y="3598863"/>
          <p14:tracePt t="27338" x="2536825" y="3598863"/>
          <p14:tracePt t="27354" x="2374900" y="3598863"/>
          <p14:tracePt t="27371" x="2251075" y="3598863"/>
          <p14:tracePt t="27388" x="2125663" y="3598863"/>
          <p14:tracePt t="27404" x="2027238" y="3598863"/>
          <p14:tracePt t="27421" x="1946275" y="3598863"/>
          <p14:tracePt t="27438" x="1874838" y="3598863"/>
          <p14:tracePt t="27455" x="1795463" y="3598863"/>
          <p14:tracePt t="27471" x="1687513" y="3589338"/>
          <p14:tracePt t="27488" x="1598613" y="3571875"/>
          <p14:tracePt t="27505" x="1482725" y="3544888"/>
          <p14:tracePt t="27521" x="1411288" y="3517900"/>
          <p14:tracePt t="27538" x="1357313" y="3500438"/>
          <p14:tracePt t="27555" x="1330325" y="3473450"/>
          <p14:tracePt t="27571" x="1303338" y="3455988"/>
          <p14:tracePt t="27588" x="1295400" y="3446463"/>
          <p14:tracePt t="27605" x="1295400" y="3438525"/>
          <p14:tracePt t="27622" x="1295400" y="3429000"/>
          <p14:tracePt t="27638" x="1295400" y="3402013"/>
          <p14:tracePt t="27655" x="1295400" y="3375025"/>
          <p14:tracePt t="27672" x="1322388" y="3340100"/>
          <p14:tracePt t="27688" x="1347788" y="3313113"/>
          <p14:tracePt t="27705" x="1411288" y="3251200"/>
          <p14:tracePt t="27722" x="1465263" y="3214688"/>
          <p14:tracePt t="27739" x="1544638" y="3170238"/>
          <p14:tracePt t="27755" x="1643063" y="3116263"/>
          <p14:tracePt t="27772" x="1741488" y="3081338"/>
          <p14:tracePt t="27789" x="1847850" y="3044825"/>
          <p14:tracePt t="27805" x="1973263" y="3009900"/>
          <p14:tracePt t="27822" x="2108200" y="2982913"/>
          <p14:tracePt t="27839" x="2224088" y="2982913"/>
          <p14:tracePt t="27855" x="2393950" y="2982913"/>
          <p14:tracePt t="27872" x="2536825" y="2982913"/>
          <p14:tracePt t="27889" x="2732088" y="3000375"/>
          <p14:tracePt t="27906" x="2813050" y="3017838"/>
          <p14:tracePt t="27922" x="2857500" y="3027363"/>
          <p14:tracePt t="27939" x="2867025" y="3027363"/>
          <p14:tracePt t="28058" x="2874963" y="3027363"/>
          <p14:tracePt t="28066" x="2894013" y="3027363"/>
          <p14:tracePt t="28074" x="2911475" y="3027363"/>
          <p14:tracePt t="28089" x="2955925" y="3027363"/>
          <p14:tracePt t="28106" x="3017838" y="3027363"/>
          <p14:tracePt t="28123" x="3098800" y="3027363"/>
          <p14:tracePt t="28139" x="3214688" y="3027363"/>
          <p14:tracePt t="28156" x="3340100" y="3027363"/>
          <p14:tracePt t="28173" x="3473450" y="3027363"/>
          <p14:tracePt t="28190" x="3589338" y="3027363"/>
          <p14:tracePt t="28206" x="3660775" y="3027363"/>
          <p14:tracePt t="28223" x="3697288" y="3027363"/>
          <p14:tracePt t="28240" x="3714750" y="3027363"/>
          <p14:tracePt t="28256" x="3732213" y="3027363"/>
          <p14:tracePt t="28273" x="3751263" y="3027363"/>
          <p14:tracePt t="28290" x="3759200" y="3027363"/>
          <p14:tracePt t="28610" x="3768725" y="3027363"/>
          <p14:tracePt t="28626" x="3776663" y="3027363"/>
          <p14:tracePt t="28633" x="3795713" y="3027363"/>
          <p14:tracePt t="28641" x="3813175" y="3027363"/>
          <p14:tracePt t="28657" x="3867150" y="3027363"/>
          <p14:tracePt t="28674" x="3946525" y="3027363"/>
          <p14:tracePt t="28690" x="4071938" y="3027363"/>
          <p14:tracePt t="28707" x="4224338" y="3027363"/>
          <p14:tracePt t="28724" x="4411663" y="3027363"/>
          <p14:tracePt t="28741" x="4589463" y="3027363"/>
          <p14:tracePt t="28757" x="4732338" y="3027363"/>
          <p14:tracePt t="28774" x="4822825" y="3027363"/>
          <p14:tracePt t="28791" x="4867275" y="3027363"/>
          <p14:tracePt t="28808" x="4884738" y="3027363"/>
          <p14:tracePt t="29210" x="4894263" y="3027363"/>
          <p14:tracePt t="259580" x="4884738" y="3036888"/>
          <p14:tracePt t="259587" x="4840288" y="3071813"/>
          <p14:tracePt t="259600" x="4741863" y="3152775"/>
          <p14:tracePt t="259616" x="4357688" y="3482975"/>
          <p14:tracePt t="259633" x="3751263" y="4054475"/>
          <p14:tracePt t="259650" x="2990850" y="4679950"/>
          <p14:tracePt t="259667" x="1990725" y="5375275"/>
          <p14:tracePt t="259683" x="1697038" y="5527675"/>
          <p14:tracePt t="259700" x="1544638" y="5589588"/>
          <p14:tracePt t="259717" x="1428750" y="5616575"/>
          <p14:tracePt t="259733" x="1322388" y="5616575"/>
          <p14:tracePt t="259750" x="1187450" y="5599113"/>
          <p14:tracePt t="259767" x="973138" y="5554663"/>
          <p14:tracePt t="259784" x="517525" y="5465763"/>
          <p14:tracePt t="259800" x="0" y="5286375"/>
          <p14:tracePt t="259817" x="0" y="5018088"/>
          <p14:tracePt t="259834" x="0" y="4608513"/>
          <p14:tracePt t="259850" x="0" y="4062413"/>
          <p14:tracePt t="259867" x="0" y="3133725"/>
          <p14:tracePt t="259884" x="0" y="2589213"/>
          <p14:tracePt t="259900" x="0" y="2187575"/>
          <p14:tracePt t="259917" x="107950" y="1795463"/>
          <p14:tracePt t="259934" x="285750" y="1490663"/>
          <p14:tracePt t="259951" x="455613" y="1322388"/>
          <p14:tracePt t="259967" x="652463" y="1187450"/>
          <p14:tracePt t="259984" x="795338" y="1125538"/>
          <p14:tracePt t="260001" x="866775" y="1098550"/>
          <p14:tracePt t="260018" x="874713" y="1089025"/>
          <p14:tracePt t="260260" x="884238" y="1081088"/>
          <p14:tracePt t="260268" x="884238" y="1062038"/>
          <p14:tracePt t="260276" x="884238" y="1027113"/>
          <p14:tracePt t="260285" x="884238" y="973138"/>
          <p14:tracePt t="260301" x="847725" y="884238"/>
          <p14:tracePt t="260318" x="812800" y="803275"/>
          <p14:tracePt t="260335" x="785813" y="758825"/>
          <p14:tracePt t="260352" x="768350" y="714375"/>
          <p14:tracePt t="260368" x="750888" y="679450"/>
          <p14:tracePt t="260385" x="731838" y="660400"/>
          <p14:tracePt t="260402" x="723900" y="652463"/>
          <p14:tracePt t="260418" x="714375" y="633413"/>
          <p14:tracePt t="260436" x="704850" y="615950"/>
          <p14:tracePt t="260460" x="696913" y="615950"/>
          <p14:tracePt t="260476" x="687388" y="598488"/>
          <p14:tracePt t="260500" x="687388" y="588963"/>
          <p14:tracePt t="260508" x="679450" y="581025"/>
          <p14:tracePt t="260519" x="669925" y="581025"/>
          <p14:tracePt t="260535" x="669925" y="571500"/>
          <p14:tracePt t="260552" x="660400" y="571500"/>
          <p14:tracePt t="260569" x="633413" y="571500"/>
          <p14:tracePt t="260585" x="571500" y="561975"/>
          <p14:tracePt t="260602" x="500063" y="554038"/>
          <p14:tracePt t="260619" x="374650" y="527050"/>
          <p14:tracePt t="260635" x="303213" y="509588"/>
          <p14:tracePt t="260652" x="250825" y="490538"/>
          <p14:tracePt t="260669" x="231775" y="482600"/>
          <p14:tracePt t="260686" x="214313" y="473075"/>
          <p14:tracePt t="260702" x="204788" y="465138"/>
          <p14:tracePt t="260719" x="196850" y="455613"/>
          <p14:tracePt t="260752" x="187325" y="455613"/>
          <p14:tracePt t="260780" x="187325" y="446088"/>
          <p14:tracePt t="260796" x="187325" y="438150"/>
          <p14:tracePt t="260804" x="187325" y="428625"/>
          <p14:tracePt t="260819" x="187325" y="419100"/>
          <p14:tracePt t="260836" x="187325" y="411163"/>
          <p14:tracePt t="260876" x="187325" y="401638"/>
        </p14:tracePtLst>
      </p14:laserTraceLst>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5547" y="362920"/>
            <a:ext cx="5259240" cy="505267"/>
          </a:xfrm>
          <a:prstGeom prst="rect">
            <a:avLst/>
          </a:prstGeom>
        </p:spPr>
        <p:txBody>
          <a:bodyPr vert="horz" wrap="square" lIns="0" tIns="12700" rIns="0" bIns="0" rtlCol="0" anchor="t">
            <a:spAutoFit/>
          </a:bodyPr>
          <a:lstStyle/>
          <a:p>
            <a:pPr marL="12700">
              <a:spcBef>
                <a:spcPts val="100"/>
              </a:spcBef>
            </a:pPr>
            <a:r>
              <a:rPr sz="3200" spc="-105" dirty="0"/>
              <a:t>Distributed DBMSs</a:t>
            </a:r>
          </a:p>
        </p:txBody>
      </p:sp>
      <p:sp>
        <p:nvSpPr>
          <p:cNvPr id="5" name="object 5"/>
          <p:cNvSpPr txBox="1"/>
          <p:nvPr/>
        </p:nvSpPr>
        <p:spPr>
          <a:xfrm>
            <a:off x="815547" y="1038607"/>
            <a:ext cx="9089309" cy="6042294"/>
          </a:xfrm>
          <a:prstGeom prst="rect">
            <a:avLst/>
          </a:prstGeom>
        </p:spPr>
        <p:txBody>
          <a:bodyPr vert="horz" wrap="square" lIns="0" tIns="61594" rIns="0" bIns="0" rtlCol="0">
            <a:spAutoFit/>
          </a:bodyPr>
          <a:lstStyle/>
          <a:p>
            <a:pPr marL="355600" marR="5080" indent="-342900" algn="just">
              <a:lnSpc>
                <a:spcPct val="90000"/>
              </a:lnSpc>
              <a:spcBef>
                <a:spcPts val="484"/>
              </a:spcBef>
              <a:buFont typeface="Wingdings" panose="05000000000000000000" pitchFamily="2" charset="2"/>
              <a:buChar char="Ø"/>
            </a:pPr>
            <a:r>
              <a:rPr sz="2400" dirty="0">
                <a:solidFill>
                  <a:schemeClr val="tx1">
                    <a:lumMod val="75000"/>
                    <a:lumOff val="25000"/>
                  </a:schemeClr>
                </a:solidFill>
              </a:rPr>
              <a:t>A distributed database is a logically  interrelated collection of shared data  (and a description of this data), physically  distributed over a computer network.</a:t>
            </a:r>
            <a:endParaRPr sz="2400" dirty="0">
              <a:latin typeface="Times New Roman"/>
              <a:cs typeface="Times New Roman"/>
            </a:endParaRPr>
          </a:p>
          <a:p>
            <a:pPr marL="355600" marR="5080" indent="-342900" algn="just">
              <a:lnSpc>
                <a:spcPct val="90000"/>
              </a:lnSpc>
              <a:spcBef>
                <a:spcPts val="484"/>
              </a:spcBef>
              <a:buFont typeface="Wingdings" panose="05000000000000000000" pitchFamily="2" charset="2"/>
              <a:buChar char="Ø"/>
            </a:pPr>
            <a:r>
              <a:rPr sz="2400" dirty="0">
                <a:solidFill>
                  <a:schemeClr val="tx1">
                    <a:lumMod val="75000"/>
                    <a:lumOff val="25000"/>
                  </a:schemeClr>
                </a:solidFill>
              </a:rPr>
              <a:t>A distributed DBMS is the software  system that permits the management of  the distributed database and makes the  distribution transparent to users.</a:t>
            </a:r>
            <a:endParaRPr lang="en-US" sz="2400" dirty="0">
              <a:solidFill>
                <a:schemeClr val="tx1">
                  <a:lumMod val="75000"/>
                  <a:lumOff val="25000"/>
                </a:schemeClr>
              </a:solidFill>
            </a:endParaRPr>
          </a:p>
          <a:p>
            <a:pPr marL="355600" marR="5080" indent="-342900" algn="just">
              <a:lnSpc>
                <a:spcPct val="90000"/>
              </a:lnSpc>
              <a:spcBef>
                <a:spcPts val="484"/>
              </a:spcBef>
              <a:buFont typeface="Wingdings" panose="05000000000000000000" pitchFamily="2" charset="2"/>
              <a:buChar char="Ø"/>
            </a:pPr>
            <a:r>
              <a:rPr lang="en-US" sz="2400" dirty="0">
                <a:latin typeface="Calibri"/>
                <a:cs typeface="Calibri"/>
              </a:rPr>
              <a:t>A </a:t>
            </a:r>
            <a:r>
              <a:rPr lang="en-US" sz="2400" spc="-5" dirty="0">
                <a:latin typeface="Calibri"/>
                <a:cs typeface="Calibri"/>
              </a:rPr>
              <a:t>DDBMS </a:t>
            </a:r>
            <a:r>
              <a:rPr lang="en-US" sz="2400" spc="-10" dirty="0">
                <a:latin typeface="Calibri"/>
                <a:cs typeface="Calibri"/>
              </a:rPr>
              <a:t>consists </a:t>
            </a:r>
            <a:r>
              <a:rPr lang="en-US" sz="2400" dirty="0">
                <a:latin typeface="Calibri"/>
                <a:cs typeface="Calibri"/>
              </a:rPr>
              <a:t>of a single logical  </a:t>
            </a:r>
            <a:r>
              <a:rPr lang="en-US" sz="2400" spc="-10" dirty="0">
                <a:latin typeface="Calibri"/>
                <a:cs typeface="Calibri"/>
              </a:rPr>
              <a:t>database </a:t>
            </a:r>
            <a:r>
              <a:rPr lang="en-US" sz="2400" dirty="0">
                <a:latin typeface="Calibri"/>
                <a:cs typeface="Calibri"/>
              </a:rPr>
              <a:t>split </a:t>
            </a:r>
            <a:r>
              <a:rPr lang="en-US" sz="2400" spc="-15" dirty="0">
                <a:latin typeface="Calibri"/>
                <a:cs typeface="Calibri"/>
              </a:rPr>
              <a:t>into </a:t>
            </a:r>
            <a:r>
              <a:rPr lang="en-US" sz="2400" dirty="0">
                <a:latin typeface="Calibri"/>
                <a:cs typeface="Calibri"/>
              </a:rPr>
              <a:t>a </a:t>
            </a:r>
            <a:r>
              <a:rPr lang="en-US" sz="2400" spc="-5" dirty="0">
                <a:latin typeface="Calibri"/>
                <a:cs typeface="Calibri"/>
              </a:rPr>
              <a:t>number </a:t>
            </a:r>
            <a:r>
              <a:rPr lang="en-US" sz="2400" i="1" spc="-5" dirty="0">
                <a:latin typeface="Calibri"/>
                <a:cs typeface="Calibri"/>
              </a:rPr>
              <a:t>of fragments.</a:t>
            </a:r>
          </a:p>
          <a:p>
            <a:pPr marL="355600" marR="95250" indent="-342900" algn="just">
              <a:spcBef>
                <a:spcPts val="105"/>
              </a:spcBef>
              <a:buFont typeface="Wingdings" panose="05000000000000000000" pitchFamily="2" charset="2"/>
              <a:buChar char="Ø"/>
            </a:pPr>
            <a:r>
              <a:rPr lang="en-US" sz="2400" spc="-10" dirty="0">
                <a:latin typeface="Calibri"/>
                <a:cs typeface="Calibri"/>
              </a:rPr>
              <a:t>Each </a:t>
            </a:r>
            <a:r>
              <a:rPr lang="en-US" sz="2400" spc="-15" dirty="0">
                <a:latin typeface="Calibri"/>
                <a:cs typeface="Calibri"/>
              </a:rPr>
              <a:t>fragment </a:t>
            </a:r>
            <a:r>
              <a:rPr lang="en-US" sz="2400" dirty="0">
                <a:latin typeface="Calibri"/>
                <a:cs typeface="Calibri"/>
              </a:rPr>
              <a:t>is </a:t>
            </a:r>
            <a:r>
              <a:rPr lang="en-US" sz="2400" spc="-20" dirty="0">
                <a:latin typeface="Calibri"/>
                <a:cs typeface="Calibri"/>
              </a:rPr>
              <a:t>stored </a:t>
            </a:r>
            <a:r>
              <a:rPr lang="en-US" sz="2400" dirty="0">
                <a:latin typeface="Calibri"/>
                <a:cs typeface="Calibri"/>
              </a:rPr>
              <a:t>on one or</a:t>
            </a:r>
            <a:r>
              <a:rPr lang="en-US" sz="2400" spc="-55" dirty="0">
                <a:latin typeface="Calibri"/>
                <a:cs typeface="Calibri"/>
              </a:rPr>
              <a:t> </a:t>
            </a:r>
            <a:r>
              <a:rPr lang="en-US" sz="2400" spc="-10" dirty="0">
                <a:latin typeface="Calibri"/>
                <a:cs typeface="Calibri"/>
              </a:rPr>
              <a:t>more </a:t>
            </a:r>
            <a:r>
              <a:rPr lang="en-US" sz="2400" spc="-15" dirty="0">
                <a:latin typeface="Calibri"/>
                <a:cs typeface="Calibri"/>
              </a:rPr>
              <a:t>computers </a:t>
            </a:r>
            <a:r>
              <a:rPr lang="en-US" sz="2400" i="1" dirty="0">
                <a:latin typeface="Calibri"/>
                <a:cs typeface="Calibri"/>
              </a:rPr>
              <a:t>(replicas) </a:t>
            </a:r>
            <a:r>
              <a:rPr lang="en-US" sz="2400" spc="-5" dirty="0">
                <a:latin typeface="Calibri"/>
                <a:cs typeface="Calibri"/>
              </a:rPr>
              <a:t>under </a:t>
            </a:r>
            <a:r>
              <a:rPr lang="en-US" sz="2400" dirty="0">
                <a:latin typeface="Calibri"/>
                <a:cs typeface="Calibri"/>
              </a:rPr>
              <a:t>the </a:t>
            </a:r>
            <a:r>
              <a:rPr lang="en-US" sz="2400" spc="-10" dirty="0">
                <a:latin typeface="Calibri"/>
                <a:cs typeface="Calibri"/>
              </a:rPr>
              <a:t>control </a:t>
            </a:r>
            <a:r>
              <a:rPr lang="en-US" sz="2400" dirty="0">
                <a:latin typeface="Calibri"/>
                <a:cs typeface="Calibri"/>
              </a:rPr>
              <a:t>of</a:t>
            </a:r>
            <a:r>
              <a:rPr lang="en-US" sz="2400" spc="-110" dirty="0">
                <a:latin typeface="Calibri"/>
                <a:cs typeface="Calibri"/>
              </a:rPr>
              <a:t> </a:t>
            </a:r>
            <a:r>
              <a:rPr lang="en-US" sz="2400" dirty="0">
                <a:latin typeface="Calibri"/>
                <a:cs typeface="Calibri"/>
              </a:rPr>
              <a:t>a  </a:t>
            </a:r>
            <a:r>
              <a:rPr lang="en-US" sz="2400" spc="-20" dirty="0">
                <a:latin typeface="Calibri"/>
                <a:cs typeface="Calibri"/>
              </a:rPr>
              <a:t>separate </a:t>
            </a:r>
            <a:r>
              <a:rPr lang="en-US" sz="2400" spc="-5" dirty="0">
                <a:latin typeface="Calibri"/>
                <a:cs typeface="Calibri"/>
              </a:rPr>
              <a:t>DBMS, with </a:t>
            </a:r>
            <a:r>
              <a:rPr lang="en-US" sz="2400" dirty="0">
                <a:latin typeface="Calibri"/>
                <a:cs typeface="Calibri"/>
              </a:rPr>
              <a:t>the </a:t>
            </a:r>
            <a:r>
              <a:rPr lang="en-US" sz="2400" spc="-10" dirty="0">
                <a:latin typeface="Calibri"/>
                <a:cs typeface="Calibri"/>
              </a:rPr>
              <a:t>computers  connected by </a:t>
            </a:r>
            <a:r>
              <a:rPr lang="en-US" sz="2400" dirty="0">
                <a:latin typeface="Calibri"/>
                <a:cs typeface="Calibri"/>
              </a:rPr>
              <a:t>a</a:t>
            </a:r>
            <a:r>
              <a:rPr lang="en-US" sz="2400" spc="-35" dirty="0">
                <a:latin typeface="Calibri"/>
                <a:cs typeface="Calibri"/>
              </a:rPr>
              <a:t> </a:t>
            </a:r>
            <a:r>
              <a:rPr lang="en-US" sz="2400" spc="-10" dirty="0">
                <a:latin typeface="Calibri"/>
                <a:cs typeface="Calibri"/>
              </a:rPr>
              <a:t>network.</a:t>
            </a:r>
            <a:endParaRPr lang="en-US" sz="2400" dirty="0">
              <a:latin typeface="Calibri"/>
              <a:cs typeface="Calibri"/>
            </a:endParaRPr>
          </a:p>
          <a:p>
            <a:pPr marL="355600" marR="5080" indent="-342900" algn="just">
              <a:lnSpc>
                <a:spcPct val="90000"/>
              </a:lnSpc>
              <a:spcBef>
                <a:spcPts val="710"/>
              </a:spcBef>
              <a:buFont typeface="Wingdings" panose="05000000000000000000" pitchFamily="2" charset="2"/>
              <a:buChar char="Ø"/>
            </a:pPr>
            <a:r>
              <a:rPr lang="en-US" sz="2400" spc="-10" dirty="0">
                <a:latin typeface="Calibri"/>
                <a:cs typeface="Calibri"/>
              </a:rPr>
              <a:t>Each </a:t>
            </a:r>
            <a:r>
              <a:rPr lang="en-US" sz="2400" spc="-5" dirty="0">
                <a:latin typeface="Calibri"/>
                <a:cs typeface="Calibri"/>
              </a:rPr>
              <a:t>site </a:t>
            </a:r>
            <a:r>
              <a:rPr lang="en-US" sz="2400" dirty="0">
                <a:latin typeface="Calibri"/>
                <a:cs typeface="Calibri"/>
              </a:rPr>
              <a:t>is </a:t>
            </a:r>
            <a:r>
              <a:rPr lang="en-US" sz="2400" spc="-5" dirty="0">
                <a:latin typeface="Calibri"/>
                <a:cs typeface="Calibri"/>
              </a:rPr>
              <a:t>capable </a:t>
            </a:r>
            <a:r>
              <a:rPr lang="en-US" sz="2400" dirty="0">
                <a:latin typeface="Calibri"/>
                <a:cs typeface="Calibri"/>
              </a:rPr>
              <a:t>of </a:t>
            </a:r>
            <a:r>
              <a:rPr lang="en-US" sz="2400" spc="-5" dirty="0">
                <a:latin typeface="Calibri"/>
                <a:cs typeface="Calibri"/>
              </a:rPr>
              <a:t>independently  processing </a:t>
            </a:r>
            <a:r>
              <a:rPr lang="en-US" sz="2400" dirty="0">
                <a:latin typeface="Calibri"/>
                <a:cs typeface="Calibri"/>
              </a:rPr>
              <a:t>user </a:t>
            </a:r>
            <a:r>
              <a:rPr lang="en-US" sz="2400" spc="-15" dirty="0">
                <a:latin typeface="Calibri"/>
                <a:cs typeface="Calibri"/>
              </a:rPr>
              <a:t>requests </a:t>
            </a:r>
            <a:r>
              <a:rPr lang="en-US" sz="2400" spc="-5" dirty="0">
                <a:latin typeface="Calibri"/>
                <a:cs typeface="Calibri"/>
              </a:rPr>
              <a:t>that </a:t>
            </a:r>
            <a:r>
              <a:rPr lang="en-US" sz="2400" spc="-15" dirty="0">
                <a:latin typeface="Calibri"/>
                <a:cs typeface="Calibri"/>
              </a:rPr>
              <a:t>require  </a:t>
            </a:r>
            <a:r>
              <a:rPr lang="en-US" sz="2400" dirty="0">
                <a:latin typeface="Calibri"/>
                <a:cs typeface="Calibri"/>
              </a:rPr>
              <a:t>access </a:t>
            </a:r>
            <a:r>
              <a:rPr lang="en-US" sz="2400" spc="-20" dirty="0">
                <a:latin typeface="Calibri"/>
                <a:cs typeface="Calibri"/>
              </a:rPr>
              <a:t>to </a:t>
            </a:r>
            <a:r>
              <a:rPr lang="en-US" sz="2400" spc="-5" dirty="0">
                <a:latin typeface="Calibri"/>
                <a:cs typeface="Calibri"/>
              </a:rPr>
              <a:t>local </a:t>
            </a:r>
            <a:r>
              <a:rPr lang="en-US" sz="2400" spc="-15" dirty="0">
                <a:latin typeface="Calibri"/>
                <a:cs typeface="Calibri"/>
              </a:rPr>
              <a:t>data </a:t>
            </a:r>
            <a:r>
              <a:rPr lang="en-US" sz="2400" spc="-5" dirty="0">
                <a:latin typeface="Calibri"/>
                <a:cs typeface="Calibri"/>
              </a:rPr>
              <a:t>(that </a:t>
            </a:r>
            <a:r>
              <a:rPr lang="en-US" sz="2400" dirty="0">
                <a:latin typeface="Calibri"/>
                <a:cs typeface="Calibri"/>
              </a:rPr>
              <a:t>is, </a:t>
            </a:r>
            <a:r>
              <a:rPr lang="en-US" sz="2400" spc="-5" dirty="0">
                <a:latin typeface="Calibri"/>
                <a:cs typeface="Calibri"/>
              </a:rPr>
              <a:t>each site has  </a:t>
            </a:r>
            <a:r>
              <a:rPr lang="en-US" sz="2400" dirty="0">
                <a:latin typeface="Calibri"/>
                <a:cs typeface="Calibri"/>
              </a:rPr>
              <a:t>some </a:t>
            </a:r>
            <a:r>
              <a:rPr lang="en-US" sz="2400" spc="-5" dirty="0">
                <a:latin typeface="Calibri"/>
                <a:cs typeface="Calibri"/>
              </a:rPr>
              <a:t>degree </a:t>
            </a:r>
            <a:r>
              <a:rPr lang="en-US" sz="2400" dirty="0">
                <a:latin typeface="Calibri"/>
                <a:cs typeface="Calibri"/>
              </a:rPr>
              <a:t>of </a:t>
            </a:r>
            <a:r>
              <a:rPr lang="en-US" sz="2400" spc="-5" dirty="0">
                <a:latin typeface="Calibri"/>
                <a:cs typeface="Calibri"/>
              </a:rPr>
              <a:t>local </a:t>
            </a:r>
            <a:r>
              <a:rPr lang="en-US" sz="2400" spc="-10" dirty="0">
                <a:latin typeface="Calibri"/>
                <a:cs typeface="Calibri"/>
              </a:rPr>
              <a:t>autonomy) </a:t>
            </a:r>
            <a:r>
              <a:rPr lang="en-US" sz="2400" dirty="0">
                <a:latin typeface="Calibri"/>
                <a:cs typeface="Calibri"/>
              </a:rPr>
              <a:t>and is</a:t>
            </a:r>
            <a:r>
              <a:rPr lang="en-US" sz="2400" spc="-100" dirty="0">
                <a:latin typeface="Calibri"/>
                <a:cs typeface="Calibri"/>
              </a:rPr>
              <a:t> </a:t>
            </a:r>
            <a:r>
              <a:rPr lang="en-US" sz="2400" dirty="0">
                <a:latin typeface="Calibri"/>
                <a:cs typeface="Calibri"/>
              </a:rPr>
              <a:t>also  </a:t>
            </a:r>
            <a:r>
              <a:rPr lang="en-US" sz="2400" spc="-5" dirty="0">
                <a:latin typeface="Calibri"/>
                <a:cs typeface="Calibri"/>
              </a:rPr>
              <a:t>capable </a:t>
            </a:r>
            <a:r>
              <a:rPr lang="en-US" sz="2400" dirty="0">
                <a:latin typeface="Calibri"/>
                <a:cs typeface="Calibri"/>
              </a:rPr>
              <a:t>of </a:t>
            </a:r>
            <a:r>
              <a:rPr lang="en-US" sz="2400" spc="-5" dirty="0">
                <a:latin typeface="Calibri"/>
                <a:cs typeface="Calibri"/>
              </a:rPr>
              <a:t>processing </a:t>
            </a:r>
            <a:r>
              <a:rPr lang="en-US" sz="2400" spc="-20" dirty="0">
                <a:latin typeface="Calibri"/>
                <a:cs typeface="Calibri"/>
              </a:rPr>
              <a:t>data </a:t>
            </a:r>
            <a:r>
              <a:rPr lang="en-US" sz="2400" spc="-15" dirty="0">
                <a:latin typeface="Calibri"/>
                <a:cs typeface="Calibri"/>
              </a:rPr>
              <a:t>stored </a:t>
            </a:r>
            <a:r>
              <a:rPr lang="en-US" sz="2400" dirty="0">
                <a:latin typeface="Calibri"/>
                <a:cs typeface="Calibri"/>
              </a:rPr>
              <a:t>on</a:t>
            </a:r>
            <a:r>
              <a:rPr lang="en-US" sz="2400" spc="-85" dirty="0">
                <a:latin typeface="Calibri"/>
                <a:cs typeface="Calibri"/>
              </a:rPr>
              <a:t> </a:t>
            </a:r>
            <a:r>
              <a:rPr lang="en-US" sz="2400" dirty="0">
                <a:latin typeface="Calibri"/>
                <a:cs typeface="Calibri"/>
              </a:rPr>
              <a:t>other </a:t>
            </a:r>
            <a:r>
              <a:rPr lang="en-US" sz="2400" spc="-15" dirty="0">
                <a:latin typeface="Calibri"/>
                <a:cs typeface="Calibri"/>
              </a:rPr>
              <a:t>computers </a:t>
            </a:r>
            <a:r>
              <a:rPr lang="en-US" sz="2400" dirty="0">
                <a:latin typeface="Calibri"/>
                <a:cs typeface="Calibri"/>
              </a:rPr>
              <a:t>in the</a:t>
            </a:r>
            <a:r>
              <a:rPr lang="en-US" sz="2400" spc="-85" dirty="0">
                <a:latin typeface="Calibri"/>
                <a:cs typeface="Calibri"/>
              </a:rPr>
              <a:t> </a:t>
            </a:r>
            <a:r>
              <a:rPr lang="en-US" sz="2400" spc="-5" dirty="0">
                <a:latin typeface="Calibri"/>
                <a:cs typeface="Calibri"/>
              </a:rPr>
              <a:t>network.</a:t>
            </a:r>
            <a:endParaRPr lang="en-US" sz="2400" dirty="0">
              <a:latin typeface="Calibri"/>
              <a:cs typeface="Calibri"/>
            </a:endParaRPr>
          </a:p>
          <a:p>
            <a:pPr marL="12700" marR="5080">
              <a:lnSpc>
                <a:spcPct val="90000"/>
              </a:lnSpc>
              <a:spcBef>
                <a:spcPts val="710"/>
              </a:spcBef>
            </a:pPr>
            <a:endParaRPr lang="en-US" dirty="0">
              <a:latin typeface="Calibri"/>
              <a:cs typeface="Calibri"/>
            </a:endParaRPr>
          </a:p>
          <a:p>
            <a:pPr marL="12700" marR="5080">
              <a:lnSpc>
                <a:spcPct val="90000"/>
              </a:lnSpc>
              <a:spcBef>
                <a:spcPts val="484"/>
              </a:spcBef>
            </a:pPr>
            <a:endParaRPr dirty="0">
              <a:solidFill>
                <a:schemeClr val="tx1">
                  <a:lumMod val="75000"/>
                  <a:lumOff val="25000"/>
                </a:schemeClr>
              </a:solidFill>
            </a:endParaRPr>
          </a:p>
        </p:txBody>
      </p:sp>
      <p:sp>
        <p:nvSpPr>
          <p:cNvPr id="6" name="object 6"/>
          <p:cNvSpPr txBox="1">
            <a:spLocks noGrp="1"/>
          </p:cNvSpPr>
          <p:nvPr>
            <p:ph type="sldNum" sz="quarter" idx="4294967295"/>
          </p:nvPr>
        </p:nvSpPr>
        <p:spPr>
          <a:xfrm>
            <a:off x="1524000" y="1"/>
            <a:ext cx="0" cy="615553"/>
          </a:xfrm>
          <a:prstGeom prst="rect">
            <a:avLst/>
          </a:prstGeom>
        </p:spPr>
        <p:txBody>
          <a:bodyPr vert="horz" wrap="square" lIns="0" tIns="0" rIns="0" bIns="0" rtlCol="0">
            <a:spAutoFit/>
          </a:bodyPr>
          <a:lstStyle/>
          <a:p>
            <a:pPr marL="25400">
              <a:lnSpc>
                <a:spcPts val="1630"/>
              </a:lnSpc>
            </a:pPr>
            <a:fld id="{81D60167-4931-47E6-BA6A-407CBD079E47}" type="slidenum">
              <a:rPr dirty="0"/>
              <a:pPr marL="25400">
                <a:lnSpc>
                  <a:spcPts val="1630"/>
                </a:lnSpc>
              </a:pPr>
              <a:t>43</a:t>
            </a:fld>
            <a:endParaRPr dirty="0"/>
          </a:p>
        </p:txBody>
      </p:sp>
      <p:pic>
        <p:nvPicPr>
          <p:cNvPr id="8" name="Picture 7"/>
          <p:cNvPicPr>
            <a:picLocks noChangeAspect="1"/>
          </p:cNvPicPr>
          <p:nvPr/>
        </p:nvPicPr>
        <p:blipFill>
          <a:blip r:embed="rId2"/>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4063996961"/>
      </p:ext>
    </p:extLst>
  </p:cSld>
  <p:clrMapOvr>
    <a:masterClrMapping/>
  </p:clrMapOvr>
  <mc:AlternateContent xmlns:mc="http://schemas.openxmlformats.org/markup-compatibility/2006" xmlns:p14="http://schemas.microsoft.com/office/powerpoint/2010/main">
    <mc:Choice Requires="p14">
      <p:transition spd="slow" p14:dur="2000" advTm="137721"/>
    </mc:Choice>
    <mc:Fallback xmlns="">
      <p:transition spd="slow" advTm="137721"/>
    </mc:Fallback>
  </mc:AlternateContent>
  <p:extLst>
    <p:ext uri="{3A86A75C-4F4B-4683-9AE1-C65F6400EC91}">
      <p14:laserTraceLst xmlns:p14="http://schemas.microsoft.com/office/powerpoint/2010/main">
        <p14:tracePtLst>
          <p14:tracePt t="1199" x="509588" y="419100"/>
          <p14:tracePt t="1205" x="822325" y="473075"/>
          <p14:tracePt t="1216" x="1724025" y="687388"/>
          <p14:tracePt t="1233" x="2928938" y="982663"/>
          <p14:tracePt t="1250" x="4179888" y="1285875"/>
          <p14:tracePt t="1266" x="5402263" y="1652588"/>
          <p14:tracePt t="1283" x="6483350" y="2054225"/>
          <p14:tracePt t="1300" x="7358063" y="2517775"/>
          <p14:tracePt t="1317" x="7929563" y="2990850"/>
          <p14:tracePt t="1333" x="8331200" y="3536950"/>
          <p14:tracePt t="1350" x="8545513" y="4125913"/>
          <p14:tracePt t="1367" x="8643938" y="4803775"/>
          <p14:tracePt t="1384" x="8491538" y="5867400"/>
          <p14:tracePt t="1400" x="8180388" y="6518275"/>
          <p14:tracePt t="1417" x="7732713" y="6848475"/>
          <p14:tracePt t="1434" x="7143750" y="6848475"/>
          <p14:tracePt t="1450" x="6340475" y="6848475"/>
          <p14:tracePt t="1467" x="5438775" y="6848475"/>
          <p14:tracePt t="1484" x="4518025" y="6848475"/>
          <p14:tracePt t="1500" x="3616325" y="6848475"/>
          <p14:tracePt t="1517" x="2741613" y="6823075"/>
          <p14:tracePt t="1534" x="1884363" y="6653213"/>
          <p14:tracePt t="1584" x="411163" y="5768975"/>
          <p14:tracePt t="1601" x="339725" y="5554663"/>
          <p14:tracePt t="1617" x="330200" y="5375275"/>
          <p14:tracePt t="1634" x="347663" y="5143500"/>
          <p14:tracePt t="1651" x="401638" y="4902200"/>
          <p14:tracePt t="1667" x="509588" y="4633913"/>
          <p14:tracePt t="1684" x="633413" y="4411663"/>
          <p14:tracePt t="1701" x="830263" y="4152900"/>
          <p14:tracePt t="1718" x="1081088" y="3911600"/>
          <p14:tracePt t="1734" x="1347788" y="3687763"/>
          <p14:tracePt t="1751" x="1643063" y="3490913"/>
          <p14:tracePt t="1768" x="2000250" y="3205163"/>
          <p14:tracePt t="1784" x="2187575" y="3027363"/>
          <p14:tracePt t="1801" x="2330450" y="2847975"/>
          <p14:tracePt t="1818" x="2393950" y="2714625"/>
          <p14:tracePt t="1834" x="2419350" y="2652713"/>
          <p14:tracePt t="1944" x="2419350" y="2643188"/>
          <p14:tracePt t="1952" x="2419350" y="2625725"/>
          <p14:tracePt t="1960" x="2401888" y="2589213"/>
          <p14:tracePt t="1969" x="2366963" y="2544763"/>
          <p14:tracePt t="1985" x="2251075" y="2428875"/>
          <p14:tracePt t="2002" x="2044700" y="2268538"/>
          <p14:tracePt t="2018" x="1785938" y="2054225"/>
          <p14:tracePt t="2035" x="1608138" y="1973263"/>
          <p14:tracePt t="2052" x="1536700" y="1938338"/>
          <p14:tracePt t="2068" x="1517650" y="1919288"/>
          <p14:tracePt t="2085" x="1517650" y="1901825"/>
          <p14:tracePt t="2102" x="1517650" y="1847850"/>
          <p14:tracePt t="2118" x="1517650" y="1822450"/>
          <p14:tracePt t="2135" x="1517650" y="1812925"/>
          <p14:tracePt t="2152" x="1517650" y="1768475"/>
          <p14:tracePt t="2169" x="1517650" y="1731963"/>
          <p14:tracePt t="2185" x="1517650" y="1704975"/>
          <p14:tracePt t="2202" x="1517650" y="1670050"/>
          <p14:tracePt t="2219" x="1517650" y="1633538"/>
          <p14:tracePt t="2235" x="1509713" y="1581150"/>
          <p14:tracePt t="2252" x="1500188" y="1527175"/>
          <p14:tracePt t="2269" x="1482725" y="1473200"/>
          <p14:tracePt t="2285" x="1446213" y="1384300"/>
          <p14:tracePt t="2302" x="1384300" y="1268413"/>
          <p14:tracePt t="2304" x="1357313" y="1214438"/>
          <p14:tracePt t="2319" x="1330325" y="1179513"/>
          <p14:tracePt t="2336" x="1303338" y="1133475"/>
          <p14:tracePt t="2352" x="1295400" y="1108075"/>
          <p14:tracePt t="2369" x="1285875" y="1089025"/>
          <p14:tracePt t="2386" x="1285875" y="1071563"/>
          <p14:tracePt t="2609" x="1295400" y="1071563"/>
          <p14:tracePt t="2616" x="1322388" y="1071563"/>
          <p14:tracePt t="2624" x="1384300" y="1062038"/>
          <p14:tracePt t="2636" x="1455738" y="1054100"/>
          <p14:tracePt t="2653" x="1652588" y="1044575"/>
          <p14:tracePt t="2670" x="1893888" y="1044575"/>
          <p14:tracePt t="2686" x="2152650" y="1044575"/>
          <p14:tracePt t="2703" x="2428875" y="1036638"/>
          <p14:tracePt t="2720" x="2724150" y="1027113"/>
          <p14:tracePt t="2736" x="2874963" y="1027113"/>
          <p14:tracePt t="2753" x="2990850" y="1009650"/>
          <p14:tracePt t="2770" x="3098800" y="990600"/>
          <p14:tracePt t="2786" x="3170238" y="973138"/>
          <p14:tracePt t="2803" x="3214688" y="965200"/>
          <p14:tracePt t="2820" x="3286125" y="955675"/>
          <p14:tracePt t="2837" x="3322638" y="946150"/>
          <p14:tracePt t="2853" x="3348038" y="938213"/>
          <p14:tracePt t="2870" x="3357563" y="938213"/>
          <p14:tracePt t="2887" x="3367088" y="938213"/>
          <p14:tracePt t="2904" x="3375025" y="938213"/>
          <p14:tracePt t="27101" x="3384550" y="938213"/>
          <p14:tracePt t="27261" x="3394075" y="928688"/>
          <p14:tracePt t="27277" x="3419475" y="928688"/>
          <p14:tracePt t="27285" x="3455988" y="928688"/>
          <p14:tracePt t="27293" x="3490913" y="928688"/>
          <p14:tracePt t="27307" x="3536950" y="928688"/>
          <p14:tracePt t="27324" x="3608388" y="965200"/>
          <p14:tracePt t="27341" x="3652838" y="990600"/>
          <p14:tracePt t="27357" x="3660775" y="1000125"/>
          <p14:tracePt t="27391" x="3679825" y="1027113"/>
          <p14:tracePt t="27408" x="3776663" y="1204913"/>
          <p14:tracePt t="27424" x="4017963" y="1652588"/>
          <p14:tracePt t="27441" x="4348163" y="2339975"/>
          <p14:tracePt t="27458" x="4732338" y="3268663"/>
          <p14:tracePt t="27474" x="5126038" y="4483100"/>
          <p14:tracePt t="27491" x="5473700" y="5848350"/>
          <p14:tracePt t="27508" x="5840413" y="6848475"/>
          <p14:tracePt t="27525" x="6251575" y="6848475"/>
          <p14:tracePt t="27541" x="6303963" y="6848475"/>
          <p14:tracePt t="27558" x="6323013" y="6848475"/>
          <p14:tracePt t="27637" x="6296025" y="6848475"/>
          <p14:tracePt t="27645" x="6180138" y="6848475"/>
          <p14:tracePt t="27653" x="6027738" y="6848475"/>
          <p14:tracePt t="27661" x="5768975" y="6848475"/>
          <p14:tracePt t="27675" x="5465763" y="6848475"/>
          <p14:tracePt t="27692" x="4589463" y="6848475"/>
          <p14:tracePt t="27708" x="3724275" y="6848475"/>
          <p14:tracePt t="27725" x="3394075" y="6848475"/>
          <p14:tracePt t="27742" x="3259138" y="6848475"/>
          <p14:tracePt t="27758" x="2303463" y="6848475"/>
          <p14:tracePt t="27775" x="581025" y="6848475"/>
          <p14:tracePt t="27917" x="768350" y="5991225"/>
          <p14:tracePt t="27925" x="1231900" y="5616575"/>
          <p14:tracePt t="27942" x="2339975" y="4911725"/>
          <p14:tracePt t="27959" x="3679825" y="4205288"/>
          <p14:tracePt t="27975" x="5018088" y="3643313"/>
          <p14:tracePt t="27992" x="6438900" y="3251200"/>
          <p14:tracePt t="28009" x="7902575" y="2884488"/>
          <p14:tracePt t="28025" x="9269413" y="2554288"/>
          <p14:tracePt t="28042" x="10590213" y="2419350"/>
          <p14:tracePt t="28059" x="11688763" y="2347913"/>
          <p14:tracePt t="28076" x="12188825" y="2330450"/>
          <p14:tracePt t="28205" x="12188825" y="2322513"/>
          <p14:tracePt t="28333" x="12171363" y="2303463"/>
          <p14:tracePt t="28341" x="12090400" y="2276475"/>
          <p14:tracePt t="28349" x="11930063" y="2232025"/>
          <p14:tracePt t="28360" x="11688763" y="2179638"/>
          <p14:tracePt t="28376" x="11171238" y="2081213"/>
          <p14:tracePt t="28393" x="10644188" y="1955800"/>
          <p14:tracePt t="28410" x="10180638" y="1874838"/>
          <p14:tracePt t="28426" x="9902825" y="1822450"/>
          <p14:tracePt t="28443" x="9796463" y="1795463"/>
          <p14:tracePt t="28460" x="9759950" y="1795463"/>
          <p14:tracePt t="28517" x="9752013" y="1795463"/>
          <p14:tracePt t="30046" x="9742488" y="1795463"/>
          <p14:tracePt t="30053" x="9725025" y="1812925"/>
          <p14:tracePt t="30063" x="9688513" y="1874838"/>
          <p14:tracePt t="30080" x="9572625" y="2062163"/>
          <p14:tracePt t="30097" x="9348788" y="2428875"/>
          <p14:tracePt t="30114" x="8920163" y="3017838"/>
          <p14:tracePt t="30130" x="8402638" y="3751263"/>
          <p14:tracePt t="30147" x="7840663" y="4483100"/>
          <p14:tracePt t="30163" x="7205663" y="5224463"/>
          <p14:tracePt t="30180" x="6429375" y="5929313"/>
          <p14:tracePt t="30197" x="5340350" y="6724650"/>
          <p14:tracePt t="30214" x="4795838" y="6848475"/>
          <p14:tracePt t="30230" x="4411663" y="6848475"/>
          <p14:tracePt t="30247" x="4214813" y="6848475"/>
          <p14:tracePt t="30264" x="4125913" y="6848475"/>
          <p14:tracePt t="30280" x="4098925" y="6848475"/>
          <p14:tracePt t="31173" x="4089400" y="6848475"/>
          <p14:tracePt t="38031" x="4081463" y="6848475"/>
          <p14:tracePt t="38039" x="4089400" y="6796088"/>
          <p14:tracePt t="38048" x="4160838" y="6626225"/>
          <p14:tracePt t="38064" x="4357688" y="6276975"/>
          <p14:tracePt t="38081" x="4510088" y="6072188"/>
          <p14:tracePt t="38098" x="4598988" y="5973763"/>
          <p14:tracePt t="38114" x="4633913" y="5946775"/>
          <p14:tracePt t="38131" x="4652963" y="5938838"/>
          <p14:tracePt t="38207" x="4660900" y="5929313"/>
          <p14:tracePt t="38343" x="4625975" y="5929313"/>
          <p14:tracePt t="38351" x="4537075" y="5938838"/>
          <p14:tracePt t="38359" x="4348163" y="5946775"/>
          <p14:tracePt t="38366" x="4081463" y="5946775"/>
          <p14:tracePt t="38381" x="3768725" y="5946775"/>
          <p14:tracePt t="38398" x="2687638" y="5894388"/>
          <p14:tracePt t="38415" x="2017713" y="5653088"/>
          <p14:tracePt t="38432" x="1419225" y="5276850"/>
          <p14:tracePt t="38449" x="731838" y="4768850"/>
          <p14:tracePt t="38465" x="142875" y="4303713"/>
          <p14:tracePt t="38482" x="0" y="3973513"/>
          <p14:tracePt t="38499" x="0" y="3803650"/>
          <p14:tracePt t="38515" x="0" y="3670300"/>
          <p14:tracePt t="38532" x="61913" y="3465513"/>
          <p14:tracePt t="38549" x="276225" y="3197225"/>
          <p14:tracePt t="38565" x="785813" y="2857500"/>
          <p14:tracePt t="38582" x="1884363" y="2366963"/>
          <p14:tracePt t="38599" x="2759075" y="2044700"/>
          <p14:tracePt t="38616" x="3786188" y="1812925"/>
          <p14:tracePt t="38632" x="4776788" y="1670050"/>
          <p14:tracePt t="38649" x="5705475" y="1633538"/>
          <p14:tracePt t="38666" x="6384925" y="1633538"/>
          <p14:tracePt t="38682" x="6715125" y="1643063"/>
          <p14:tracePt t="38699" x="6848475" y="1660525"/>
          <p14:tracePt t="38716" x="6946900" y="1687513"/>
          <p14:tracePt t="38733" x="7099300" y="1741488"/>
          <p14:tracePt t="38749" x="7269163" y="1785938"/>
          <p14:tracePt t="38766" x="7385050" y="1812925"/>
          <p14:tracePt t="38823" x="7385050" y="1830388"/>
          <p14:tracePt t="38831" x="7367588" y="1857375"/>
          <p14:tracePt t="38839" x="7323138" y="1874838"/>
          <p14:tracePt t="38849" x="7286625" y="1893888"/>
          <p14:tracePt t="38866" x="7197725" y="1911350"/>
          <p14:tracePt t="38883" x="7081838" y="1911350"/>
          <p14:tracePt t="38900" x="6831013" y="1866900"/>
          <p14:tracePt t="38916" x="6286500" y="1768475"/>
          <p14:tracePt t="38933" x="5456238" y="1616075"/>
          <p14:tracePt t="38936" x="5000625" y="1509713"/>
          <p14:tracePt t="38950" x="4500563" y="1401763"/>
          <p14:tracePt t="38966" x="3071813" y="1116013"/>
          <p14:tracePt t="38983" x="2384425" y="973138"/>
          <p14:tracePt t="39000" x="2071688" y="919163"/>
          <p14:tracePt t="39017" x="1955800" y="893763"/>
          <p14:tracePt t="39033" x="1946275" y="884238"/>
          <p14:tracePt t="39050" x="1938338" y="884238"/>
          <p14:tracePt t="39067" x="1928813" y="884238"/>
          <p14:tracePt t="39083" x="1919288" y="884238"/>
          <p14:tracePt t="39100" x="1901825" y="893763"/>
          <p14:tracePt t="39117" x="1893888" y="893763"/>
          <p14:tracePt t="39133" x="1884363" y="901700"/>
          <p14:tracePt t="39150" x="1874838" y="911225"/>
          <p14:tracePt t="39167" x="1866900" y="928688"/>
          <p14:tracePt t="39184" x="1847850" y="946150"/>
          <p14:tracePt t="39200" x="1839913" y="955675"/>
          <p14:tracePt t="39217" x="1822450" y="973138"/>
          <p14:tracePt t="39234" x="1795463" y="1027113"/>
          <p14:tracePt t="39250" x="1758950" y="1125538"/>
          <p14:tracePt t="39267" x="1704975" y="1268413"/>
          <p14:tracePt t="39284" x="1652588" y="1411288"/>
          <p14:tracePt t="39300" x="1608138" y="1517650"/>
          <p14:tracePt t="39317" x="1581150" y="1581150"/>
          <p14:tracePt t="39334" x="1571625" y="1598613"/>
          <p14:tracePt t="39351" x="1571625" y="1608138"/>
          <p14:tracePt t="39879" x="1562100" y="1608138"/>
          <p14:tracePt t="39887" x="1554163" y="1598613"/>
          <p14:tracePt t="39911" x="1554163" y="1589088"/>
          <p14:tracePt t="39919" x="1544638" y="1589088"/>
          <p14:tracePt t="39935" x="1544638" y="1581150"/>
          <p14:tracePt t="39951" x="1544638" y="1571625"/>
          <p14:tracePt t="39959" x="1544638" y="1562100"/>
          <p14:tracePt t="39968" x="1544638" y="1554163"/>
          <p14:tracePt t="39985" x="1544638" y="1544638"/>
          <p14:tracePt t="40002" x="1536700" y="1536700"/>
          <p14:tracePt t="40175" x="1527175" y="1517650"/>
          <p14:tracePt t="40183" x="1527175" y="1509713"/>
          <p14:tracePt t="40191" x="1509713" y="1500188"/>
          <p14:tracePt t="40202" x="1509713" y="1482725"/>
          <p14:tracePt t="40219" x="1490663" y="1455738"/>
          <p14:tracePt t="40236" x="1473200" y="1446213"/>
          <p14:tracePt t="40423" x="1473200" y="1438275"/>
          <p14:tracePt t="40431" x="1473200" y="1428750"/>
          <p14:tracePt t="40439" x="1482725" y="1419225"/>
          <p14:tracePt t="40453" x="1500188" y="1411288"/>
          <p14:tracePt t="40470" x="1544638" y="1411288"/>
          <p14:tracePt t="40487" x="1687513" y="1384300"/>
          <p14:tracePt t="40503" x="1803400" y="1384300"/>
          <p14:tracePt t="40520" x="1965325" y="1384300"/>
          <p14:tracePt t="40537" x="2116138" y="1384300"/>
          <p14:tracePt t="40553" x="2322513" y="1384300"/>
          <p14:tracePt t="40570" x="2527300" y="1384300"/>
          <p14:tracePt t="40587" x="2724150" y="1384300"/>
          <p14:tracePt t="40603" x="2919413" y="1384300"/>
          <p14:tracePt t="40620" x="3133725" y="1384300"/>
          <p14:tracePt t="40637" x="3340100" y="1384300"/>
          <p14:tracePt t="40653" x="3527425" y="1384300"/>
          <p14:tracePt t="40670" x="3724275" y="1384300"/>
          <p14:tracePt t="40687" x="4062413" y="1384300"/>
          <p14:tracePt t="40704" x="4268788" y="1384300"/>
          <p14:tracePt t="40720" x="4446588" y="1384300"/>
          <p14:tracePt t="40737" x="4589463" y="1384300"/>
          <p14:tracePt t="40754" x="4679950" y="1384300"/>
          <p14:tracePt t="40770" x="4714875" y="1384300"/>
          <p14:tracePt t="40787" x="4732338" y="1384300"/>
          <p14:tracePt t="40804" x="4741863" y="1384300"/>
          <p14:tracePt t="41752" x="4759325" y="1393825"/>
          <p14:tracePt t="41760" x="4759325" y="1411288"/>
          <p14:tracePt t="41772" x="4776788" y="1428750"/>
          <p14:tracePt t="41789" x="4786313" y="1473200"/>
          <p14:tracePt t="41806" x="4813300" y="1517650"/>
          <p14:tracePt t="41823" x="4830763" y="1581150"/>
          <p14:tracePt t="41839" x="4840288" y="1598613"/>
          <p14:tracePt t="41856" x="4848225" y="1608138"/>
          <p14:tracePt t="42464" x="4848225" y="1616075"/>
          <p14:tracePt t="42472" x="4867275" y="1616075"/>
          <p14:tracePt t="42480" x="4894263" y="1616075"/>
          <p14:tracePt t="42491" x="4919663" y="1616075"/>
          <p14:tracePt t="42507" x="4991100" y="1608138"/>
          <p14:tracePt t="42524" x="5126038" y="1608138"/>
          <p14:tracePt t="42541" x="5313363" y="1608138"/>
          <p14:tracePt t="42558" x="5545138" y="1608138"/>
          <p14:tracePt t="42574" x="5768975" y="1608138"/>
          <p14:tracePt t="42591" x="6116638" y="1608138"/>
          <p14:tracePt t="42608" x="6276975" y="1608138"/>
          <p14:tracePt t="42624" x="6394450" y="1608138"/>
          <p14:tracePt t="42641" x="6456363" y="1598613"/>
          <p14:tracePt t="42658" x="6473825" y="1598613"/>
          <p14:tracePt t="42675" x="6491288" y="1589088"/>
          <p14:tracePt t="42691" x="6500813" y="1589088"/>
          <p14:tracePt t="42872" x="6518275" y="1589088"/>
          <p14:tracePt t="42880" x="6545263" y="1589088"/>
          <p14:tracePt t="42892" x="6589713" y="1589088"/>
          <p14:tracePt t="42908" x="6742113" y="1589088"/>
          <p14:tracePt t="42925" x="6965950" y="1589088"/>
          <p14:tracePt t="42942" x="7348538" y="1589088"/>
          <p14:tracePt t="42958" x="7786688" y="1589088"/>
          <p14:tracePt t="42961" x="7983538" y="1589088"/>
          <p14:tracePt t="42975" x="8323263" y="1589088"/>
          <p14:tracePt t="42992" x="8599488" y="1589088"/>
          <p14:tracePt t="43009" x="8804275" y="1589088"/>
          <p14:tracePt t="43025" x="8947150" y="1589088"/>
          <p14:tracePt t="43042" x="9010650" y="1589088"/>
          <p14:tracePt t="43059" x="9045575" y="1589088"/>
          <p14:tracePt t="43075" x="9055100" y="1589088"/>
          <p14:tracePt t="43408" x="9063038" y="1581150"/>
          <p14:tracePt t="43416" x="9072563" y="1581150"/>
          <p14:tracePt t="43426" x="9099550" y="1571625"/>
          <p14:tracePt t="43443" x="9188450" y="1554163"/>
          <p14:tracePt t="43460" x="9331325" y="1527175"/>
          <p14:tracePt t="43476" x="9537700" y="1490663"/>
          <p14:tracePt t="43493" x="9777413" y="1473200"/>
          <p14:tracePt t="43510" x="10010775" y="1473200"/>
          <p14:tracePt t="43526" x="10188575" y="1473200"/>
          <p14:tracePt t="43543" x="10269538" y="1473200"/>
          <p14:tracePt t="43560" x="10277475" y="1473200"/>
          <p14:tracePt t="43680" x="10269538" y="1473200"/>
          <p14:tracePt t="43688" x="10242550" y="1482725"/>
          <p14:tracePt t="43696" x="10180638" y="1490663"/>
          <p14:tracePt t="43710" x="10072688" y="1509713"/>
          <p14:tracePt t="43727" x="9420225" y="1544638"/>
          <p14:tracePt t="43743" x="8582025" y="1544638"/>
          <p14:tracePt t="43760" x="7589838" y="1544638"/>
          <p14:tracePt t="43777" x="6545263" y="1544638"/>
          <p14:tracePt t="43794" x="5483225" y="1544638"/>
          <p14:tracePt t="43810" x="4572000" y="1544638"/>
          <p14:tracePt t="43827" x="3724275" y="1544638"/>
          <p14:tracePt t="43844" x="2990850" y="1544638"/>
          <p14:tracePt t="43861" x="2393950" y="1544638"/>
          <p14:tracePt t="43877" x="1928813" y="1544638"/>
          <p14:tracePt t="43894" x="1562100" y="1544638"/>
          <p14:tracePt t="43911" x="1285875" y="1544638"/>
          <p14:tracePt t="43927" x="893763" y="1517650"/>
          <p14:tracePt t="43944" x="687388" y="1482725"/>
          <p14:tracePt t="43961" x="527050" y="1455738"/>
          <p14:tracePt t="43978" x="465138" y="1438275"/>
          <p14:tracePt t="43994" x="446088" y="1438275"/>
          <p14:tracePt t="44011" x="438150" y="1438275"/>
          <p14:tracePt t="44200" x="446088" y="1438275"/>
          <p14:tracePt t="44208" x="465138" y="1455738"/>
          <p14:tracePt t="44216" x="490538" y="1465263"/>
          <p14:tracePt t="44228" x="517525" y="1482725"/>
          <p14:tracePt t="44244" x="588963" y="1509713"/>
          <p14:tracePt t="44261" x="704850" y="1544638"/>
          <p14:tracePt t="44278" x="847725" y="1581150"/>
          <p14:tracePt t="44295" x="1054100" y="1625600"/>
          <p14:tracePt t="44311" x="1446213" y="1633538"/>
          <p14:tracePt t="44328" x="1768475" y="1633538"/>
          <p14:tracePt t="44345" x="2133600" y="1633538"/>
          <p14:tracePt t="44362" x="2527300" y="1633538"/>
          <p14:tracePt t="44378" x="2840038" y="1633538"/>
          <p14:tracePt t="44395" x="3108325" y="1633538"/>
          <p14:tracePt t="44412" x="3295650" y="1633538"/>
          <p14:tracePt t="44428" x="3419475" y="1633538"/>
          <p14:tracePt t="44445" x="3465513" y="1633538"/>
          <p14:tracePt t="44462" x="3482975" y="1633538"/>
          <p14:tracePt t="45056" x="3500438" y="1652588"/>
          <p14:tracePt t="45064" x="3517900" y="1679575"/>
          <p14:tracePt t="45072" x="3554413" y="1724025"/>
          <p14:tracePt t="45080" x="3589338" y="1768475"/>
          <p14:tracePt t="45096" x="3670300" y="1857375"/>
          <p14:tracePt t="45113" x="3751263" y="1919288"/>
          <p14:tracePt t="45130" x="3813175" y="1965325"/>
          <p14:tracePt t="45147" x="3867150" y="1990725"/>
          <p14:tracePt t="45163" x="3894138" y="2000250"/>
          <p14:tracePt t="45180" x="3911600" y="2000250"/>
          <p14:tracePt t="45197" x="3919538" y="2000250"/>
          <p14:tracePt t="45213" x="3938588" y="2000250"/>
          <p14:tracePt t="45230" x="3983038" y="2000250"/>
          <p14:tracePt t="45247" x="4062413" y="1965325"/>
          <p14:tracePt t="45264" x="4232275" y="1893888"/>
          <p14:tracePt t="45280" x="4384675" y="1839913"/>
          <p14:tracePt t="45297" x="4554538" y="1768475"/>
          <p14:tracePt t="45314" x="4751388" y="1697038"/>
          <p14:tracePt t="45330" x="4946650" y="1616075"/>
          <p14:tracePt t="45347" x="5187950" y="1517650"/>
          <p14:tracePt t="45364" x="5473700" y="1446213"/>
          <p14:tracePt t="45380" x="5867400" y="1339850"/>
          <p14:tracePt t="45397" x="6303963" y="1285875"/>
          <p14:tracePt t="45414" x="6769100" y="1268413"/>
          <p14:tracePt t="45431" x="7259638" y="1276350"/>
          <p14:tracePt t="45447" x="7786688" y="1347788"/>
          <p14:tracePt t="45464" x="7983538" y="1384300"/>
          <p14:tracePt t="45481" x="8099425" y="1428750"/>
          <p14:tracePt t="45497" x="8116888" y="1438275"/>
          <p14:tracePt t="45528" x="8126413" y="1438275"/>
          <p14:tracePt t="45536" x="8134350" y="1438275"/>
          <p14:tracePt t="45547" x="8134350" y="1446213"/>
          <p14:tracePt t="45816" x="8134350" y="1455738"/>
          <p14:tracePt t="45824" x="8143875" y="1500188"/>
          <p14:tracePt t="45832" x="8153400" y="1562100"/>
          <p14:tracePt t="45848" x="8188325" y="1741488"/>
          <p14:tracePt t="45865" x="8232775" y="1938338"/>
          <p14:tracePt t="45882" x="8269288" y="2133600"/>
          <p14:tracePt t="45898" x="8323263" y="2295525"/>
          <p14:tracePt t="45915" x="8367713" y="2393950"/>
          <p14:tracePt t="45932" x="8385175" y="2428875"/>
          <p14:tracePt t="46264" x="8402638" y="2419350"/>
          <p14:tracePt t="46272" x="8412163" y="2393950"/>
          <p14:tracePt t="46282" x="8412163" y="2384425"/>
          <p14:tracePt t="46299" x="8420100" y="2322513"/>
          <p14:tracePt t="46316" x="8429625" y="2268538"/>
          <p14:tracePt t="46333" x="8447088" y="2205038"/>
          <p14:tracePt t="46349" x="8456613" y="2152650"/>
          <p14:tracePt t="46366" x="8474075" y="2108200"/>
          <p14:tracePt t="46383" x="8491538" y="2071688"/>
          <p14:tracePt t="46400" x="8528050" y="2044700"/>
          <p14:tracePt t="46416" x="8572500" y="2017713"/>
          <p14:tracePt t="46433" x="8653463" y="2009775"/>
          <p14:tracePt t="46450" x="8759825" y="2000250"/>
          <p14:tracePt t="46466" x="8929688" y="2000250"/>
          <p14:tracePt t="46483" x="9153525" y="2017713"/>
          <p14:tracePt t="46500" x="9394825" y="2054225"/>
          <p14:tracePt t="46516" x="9609138" y="2071688"/>
          <p14:tracePt t="46533" x="9777413" y="2081213"/>
          <p14:tracePt t="46550" x="9912350" y="2081213"/>
          <p14:tracePt t="46566" x="9983788" y="2081213"/>
          <p14:tracePt t="46583" x="10001250" y="2081213"/>
          <p14:tracePt t="46600" x="10010775" y="2081213"/>
          <p14:tracePt t="46625" x="10018713" y="2081213"/>
          <p14:tracePt t="46648" x="10028238" y="2081213"/>
          <p14:tracePt t="46673" x="10028238" y="2062163"/>
          <p14:tracePt t="46841" x="10018713" y="2062163"/>
          <p14:tracePt t="46848" x="9991725" y="2062163"/>
          <p14:tracePt t="46857" x="9947275" y="2062163"/>
          <p14:tracePt t="46867" x="9885363" y="2062163"/>
          <p14:tracePt t="46884" x="9705975" y="2062163"/>
          <p14:tracePt t="46901" x="9474200" y="2062163"/>
          <p14:tracePt t="46917" x="9153525" y="2062163"/>
          <p14:tracePt t="46934" x="8742363" y="2062163"/>
          <p14:tracePt t="46951" x="8205788" y="2071688"/>
          <p14:tracePt t="46967" x="7688263" y="2160588"/>
          <p14:tracePt t="46984" x="6786563" y="2322513"/>
          <p14:tracePt t="47001" x="6170613" y="2446338"/>
          <p14:tracePt t="47017" x="5473700" y="2544763"/>
          <p14:tracePt t="47034" x="4751388" y="2625725"/>
          <p14:tracePt t="47051" x="4089400" y="2714625"/>
          <p14:tracePt t="47068" x="3571875" y="2751138"/>
          <p14:tracePt t="47084" x="3179763" y="2751138"/>
          <p14:tracePt t="47101" x="2901950" y="2751138"/>
          <p14:tracePt t="47118" x="2687638" y="2751138"/>
          <p14:tracePt t="47134" x="2571750" y="2751138"/>
          <p14:tracePt t="47151" x="2509838" y="2751138"/>
          <p14:tracePt t="47168" x="2490788" y="2751138"/>
          <p14:tracePt t="47184" x="2482850" y="2741613"/>
          <p14:tracePt t="47201" x="2455863" y="2732088"/>
          <p14:tracePt t="47218" x="2419350" y="2714625"/>
          <p14:tracePt t="47235" x="2366963" y="2679700"/>
          <p14:tracePt t="47251" x="2286000" y="2660650"/>
          <p14:tracePt t="47268" x="2197100" y="2625725"/>
          <p14:tracePt t="47285" x="2071688" y="2589213"/>
          <p14:tracePt t="47301" x="1955800" y="2571750"/>
          <p14:tracePt t="47318" x="1830388" y="2544763"/>
          <p14:tracePt t="47335" x="1751013" y="2544763"/>
          <p14:tracePt t="47352" x="1660525" y="2544763"/>
          <p14:tracePt t="47368" x="1643063" y="2544763"/>
          <p14:tracePt t="47385" x="1625600" y="2536825"/>
          <p14:tracePt t="47418" x="1616075" y="2536825"/>
          <p14:tracePt t="47435" x="1608138" y="2527300"/>
          <p14:tracePt t="47452" x="1598613" y="2509838"/>
          <p14:tracePt t="47468" x="1598613" y="2490788"/>
          <p14:tracePt t="47485" x="1581150" y="2455863"/>
          <p14:tracePt t="47502" x="1598613" y="2419350"/>
          <p14:tracePt t="47519" x="1643063" y="2384425"/>
          <p14:tracePt t="47535" x="1776413" y="2322513"/>
          <p14:tracePt t="47552" x="2160588" y="2224088"/>
          <p14:tracePt t="47569" x="2687638" y="2187575"/>
          <p14:tracePt t="47585" x="3411538" y="2187575"/>
          <p14:tracePt t="47602" x="4259263" y="2197100"/>
          <p14:tracePt t="47619" x="5062538" y="2330450"/>
          <p14:tracePt t="47635" x="5776913" y="2455863"/>
          <p14:tracePt t="47652" x="6296025" y="2554288"/>
          <p14:tracePt t="47669" x="6527800" y="2598738"/>
          <p14:tracePt t="47686" x="6599238" y="2608263"/>
          <p14:tracePt t="47702" x="6616700" y="2608263"/>
          <p14:tracePt t="48137" x="6626225" y="2608263"/>
          <p14:tracePt t="48177" x="6626225" y="2616200"/>
          <p14:tracePt t="48217" x="6626225" y="2625725"/>
          <p14:tracePt t="52754" x="6626225" y="2616200"/>
          <p14:tracePt t="52770" x="6634163" y="2616200"/>
          <p14:tracePt t="52786" x="6634163" y="2608263"/>
          <p14:tracePt t="52834" x="6626225" y="2616200"/>
          <p14:tracePt t="52850" x="6616700" y="2625725"/>
          <p14:tracePt t="52874" x="6608763" y="2625725"/>
          <p14:tracePt t="52882" x="6589713" y="2625725"/>
          <p14:tracePt t="52890" x="6545263" y="2625725"/>
          <p14:tracePt t="52897" x="6491288" y="2616200"/>
          <p14:tracePt t="52914" x="6384925" y="2562225"/>
          <p14:tracePt t="52930" x="6367463" y="2544763"/>
          <p14:tracePt t="52964" x="6357938" y="2544763"/>
          <p14:tracePt t="53010" x="6348413" y="2544763"/>
          <p14:tracePt t="54386" x="6348413" y="2536825"/>
          <p14:tracePt t="54394" x="6402388" y="2527300"/>
          <p14:tracePt t="54402" x="6545263" y="2490788"/>
          <p14:tracePt t="54417" x="7277100" y="2347913"/>
          <p14:tracePt t="54434" x="8331200" y="2089150"/>
          <p14:tracePt t="54451" x="9572625" y="1847850"/>
          <p14:tracePt t="54467" x="11028363" y="1768475"/>
          <p14:tracePt t="54484" x="12188825" y="1751013"/>
          <p14:tracePt t="54538" x="12188825" y="1731963"/>
          <p14:tracePt t="54546" x="12188825" y="1679575"/>
          <p14:tracePt t="54554" x="12188825" y="1616075"/>
          <p14:tracePt t="54567" x="12188825" y="1571625"/>
          <p14:tracePt t="54584" x="12188825" y="1490663"/>
          <p14:tracePt t="54601" x="12188825" y="1482725"/>
          <p14:tracePt t="54642" x="12180888" y="1482725"/>
          <p14:tracePt t="54650" x="12117388" y="1482725"/>
          <p14:tracePt t="54658" x="12001500" y="1482725"/>
          <p14:tracePt t="54668" x="11777663" y="1482725"/>
          <p14:tracePt t="54684" x="10920413" y="1411288"/>
          <p14:tracePt t="54701" x="9786938" y="1393825"/>
          <p14:tracePt t="54718" x="8286750" y="1393825"/>
          <p14:tracePt t="54734" x="6626225" y="1393825"/>
          <p14:tracePt t="54751" x="4894263" y="1393825"/>
          <p14:tracePt t="54768" x="3133725" y="1393825"/>
          <p14:tracePt t="54785" x="1446213" y="1393825"/>
          <p14:tracePt t="54801" x="0" y="1393825"/>
          <p14:tracePt t="54818" x="0" y="1490663"/>
          <p14:tracePt t="54835" x="0" y="1616075"/>
          <p14:tracePt t="54851" x="0" y="1697038"/>
          <p14:tracePt t="54868" x="0" y="1731963"/>
          <p14:tracePt t="55018" x="9525" y="1731963"/>
          <p14:tracePt t="55026" x="26988" y="1724025"/>
          <p14:tracePt t="55035" x="53975" y="1714500"/>
          <p14:tracePt t="55052" x="115888" y="1697038"/>
          <p14:tracePt t="55069" x="223838" y="1687513"/>
          <p14:tracePt t="55085" x="366713" y="1687513"/>
          <p14:tracePt t="55102" x="581025" y="1704975"/>
          <p14:tracePt t="55119" x="803275" y="1741488"/>
          <p14:tracePt t="55135" x="1108075" y="1803400"/>
          <p14:tracePt t="55152" x="1411288" y="1866900"/>
          <p14:tracePt t="55169" x="1741488" y="1990725"/>
          <p14:tracePt t="55185" x="2170113" y="2170113"/>
          <p14:tracePt t="55202" x="2384425" y="2286000"/>
          <p14:tracePt t="55219" x="2571750" y="2393950"/>
          <p14:tracePt t="55235" x="2697163" y="2482850"/>
          <p14:tracePt t="55252" x="2768600" y="2517775"/>
          <p14:tracePt t="55269" x="2803525" y="2536825"/>
          <p14:tracePt t="55286" x="2813050" y="2544763"/>
          <p14:tracePt t="55330" x="2822575" y="2554288"/>
          <p14:tracePt t="55338" x="2830513" y="2562225"/>
          <p14:tracePt t="55354" x="2847975" y="2562225"/>
          <p14:tracePt t="55369" x="2847975" y="2571750"/>
          <p14:tracePt t="55386" x="2857500" y="2571750"/>
          <p14:tracePt t="56146" x="2874963" y="2571750"/>
          <p14:tracePt t="56154" x="2911475" y="2571750"/>
          <p14:tracePt t="56162" x="2955925" y="2571750"/>
          <p14:tracePt t="56171" x="3027363" y="2571750"/>
          <p14:tracePt t="56188" x="3241675" y="2571750"/>
          <p14:tracePt t="56204" x="3490913" y="2571750"/>
          <p14:tracePt t="56221" x="3724275" y="2571750"/>
          <p14:tracePt t="56238" x="3894138" y="2571750"/>
          <p14:tracePt t="56255" x="3965575" y="2571750"/>
          <p14:tracePt t="56271" x="3983038" y="2571750"/>
          <p14:tracePt t="56578" x="3956050" y="2571750"/>
          <p14:tracePt t="56586" x="3929063" y="2571750"/>
          <p14:tracePt t="56594" x="3884613" y="2571750"/>
          <p14:tracePt t="56605" x="3813175" y="2581275"/>
          <p14:tracePt t="56622" x="3660775" y="2608263"/>
          <p14:tracePt t="56639" x="3438525" y="2625725"/>
          <p14:tracePt t="56655" x="3143250" y="2633663"/>
          <p14:tracePt t="56658" x="2973388" y="2633663"/>
          <p14:tracePt t="56672" x="2803525" y="2633663"/>
          <p14:tracePt t="56689" x="2500313" y="2633663"/>
          <p14:tracePt t="56706" x="2224088" y="2633663"/>
          <p14:tracePt t="56722" x="2133600" y="2633663"/>
          <p14:tracePt t="56739" x="2116138" y="2633663"/>
          <p14:tracePt t="56756" x="2108200" y="2633663"/>
          <p14:tracePt t="57227" x="2125663" y="2633663"/>
          <p14:tracePt t="57234" x="2152650" y="2633663"/>
          <p14:tracePt t="57242" x="2187575" y="2633663"/>
          <p14:tracePt t="57257" x="2224088" y="2633663"/>
          <p14:tracePt t="57274" x="2401888" y="2633663"/>
          <p14:tracePt t="57290" x="2554288" y="2633663"/>
          <p14:tracePt t="57307" x="2732088" y="2633663"/>
          <p14:tracePt t="57323" x="2928938" y="2633663"/>
          <p14:tracePt t="57340" x="3125788" y="2633663"/>
          <p14:tracePt t="57357" x="3313113" y="2633663"/>
          <p14:tracePt t="57374" x="3446463" y="2633663"/>
          <p14:tracePt t="57390" x="3554413" y="2633663"/>
          <p14:tracePt t="57407" x="3633788" y="2633663"/>
          <p14:tracePt t="57424" x="3660775" y="2633663"/>
          <p14:tracePt t="57506" x="3670300" y="2633663"/>
          <p14:tracePt t="57771" x="3670300" y="2643188"/>
          <p14:tracePt t="57787" x="3670300" y="2660650"/>
          <p14:tracePt t="57794" x="3652838" y="2670175"/>
          <p14:tracePt t="57808" x="3616325" y="2687638"/>
          <p14:tracePt t="57825" x="3544888" y="2724150"/>
          <p14:tracePt t="57841" x="3455988" y="2768600"/>
          <p14:tracePt t="57858" x="3276600" y="2813050"/>
          <p14:tracePt t="57875" x="3133725" y="2813050"/>
          <p14:tracePt t="57891" x="2938463" y="2813050"/>
          <p14:tracePt t="57908" x="2705100" y="2786063"/>
          <p14:tracePt t="57925" x="2517775" y="2751138"/>
          <p14:tracePt t="57942" x="2366963" y="2724150"/>
          <p14:tracePt t="57958" x="2259013" y="2697163"/>
          <p14:tracePt t="57975" x="2205038" y="2679700"/>
          <p14:tracePt t="57992" x="2197100" y="2670175"/>
          <p14:tracePt t="58059" x="2187575" y="2670175"/>
          <p14:tracePt t="58147" x="2187575" y="2652713"/>
          <p14:tracePt t="58155" x="2197100" y="2652713"/>
          <p14:tracePt t="58163" x="2224088" y="2633663"/>
          <p14:tracePt t="58175" x="2268538" y="2616200"/>
          <p14:tracePt t="58192" x="2401888" y="2581275"/>
          <p14:tracePt t="58209" x="2598738" y="2544763"/>
          <p14:tracePt t="58226" x="2874963" y="2509838"/>
          <p14:tracePt t="58242" x="3017838" y="2509838"/>
          <p14:tracePt t="58259" x="3089275" y="2509838"/>
          <p14:tracePt t="58276" x="3133725" y="2509838"/>
          <p14:tracePt t="58292" x="3143250" y="2509838"/>
          <p14:tracePt t="58643" x="3160713" y="2509838"/>
          <p14:tracePt t="58650" x="3205163" y="2509838"/>
          <p14:tracePt t="58660" x="3276600" y="2509838"/>
          <p14:tracePt t="58676" x="3455988" y="2509838"/>
          <p14:tracePt t="58693" x="3705225" y="2509838"/>
          <p14:tracePt t="58710" x="4000500" y="2509838"/>
          <p14:tracePt t="58727" x="4232275" y="2509838"/>
          <p14:tracePt t="58743" x="4375150" y="2509838"/>
          <p14:tracePt t="58760" x="4429125" y="2509838"/>
          <p14:tracePt t="58777" x="4438650" y="2509838"/>
          <p14:tracePt t="59827" x="4456113" y="2500313"/>
          <p14:tracePt t="59835" x="4483100" y="2490788"/>
          <p14:tracePt t="59846" x="4537075" y="2490788"/>
          <p14:tracePt t="59862" x="4697413" y="2490788"/>
          <p14:tracePt t="59879" x="4973638" y="2490788"/>
          <p14:tracePt t="59896" x="5367338" y="2490788"/>
          <p14:tracePt t="59913" x="5776913" y="2490788"/>
          <p14:tracePt t="59929" x="6197600" y="2490788"/>
          <p14:tracePt t="59946" x="6653213" y="2490788"/>
          <p14:tracePt t="59963" x="6796088" y="2490788"/>
          <p14:tracePt t="59979" x="6867525" y="2490788"/>
          <p14:tracePt t="59996" x="6884988" y="2490788"/>
          <p14:tracePt t="60867" x="6902450" y="2490788"/>
          <p14:tracePt t="60875" x="6929438" y="2509838"/>
          <p14:tracePt t="60883" x="6956425" y="2517775"/>
          <p14:tracePt t="60898" x="7027863" y="2544763"/>
          <p14:tracePt t="60915" x="7099300" y="2562225"/>
          <p14:tracePt t="60931" x="7153275" y="2562225"/>
          <p14:tracePt t="60948" x="7242175" y="2562225"/>
          <p14:tracePt t="60965" x="7340600" y="2562225"/>
          <p14:tracePt t="60982" x="7446963" y="2562225"/>
          <p14:tracePt t="60998" x="7581900" y="2544763"/>
          <p14:tracePt t="61015" x="7715250" y="2527300"/>
          <p14:tracePt t="61032" x="7867650" y="2509838"/>
          <p14:tracePt t="61048" x="8018463" y="2509838"/>
          <p14:tracePt t="61065" x="8188325" y="2509838"/>
          <p14:tracePt t="61082" x="8331200" y="2509838"/>
          <p14:tracePt t="61099" x="8510588" y="2509838"/>
          <p14:tracePt t="61115" x="8562975" y="2509838"/>
          <p14:tracePt t="61132" x="8582025" y="2509838"/>
          <p14:tracePt t="61149" x="8589963" y="2509838"/>
          <p14:tracePt t="61203" x="8599488" y="2509838"/>
          <p14:tracePt t="61219" x="8616950" y="2500313"/>
          <p14:tracePt t="61235" x="8626475" y="2500313"/>
          <p14:tracePt t="61243" x="8653463" y="2490788"/>
          <p14:tracePt t="61251" x="8670925" y="2490788"/>
          <p14:tracePt t="61267" x="8680450" y="2490788"/>
          <p14:tracePt t="61282" x="8705850" y="2482850"/>
          <p14:tracePt t="61299" x="8732838" y="2473325"/>
          <p14:tracePt t="61316" x="8769350" y="2473325"/>
          <p14:tracePt t="61332" x="8867775" y="2465388"/>
          <p14:tracePt t="61349" x="9018588" y="2446338"/>
          <p14:tracePt t="61366" x="9224963" y="2438400"/>
          <p14:tracePt t="61382" x="9466263" y="2401888"/>
          <p14:tracePt t="61399" x="9688513" y="2366963"/>
          <p14:tracePt t="61416" x="9840913" y="2347913"/>
          <p14:tracePt t="61433" x="9894888" y="2339975"/>
          <p14:tracePt t="61449" x="9912350" y="2339975"/>
          <p14:tracePt t="62939" x="9902825" y="2347913"/>
          <p14:tracePt t="62948" x="9858375" y="2357438"/>
          <p14:tracePt t="62956" x="9769475" y="2401888"/>
          <p14:tracePt t="62969" x="9661525" y="2438400"/>
          <p14:tracePt t="62986" x="9358313" y="2509838"/>
          <p14:tracePt t="63002" x="8742363" y="2581275"/>
          <p14:tracePt t="63019" x="8251825" y="2598738"/>
          <p14:tracePt t="63036" x="7732713" y="2598738"/>
          <p14:tracePt t="63053" x="7197725" y="2598738"/>
          <p14:tracePt t="63069" x="6759575" y="2598738"/>
          <p14:tracePt t="63086" x="6357938" y="2571750"/>
          <p14:tracePt t="63103" x="6072188" y="2527300"/>
          <p14:tracePt t="63120" x="5884863" y="2509838"/>
          <p14:tracePt t="63136" x="5715000" y="2509838"/>
          <p14:tracePt t="63153" x="5554663" y="2509838"/>
          <p14:tracePt t="63170" x="5384800" y="2509838"/>
          <p14:tracePt t="63187" x="5126038" y="2509838"/>
          <p14:tracePt t="63203" x="4929188" y="2509838"/>
          <p14:tracePt t="63220" x="4732338" y="2509838"/>
          <p14:tracePt t="63237" x="4572000" y="2536825"/>
          <p14:tracePt t="63253" x="4438650" y="2562225"/>
          <p14:tracePt t="63270" x="4313238" y="2608263"/>
          <p14:tracePt t="63287" x="4187825" y="2652713"/>
          <p14:tracePt t="63303" x="4081463" y="2697163"/>
          <p14:tracePt t="63320" x="3973513" y="2741613"/>
          <p14:tracePt t="63337" x="3884613" y="2776538"/>
          <p14:tracePt t="63353" x="3795713" y="2795588"/>
          <p14:tracePt t="63370" x="3714750" y="2813050"/>
          <p14:tracePt t="63387" x="3670300" y="2822575"/>
          <p14:tracePt t="63404" x="3660775" y="2822575"/>
          <p14:tracePt t="63420" x="3652838" y="2822575"/>
          <p14:tracePt t="63437" x="3633788" y="2822575"/>
          <p14:tracePt t="63454" x="3581400" y="2822575"/>
          <p14:tracePt t="63470" x="3517900" y="2813050"/>
          <p14:tracePt t="63487" x="3473450" y="2803525"/>
          <p14:tracePt t="63504" x="3446463" y="2803525"/>
          <p14:tracePt t="63521" x="3438525" y="2803525"/>
          <p14:tracePt t="63676" x="3446463" y="2803525"/>
          <p14:tracePt t="63684" x="3473450" y="2803525"/>
          <p14:tracePt t="63692" x="3509963" y="2803525"/>
          <p14:tracePt t="63704" x="3554413" y="2803525"/>
          <p14:tracePt t="63721" x="3625850" y="2813050"/>
          <p14:tracePt t="63738" x="3751263" y="2840038"/>
          <p14:tracePt t="63754" x="3848100" y="2840038"/>
          <p14:tracePt t="63771" x="4027488" y="2840038"/>
          <p14:tracePt t="63788" x="4125913" y="2840038"/>
          <p14:tracePt t="63804" x="4197350" y="2840038"/>
          <p14:tracePt t="63821" x="4268788" y="2840038"/>
          <p14:tracePt t="63838" x="4330700" y="2840038"/>
          <p14:tracePt t="63855" x="4419600" y="2840038"/>
          <p14:tracePt t="63871" x="4537075" y="2840038"/>
          <p14:tracePt t="63888" x="4697413" y="2840038"/>
          <p14:tracePt t="63905" x="4875213" y="2840038"/>
          <p14:tracePt t="63921" x="5062538" y="2840038"/>
          <p14:tracePt t="63938" x="5259388" y="2840038"/>
          <p14:tracePt t="63955" x="5572125" y="2840038"/>
          <p14:tracePt t="63971" x="5741988" y="2840038"/>
          <p14:tracePt t="63988" x="5894388" y="2840038"/>
          <p14:tracePt t="64005" x="6010275" y="2840038"/>
          <p14:tracePt t="64022" x="6134100" y="2840038"/>
          <p14:tracePt t="64038" x="6251575" y="2840038"/>
          <p14:tracePt t="64055" x="6375400" y="2840038"/>
          <p14:tracePt t="64072" x="6500813" y="2840038"/>
          <p14:tracePt t="64088" x="6634163" y="2840038"/>
          <p14:tracePt t="64105" x="6759575" y="2840038"/>
          <p14:tracePt t="64122" x="6858000" y="2840038"/>
          <p14:tracePt t="64139" x="6946900" y="2840038"/>
          <p14:tracePt t="64155" x="6973888" y="2840038"/>
          <p14:tracePt t="64172" x="6983413" y="2840038"/>
          <p14:tracePt t="64564" x="6991350" y="2840038"/>
          <p14:tracePt t="64572" x="7000875" y="2840038"/>
          <p14:tracePt t="64580" x="7018338" y="2840038"/>
          <p14:tracePt t="64589" x="7037388" y="2840038"/>
          <p14:tracePt t="64606" x="7081838" y="2840038"/>
          <p14:tracePt t="64623" x="7134225" y="2840038"/>
          <p14:tracePt t="64640" x="7188200" y="2840038"/>
          <p14:tracePt t="64656" x="7224713" y="2840038"/>
          <p14:tracePt t="64673" x="7251700" y="2840038"/>
          <p14:tracePt t="64690" x="7296150" y="2840038"/>
          <p14:tracePt t="64706" x="7340600" y="2847975"/>
          <p14:tracePt t="64723" x="7412038" y="2847975"/>
          <p14:tracePt t="64740" x="7483475" y="2847975"/>
          <p14:tracePt t="64756" x="7562850" y="2830513"/>
          <p14:tracePt t="64773" x="7608888" y="2830513"/>
          <p14:tracePt t="64790" x="7688263" y="2813050"/>
          <p14:tracePt t="64807" x="7786688" y="2795588"/>
          <p14:tracePt t="64823" x="7912100" y="2776538"/>
          <p14:tracePt t="64840" x="8045450" y="2751138"/>
          <p14:tracePt t="64857" x="8205788" y="2732088"/>
          <p14:tracePt t="64874" x="8331200" y="2724150"/>
          <p14:tracePt t="64890" x="8491538" y="2724150"/>
          <p14:tracePt t="64907" x="8751888" y="2724150"/>
          <p14:tracePt t="64924" x="8929688" y="2724150"/>
          <p14:tracePt t="64940" x="9109075" y="2724150"/>
          <p14:tracePt t="64957" x="9259888" y="2724150"/>
          <p14:tracePt t="64974" x="9358313" y="2724150"/>
          <p14:tracePt t="64990" x="9456738" y="2724150"/>
          <p14:tracePt t="65007" x="9555163" y="2724150"/>
          <p14:tracePt t="65024" x="9688513" y="2724150"/>
          <p14:tracePt t="65040" x="9867900" y="2732088"/>
          <p14:tracePt t="65057" x="10037763" y="2741613"/>
          <p14:tracePt t="65074" x="10109200" y="2741613"/>
          <p14:tracePt t="65091" x="10109200" y="2732088"/>
          <p14:tracePt t="65107" x="10117138" y="2697163"/>
          <p14:tracePt t="65124" x="10117138" y="2687638"/>
          <p14:tracePt t="65260" x="10099675" y="2687638"/>
          <p14:tracePt t="65268" x="10082213" y="2687638"/>
          <p14:tracePt t="65276" x="10063163" y="2687638"/>
          <p14:tracePt t="65291" x="9991725" y="2705100"/>
          <p14:tracePt t="65308" x="9929813" y="2714625"/>
          <p14:tracePt t="65324" x="9894888" y="2724150"/>
          <p14:tracePt t="65341" x="9840913" y="2732088"/>
          <p14:tracePt t="65358" x="9804400" y="2741613"/>
          <p14:tracePt t="65375" x="9769475" y="2741613"/>
          <p14:tracePt t="65391" x="9742488" y="2741613"/>
          <p14:tracePt t="65408" x="9705975" y="2741613"/>
          <p14:tracePt t="65425" x="9698038" y="2741613"/>
          <p14:tracePt t="65441" x="9671050" y="2741613"/>
          <p14:tracePt t="65458" x="9653588" y="2741613"/>
          <p14:tracePt t="65475" x="9634538" y="2741613"/>
          <p14:tracePt t="65972" x="9617075" y="2751138"/>
          <p14:tracePt t="65980" x="9599613" y="2751138"/>
          <p14:tracePt t="65993" x="9572625" y="2759075"/>
          <p14:tracePt t="66009" x="9466263" y="2795588"/>
          <p14:tracePt t="66026" x="9269413" y="2840038"/>
          <p14:tracePt t="66043" x="8902700" y="2919413"/>
          <p14:tracePt t="66059" x="8296275" y="3044825"/>
          <p14:tracePt t="66076" x="7831138" y="3179763"/>
          <p14:tracePt t="66093" x="7180263" y="3259138"/>
          <p14:tracePt t="66110" x="6518275" y="3286125"/>
          <p14:tracePt t="66126" x="5983288" y="3286125"/>
          <p14:tracePt t="66143" x="5589588" y="3286125"/>
          <p14:tracePt t="66160" x="5340350" y="3286125"/>
          <p14:tracePt t="66176" x="5197475" y="3286125"/>
          <p14:tracePt t="66193" x="5133975" y="3286125"/>
          <p14:tracePt t="66210" x="5116513" y="3286125"/>
          <p14:tracePt t="66252" x="5108575" y="3286125"/>
          <p14:tracePt t="66268" x="5089525" y="3286125"/>
          <p14:tracePt t="66276" x="5062538" y="3286125"/>
          <p14:tracePt t="66293" x="5010150" y="3286125"/>
          <p14:tracePt t="66310" x="4956175" y="3286125"/>
          <p14:tracePt t="66327" x="4848225" y="3286125"/>
          <p14:tracePt t="66343" x="4724400" y="3286125"/>
          <p14:tracePt t="66360" x="4562475" y="3286125"/>
          <p14:tracePt t="66377" x="4375150" y="3286125"/>
          <p14:tracePt t="66394" x="4160838" y="3313113"/>
          <p14:tracePt t="66410" x="3938588" y="3322638"/>
          <p14:tracePt t="66427" x="3608388" y="3322638"/>
          <p14:tracePt t="66443" x="3411538" y="3322638"/>
          <p14:tracePt t="66460" x="3251200" y="3322638"/>
          <p14:tracePt t="66477" x="3125788" y="3322638"/>
          <p14:tracePt t="66494" x="3044825" y="3322638"/>
          <p14:tracePt t="66510" x="3000375" y="3313113"/>
          <p14:tracePt t="66527" x="2982913" y="3313113"/>
          <p14:tracePt t="66544" x="2973388" y="3313113"/>
          <p14:tracePt t="66561" x="2955925" y="3313113"/>
          <p14:tracePt t="66577" x="2955925" y="3303588"/>
          <p14:tracePt t="66594" x="2946400" y="3303588"/>
          <p14:tracePt t="66611" x="2919413" y="3295650"/>
          <p14:tracePt t="66627" x="2884488" y="3286125"/>
          <p14:tracePt t="66644" x="2857500" y="3286125"/>
          <p14:tracePt t="66661" x="2822575" y="3268663"/>
          <p14:tracePt t="66677" x="2803525" y="3259138"/>
          <p14:tracePt t="66694" x="2786063" y="3259138"/>
          <p14:tracePt t="66711" x="2741613" y="3241675"/>
          <p14:tracePt t="66728" x="2705100" y="3232150"/>
          <p14:tracePt t="66744" x="2687638" y="3224213"/>
          <p14:tracePt t="66761" x="2670175" y="3205163"/>
          <p14:tracePt t="66778" x="2660650" y="3205163"/>
          <p14:tracePt t="66794" x="2643188" y="3205163"/>
          <p14:tracePt t="66812" x="2633663" y="3197225"/>
          <p14:tracePt t="66828" x="2625725" y="3197225"/>
          <p14:tracePt t="66844" x="2616200" y="3197225"/>
          <p14:tracePt t="66861" x="2581275" y="3187700"/>
          <p14:tracePt t="66878" x="2571750" y="3187700"/>
          <p14:tracePt t="66895" x="2544763" y="3187700"/>
          <p14:tracePt t="66911" x="2527300" y="3187700"/>
          <p14:tracePt t="66928" x="2517775" y="3187700"/>
          <p14:tracePt t="66945" x="2509838" y="3187700"/>
          <p14:tracePt t="66961" x="2500313" y="3187700"/>
          <p14:tracePt t="67436" x="2509838" y="3187700"/>
          <p14:tracePt t="67444" x="2527300" y="3187700"/>
          <p14:tracePt t="67452" x="2544763" y="3187700"/>
          <p14:tracePt t="67463" x="2571750" y="3187700"/>
          <p14:tracePt t="67479" x="2616200" y="3187700"/>
          <p14:tracePt t="67496" x="2670175" y="3187700"/>
          <p14:tracePt t="67513" x="2714625" y="3187700"/>
          <p14:tracePt t="67529" x="2751138" y="3187700"/>
          <p14:tracePt t="67546" x="2803525" y="3187700"/>
          <p14:tracePt t="67563" x="2901950" y="3187700"/>
          <p14:tracePt t="67580" x="3071813" y="3187700"/>
          <p14:tracePt t="67596" x="3214688" y="3187700"/>
          <p14:tracePt t="67613" x="3340100" y="3187700"/>
          <p14:tracePt t="67630" x="3465513" y="3187700"/>
          <p14:tracePt t="67646" x="3608388" y="3197225"/>
          <p14:tracePt t="67663" x="3768725" y="3214688"/>
          <p14:tracePt t="67680" x="3919538" y="3224213"/>
          <p14:tracePt t="67696" x="4116388" y="3224213"/>
          <p14:tracePt t="67713" x="4295775" y="3224213"/>
          <p14:tracePt t="67730" x="4456113" y="3224213"/>
          <p14:tracePt t="67747" x="4643438" y="3224213"/>
          <p14:tracePt t="67763" x="4965700" y="3224213"/>
          <p14:tracePt t="67780" x="5241925" y="3224213"/>
          <p14:tracePt t="67797" x="5500688" y="3224213"/>
          <p14:tracePt t="67813" x="5724525" y="3224213"/>
          <p14:tracePt t="67830" x="5894388" y="3224213"/>
          <p14:tracePt t="67847" x="6000750" y="3224213"/>
          <p14:tracePt t="67863" x="6037263" y="3224213"/>
          <p14:tracePt t="67880" x="6054725" y="3224213"/>
          <p14:tracePt t="70101" x="6062663" y="3224213"/>
          <p14:tracePt t="70125" x="6062663" y="3232150"/>
          <p14:tracePt t="70133" x="6045200" y="3232150"/>
          <p14:tracePt t="70141" x="6018213" y="3251200"/>
          <p14:tracePt t="70152" x="5965825" y="3276600"/>
          <p14:tracePt t="70169" x="5795963" y="3330575"/>
          <p14:tracePt t="70185" x="5545138" y="3394075"/>
          <p14:tracePt t="70202" x="5170488" y="3473450"/>
          <p14:tracePt t="70219" x="4768850" y="3544888"/>
          <p14:tracePt t="70235" x="4340225" y="3643313"/>
          <p14:tracePt t="70252" x="3776663" y="3759200"/>
          <p14:tracePt t="70269" x="3473450" y="3813175"/>
          <p14:tracePt t="70285" x="3160713" y="3884613"/>
          <p14:tracePt t="70302" x="2901950" y="3929063"/>
          <p14:tracePt t="70319" x="2670175" y="3973513"/>
          <p14:tracePt t="70336" x="2500313" y="4010025"/>
          <p14:tracePt t="70352" x="2322513" y="4027488"/>
          <p14:tracePt t="70369" x="2179638" y="4027488"/>
          <p14:tracePt t="70386" x="2062163" y="4027488"/>
          <p14:tracePt t="70402" x="1911350" y="4027488"/>
          <p14:tracePt t="70419" x="1776413" y="4000500"/>
          <p14:tracePt t="70436" x="1616075" y="3946525"/>
          <p14:tracePt t="70452" x="1527175" y="3929063"/>
          <p14:tracePt t="70469" x="1455738" y="3902075"/>
          <p14:tracePt t="70486" x="1411288" y="3884613"/>
          <p14:tracePt t="70503" x="1374775" y="3875088"/>
          <p14:tracePt t="70519" x="1339850" y="3867150"/>
          <p14:tracePt t="70536" x="1295400" y="3857625"/>
          <p14:tracePt t="70553" x="1250950" y="3848100"/>
          <p14:tracePt t="70569" x="1223963" y="3840163"/>
          <p14:tracePt t="70586" x="1214438" y="3840163"/>
          <p14:tracePt t="70621" x="1204913" y="3840163"/>
          <p14:tracePt t="70645" x="1196975" y="3840163"/>
          <p14:tracePt t="70661" x="1187450" y="3822700"/>
          <p14:tracePt t="70670" x="1179513" y="3813175"/>
          <p14:tracePt t="70686" x="1179513" y="3795713"/>
          <p14:tracePt t="70703" x="1169988" y="3768725"/>
          <p14:tracePt t="70720" x="1169988" y="3759200"/>
          <p14:tracePt t="70736" x="1169988" y="3751263"/>
          <p14:tracePt t="70753" x="1169988" y="3741738"/>
          <p14:tracePt t="70770" x="1169988" y="3714750"/>
          <p14:tracePt t="70787" x="1169988" y="3697288"/>
          <p14:tracePt t="70803" x="1169988" y="3687763"/>
          <p14:tracePt t="70820" x="1169988" y="3670300"/>
          <p14:tracePt t="70837" x="1169988" y="3660775"/>
          <p14:tracePt t="70957" x="1179513" y="3652838"/>
          <p14:tracePt t="70965" x="1187450" y="3652838"/>
          <p14:tracePt t="70973" x="1204913" y="3643313"/>
          <p14:tracePt t="70987" x="1204913" y="3633788"/>
          <p14:tracePt t="71004" x="1231900" y="3625850"/>
          <p14:tracePt t="71020" x="1303338" y="3598863"/>
          <p14:tracePt t="71037" x="1347788" y="3581400"/>
          <p14:tracePt t="71054" x="1411288" y="3554413"/>
          <p14:tracePt t="71071" x="1490663" y="3527425"/>
          <p14:tracePt t="71087" x="1616075" y="3500438"/>
          <p14:tracePt t="71104" x="1731963" y="3473450"/>
          <p14:tracePt t="71121" x="1830388" y="3465513"/>
          <p14:tracePt t="71137" x="1911350" y="3446463"/>
          <p14:tracePt t="71154" x="1973263" y="3429000"/>
          <p14:tracePt t="71171" x="2009775" y="3429000"/>
          <p14:tracePt t="71204" x="2017713" y="3429000"/>
          <p14:tracePt t="71557" x="2027238" y="3429000"/>
          <p14:tracePt t="71565" x="2054225" y="3429000"/>
          <p14:tracePt t="71573" x="2089150" y="3429000"/>
          <p14:tracePt t="71588" x="2152650" y="3438525"/>
          <p14:tracePt t="71605" x="2205038" y="3438525"/>
          <p14:tracePt t="71622" x="2214563" y="3438525"/>
          <p14:tracePt t="71638" x="2259013" y="3438525"/>
          <p14:tracePt t="71655" x="2295525" y="3438525"/>
          <p14:tracePt t="71672" x="2322513" y="3438525"/>
          <p14:tracePt t="71689" x="2330450" y="3438525"/>
          <p14:tracePt t="72213" x="2322513" y="3446463"/>
          <p14:tracePt t="72221" x="2295525" y="3446463"/>
          <p14:tracePt t="72229" x="2251075" y="3455988"/>
          <p14:tracePt t="72240" x="2214563" y="3465513"/>
          <p14:tracePt t="72256" x="2143125" y="3473450"/>
          <p14:tracePt t="72273" x="2017713" y="3473450"/>
          <p14:tracePt t="72290" x="1919288" y="3473450"/>
          <p14:tracePt t="72307" x="1839913" y="3473450"/>
          <p14:tracePt t="72323" x="1776413" y="3473450"/>
          <p14:tracePt t="72340" x="1724025" y="3473450"/>
          <p14:tracePt t="72342" x="1704975" y="3473450"/>
          <p14:tracePt t="72357" x="1687513" y="3473450"/>
          <p14:tracePt t="72373" x="1679575" y="3473450"/>
          <p14:tracePt t="72645" x="1670050" y="3482975"/>
          <p14:tracePt t="72661" x="1687513" y="3490913"/>
          <p14:tracePt t="72669" x="1731963" y="3509963"/>
          <p14:tracePt t="72677" x="1822450" y="3544888"/>
          <p14:tracePt t="72691" x="1928813" y="3581400"/>
          <p14:tracePt t="72707" x="2152650" y="3625850"/>
          <p14:tracePt t="72724" x="2517775" y="3679825"/>
          <p14:tracePt t="72741" x="2660650" y="3687763"/>
          <p14:tracePt t="72758" x="2724150" y="3687763"/>
          <p14:tracePt t="72774" x="2741613" y="3687763"/>
          <p14:tracePt t="73053" x="2732088" y="3687763"/>
          <p14:tracePt t="73061" x="2697163" y="3687763"/>
          <p14:tracePt t="73069" x="2643188" y="3687763"/>
          <p14:tracePt t="73077" x="2598738" y="3687763"/>
          <p14:tracePt t="73092" x="2544763" y="3687763"/>
          <p14:tracePt t="73108" x="2384425" y="3687763"/>
          <p14:tracePt t="73125" x="2268538" y="3687763"/>
          <p14:tracePt t="73142" x="2187575" y="3687763"/>
          <p14:tracePt t="73158" x="2133600" y="3687763"/>
          <p14:tracePt t="73175" x="2062163" y="3687763"/>
          <p14:tracePt t="73192" x="2009775" y="3687763"/>
          <p14:tracePt t="73209" x="1965325" y="3687763"/>
          <p14:tracePt t="73225" x="1946275" y="3687763"/>
          <p14:tracePt t="73242" x="1938338" y="3687763"/>
          <p14:tracePt t="73341" x="1928813" y="3687763"/>
          <p14:tracePt t="73357" x="1919288" y="3687763"/>
          <p14:tracePt t="73365" x="1911350" y="3679825"/>
          <p14:tracePt t="73381" x="1911350" y="3660775"/>
          <p14:tracePt t="73392" x="1901825" y="3643313"/>
          <p14:tracePt t="73413" x="1893888" y="3633788"/>
          <p14:tracePt t="73485" x="1884363" y="3625850"/>
          <p14:tracePt t="73701" x="1884363" y="3616325"/>
          <p14:tracePt t="73709" x="1901825" y="3616325"/>
          <p14:tracePt t="73717" x="1965325" y="3608388"/>
          <p14:tracePt t="73726" x="2036763" y="3598863"/>
          <p14:tracePt t="73743" x="2170113" y="3589338"/>
          <p14:tracePt t="73760" x="2303463" y="3589338"/>
          <p14:tracePt t="73776" x="2384425" y="3589338"/>
          <p14:tracePt t="73793" x="2428875" y="3589338"/>
          <p14:tracePt t="73810" x="2438400" y="3589338"/>
          <p14:tracePt t="73827" x="2446338" y="3589338"/>
          <p14:tracePt t="74549" x="2455863" y="3589338"/>
          <p14:tracePt t="74573" x="2465388" y="3581400"/>
          <p14:tracePt t="74589" x="2482850" y="3571875"/>
          <p14:tracePt t="74597" x="2500313" y="3571875"/>
          <p14:tracePt t="74613" x="2509838" y="3562350"/>
          <p14:tracePt t="74709" x="2517775" y="3562350"/>
          <p14:tracePt t="74717" x="2527300" y="3562350"/>
          <p14:tracePt t="74734" x="2536825" y="3562350"/>
          <p14:tracePt t="74745" x="2544763" y="3562350"/>
          <p14:tracePt t="74762" x="2589213" y="3562350"/>
          <p14:tracePt t="74779" x="2670175" y="3562350"/>
          <p14:tracePt t="74795" x="2803525" y="3562350"/>
          <p14:tracePt t="74812" x="2990850" y="3562350"/>
          <p14:tracePt t="74829" x="3295650" y="3562350"/>
          <p14:tracePt t="74845" x="3473450" y="3562350"/>
          <p14:tracePt t="74862" x="3616325" y="3562350"/>
          <p14:tracePt t="74879" x="3724275" y="3562350"/>
          <p14:tracePt t="74896" x="3776663" y="3562350"/>
          <p14:tracePt t="74912" x="3803650" y="3562350"/>
          <p14:tracePt t="74929" x="3813175" y="3562350"/>
          <p14:tracePt t="74946" x="3830638" y="3562350"/>
          <p14:tracePt t="74962" x="3867150" y="3562350"/>
          <p14:tracePt t="74979" x="3929063" y="3562350"/>
          <p14:tracePt t="74996" x="4000500" y="3562350"/>
          <p14:tracePt t="75013" x="4143375" y="3562350"/>
          <p14:tracePt t="75029" x="4251325" y="3562350"/>
          <p14:tracePt t="75046" x="4357688" y="3562350"/>
          <p14:tracePt t="75063" x="4491038" y="3562350"/>
          <p14:tracePt t="75079" x="4660900" y="3554413"/>
          <p14:tracePt t="75096" x="4840288" y="3527425"/>
          <p14:tracePt t="75113" x="5037138" y="3490913"/>
          <p14:tracePt t="75129" x="5259388" y="3446463"/>
          <p14:tracePt t="75146" x="5500688" y="3419475"/>
          <p14:tracePt t="75163" x="5715000" y="3402013"/>
          <p14:tracePt t="75180" x="5938838" y="3402013"/>
          <p14:tracePt t="75196" x="6161088" y="3402013"/>
          <p14:tracePt t="75213" x="6465888" y="3402013"/>
          <p14:tracePt t="75230" x="6626225" y="3402013"/>
          <p14:tracePt t="75246" x="6751638" y="3402013"/>
          <p14:tracePt t="75263" x="6848475" y="3402013"/>
          <p14:tracePt t="75280" x="6902450" y="3411538"/>
          <p14:tracePt t="75296" x="6929438" y="3411538"/>
          <p14:tracePt t="75313" x="6938963" y="3411538"/>
          <p14:tracePt t="75790" x="6938963" y="3419475"/>
          <p14:tracePt t="75798" x="6938963" y="3438525"/>
          <p14:tracePt t="75806" x="6929438" y="3473450"/>
          <p14:tracePt t="75814" x="6902450" y="3517900"/>
          <p14:tracePt t="75831" x="6823075" y="3598863"/>
          <p14:tracePt t="75848" x="6715125" y="3670300"/>
          <p14:tracePt t="75864" x="6680200" y="3732213"/>
          <p14:tracePt t="75881" x="6661150" y="3795713"/>
          <p14:tracePt t="75898" x="6661150" y="3803650"/>
          <p14:tracePt t="75914" x="6653213" y="3822700"/>
          <p14:tracePt t="75931" x="6626225" y="3830638"/>
          <p14:tracePt t="75948" x="6616700" y="3830638"/>
          <p14:tracePt t="75965" x="6608763" y="3830638"/>
          <p14:tracePt t="75998" x="6589713" y="3830638"/>
          <p14:tracePt t="76015" x="6572250" y="3830638"/>
          <p14:tracePt t="76048" x="6537325" y="3822700"/>
          <p14:tracePt t="76065" x="6518275" y="3822700"/>
          <p14:tracePt t="76082" x="6510338" y="3822700"/>
          <p14:tracePt t="76134" x="6500813" y="3822700"/>
          <p14:tracePt t="77214" x="6491288" y="3813175"/>
          <p14:tracePt t="77222" x="6500813" y="3803650"/>
          <p14:tracePt t="77234" x="6545263" y="3803650"/>
          <p14:tracePt t="77251" x="6697663" y="3759200"/>
          <p14:tracePt t="77267" x="6902450" y="3732213"/>
          <p14:tracePt t="77284" x="7099300" y="3714750"/>
          <p14:tracePt t="77301" x="7313613" y="3714750"/>
          <p14:tracePt t="77317" x="7375525" y="3714750"/>
          <p14:tracePt t="77334" x="7394575" y="3714750"/>
          <p14:tracePt t="77486" x="7402513" y="3714750"/>
          <p14:tracePt t="77494" x="7412038" y="3714750"/>
          <p14:tracePt t="77502" x="7446963" y="3714750"/>
          <p14:tracePt t="77518" x="7572375" y="3724275"/>
          <p14:tracePt t="77535" x="7786688" y="3759200"/>
          <p14:tracePt t="77551" x="8143875" y="3822700"/>
          <p14:tracePt t="77568" x="8661400" y="3830638"/>
          <p14:tracePt t="77585" x="9090025" y="3822700"/>
          <p14:tracePt t="77602" x="9170988" y="3768725"/>
          <p14:tracePt t="77618" x="9180513" y="3768725"/>
          <p14:tracePt t="78374" x="9180513" y="3776663"/>
          <p14:tracePt t="78382" x="9018588" y="3803650"/>
          <p14:tracePt t="78390" x="8599488" y="3822700"/>
          <p14:tracePt t="78403" x="8116888" y="3822700"/>
          <p14:tracePt t="78420" x="7010400" y="3822700"/>
          <p14:tracePt t="78437" x="5991225" y="3857625"/>
          <p14:tracePt t="78453" x="4822825" y="3965575"/>
          <p14:tracePt t="78470" x="4384675" y="4037013"/>
          <p14:tracePt t="78487" x="4187825" y="4054475"/>
          <p14:tracePt t="78504" x="4125913" y="4062413"/>
          <p14:tracePt t="78520" x="4108450" y="4071938"/>
          <p14:tracePt t="78554" x="4089400" y="4071938"/>
          <p14:tracePt t="78570" x="4071938" y="4071938"/>
          <p14:tracePt t="78587" x="4037013" y="4071938"/>
          <p14:tracePt t="78604" x="3990975" y="4054475"/>
          <p14:tracePt t="78620" x="3956050" y="4054475"/>
          <p14:tracePt t="78637" x="3902075" y="4037013"/>
          <p14:tracePt t="78654" x="3867150" y="4027488"/>
          <p14:tracePt t="78671" x="3776663" y="4010025"/>
          <p14:tracePt t="78687" x="3670300" y="3983038"/>
          <p14:tracePt t="78704" x="3581400" y="3965575"/>
          <p14:tracePt t="78721" x="3490913" y="3938588"/>
          <p14:tracePt t="78737" x="3419475" y="3938588"/>
          <p14:tracePt t="78754" x="3367088" y="3938588"/>
          <p14:tracePt t="78771" x="3330575" y="3938588"/>
          <p14:tracePt t="78787" x="3313113" y="3938588"/>
          <p14:tracePt t="78862" x="3303588" y="3938588"/>
          <p14:tracePt t="81319" x="3303588" y="3929063"/>
          <p14:tracePt t="81327" x="3286125" y="3929063"/>
          <p14:tracePt t="81335" x="3268663" y="3938588"/>
          <p14:tracePt t="81343" x="3259138" y="3938588"/>
          <p14:tracePt t="81360" x="3224213" y="3946525"/>
          <p14:tracePt t="81377" x="3179763" y="3965575"/>
          <p14:tracePt t="81393" x="3098800" y="3973513"/>
          <p14:tracePt t="81410" x="2982913" y="4000500"/>
          <p14:tracePt t="81427" x="2847975" y="4027488"/>
          <p14:tracePt t="81443" x="2660650" y="4071938"/>
          <p14:tracePt t="81460" x="2428875" y="4108450"/>
          <p14:tracePt t="81477" x="2197100" y="4160838"/>
          <p14:tracePt t="81494" x="1965325" y="4205288"/>
          <p14:tracePt t="81510" x="1670050" y="4268788"/>
          <p14:tracePt t="81527" x="1544638" y="4295775"/>
          <p14:tracePt t="81544" x="1500188" y="4295775"/>
          <p14:tracePt t="81560" x="1482725" y="4295775"/>
          <p14:tracePt t="81743" x="1517650" y="4295775"/>
          <p14:tracePt t="81751" x="1571625" y="4295775"/>
          <p14:tracePt t="81761" x="1652588" y="4295775"/>
          <p14:tracePt t="81777" x="1857375" y="4295775"/>
          <p14:tracePt t="81794" x="2241550" y="4295775"/>
          <p14:tracePt t="81811" x="2732088" y="4295775"/>
          <p14:tracePt t="81827" x="3286125" y="4295775"/>
          <p14:tracePt t="81844" x="3822700" y="4295775"/>
          <p14:tracePt t="81861" x="4286250" y="4295775"/>
          <p14:tracePt t="81878" x="4697413" y="4295775"/>
          <p14:tracePt t="81894" x="5099050" y="4295775"/>
          <p14:tracePt t="81911" x="5303838" y="4295775"/>
          <p14:tracePt t="81928" x="5500688" y="4295775"/>
          <p14:tracePt t="81944" x="5661025" y="4303713"/>
          <p14:tracePt t="81961" x="5795963" y="4303713"/>
          <p14:tracePt t="81978" x="5875338" y="4303713"/>
          <p14:tracePt t="81995" x="5894388" y="4303713"/>
          <p14:tracePt t="82011" x="5902325" y="4303713"/>
          <p14:tracePt t="83767" x="5911850" y="4303713"/>
          <p14:tracePt t="83775" x="5919788" y="4303713"/>
          <p14:tracePt t="83783" x="5938838" y="4303713"/>
          <p14:tracePt t="83799" x="5983288" y="4303713"/>
          <p14:tracePt t="83815" x="6027738" y="4303713"/>
          <p14:tracePt t="83832" x="6072188" y="4303713"/>
          <p14:tracePt t="83849" x="6126163" y="4303713"/>
          <p14:tracePt t="83865" x="6161088" y="4303713"/>
          <p14:tracePt t="83882" x="6197600" y="4303713"/>
          <p14:tracePt t="83899" x="6224588" y="4295775"/>
          <p14:tracePt t="83915" x="6242050" y="4295775"/>
          <p14:tracePt t="83932" x="6259513" y="4295775"/>
          <p14:tracePt t="83949" x="6296025" y="4295775"/>
          <p14:tracePt t="83966" x="6330950" y="4295775"/>
          <p14:tracePt t="83968" x="6348413" y="4295775"/>
          <p14:tracePt t="83982" x="6384925" y="4295775"/>
          <p14:tracePt t="83999" x="6438900" y="4295775"/>
          <p14:tracePt t="84016" x="6518275" y="4295775"/>
          <p14:tracePt t="84032" x="6589713" y="4295775"/>
          <p14:tracePt t="84049" x="6661150" y="4295775"/>
          <p14:tracePt t="84066" x="6715125" y="4295775"/>
          <p14:tracePt t="84083" x="6769100" y="4295775"/>
          <p14:tracePt t="84099" x="6823075" y="4295775"/>
          <p14:tracePt t="84116" x="6867525" y="4295775"/>
          <p14:tracePt t="84133" x="6902450" y="4295775"/>
          <p14:tracePt t="84149" x="6973888" y="4286250"/>
          <p14:tracePt t="84166" x="7018338" y="4286250"/>
          <p14:tracePt t="84183" x="7062788" y="4268788"/>
          <p14:tracePt t="84199" x="7108825" y="4259263"/>
          <p14:tracePt t="84216" x="7143750" y="4259263"/>
          <p14:tracePt t="84233" x="7188200" y="4241800"/>
          <p14:tracePt t="84250" x="7242175" y="4232275"/>
          <p14:tracePt t="84266" x="7269163" y="4214813"/>
          <p14:tracePt t="84283" x="7269163" y="4197350"/>
          <p14:tracePt t="84300" x="7277100" y="4187825"/>
          <p14:tracePt t="84316" x="7277100" y="4170363"/>
          <p14:tracePt t="84333" x="7277100" y="4133850"/>
          <p14:tracePt t="84350" x="7277100" y="4125913"/>
          <p14:tracePt t="84831" x="7277100" y="4116388"/>
          <p14:tracePt t="84903" x="7259638" y="4133850"/>
          <p14:tracePt t="84911" x="7224713" y="4232275"/>
          <p14:tracePt t="84919" x="7205663" y="4357688"/>
          <p14:tracePt t="84935" x="6303963" y="4537075"/>
          <p14:tracePt t="84951" x="4714875" y="4598988"/>
          <p14:tracePt t="84968" x="2973388" y="4598988"/>
          <p14:tracePt t="84985" x="1116013" y="4545013"/>
          <p14:tracePt t="85001" x="0" y="4179888"/>
          <p14:tracePt t="85018" x="0" y="3751263"/>
          <p14:tracePt t="85035" x="0" y="3268663"/>
          <p14:tracePt t="85051" x="0" y="2670175"/>
          <p14:tracePt t="85068" x="0" y="2098675"/>
          <p14:tracePt t="85085" x="0" y="1473200"/>
          <p14:tracePt t="85101" x="0" y="776288"/>
          <p14:tracePt t="85118" x="0" y="0"/>
          <p14:tracePt t="85199" x="1643063" y="0"/>
          <p14:tracePt t="85207" x="2089150" y="0"/>
          <p14:tracePt t="85218" x="2571750" y="0"/>
          <p14:tracePt t="85235" x="3616325" y="0"/>
          <p14:tracePt t="85252" x="4857750" y="0"/>
          <p14:tracePt t="85268" x="6126163" y="0"/>
          <p14:tracePt t="85285" x="7545388" y="0"/>
          <p14:tracePt t="85302" x="9090025" y="231775"/>
          <p14:tracePt t="85319" x="11063288" y="750888"/>
          <p14:tracePt t="85335" x="12188825" y="1330325"/>
          <p14:tracePt t="85352" x="12188825" y="2000250"/>
          <p14:tracePt t="85369" x="12188825" y="2724150"/>
          <p14:tracePt t="85385" x="12188825" y="3348038"/>
          <p14:tracePt t="85402" x="12188825" y="3857625"/>
          <p14:tracePt t="85419" x="12188825" y="4259263"/>
          <p14:tracePt t="85436" x="12161838" y="4483100"/>
          <p14:tracePt t="85452" x="12045950" y="4697413"/>
          <p14:tracePt t="85469" x="11733213" y="5045075"/>
          <p14:tracePt t="85486" x="11099800" y="5510213"/>
          <p14:tracePt t="85487" x="10688638" y="5776913"/>
          <p14:tracePt t="85502" x="10260013" y="6027738"/>
          <p14:tracePt t="85519" x="8947150" y="6608763"/>
          <p14:tracePt t="85536" x="8099425" y="6848475"/>
          <p14:tracePt t="85552" x="7251700" y="6848475"/>
          <p14:tracePt t="85569" x="6554788" y="6848475"/>
          <p14:tracePt t="85586" x="6161088" y="6848475"/>
          <p14:tracePt t="85603" x="5946775" y="6823075"/>
          <p14:tracePt t="85619" x="5840413" y="6786563"/>
          <p14:tracePt t="85636" x="5795963" y="6751638"/>
          <p14:tracePt t="85653" x="5776913" y="6697663"/>
          <p14:tracePt t="85669" x="5776913" y="6634163"/>
          <p14:tracePt t="85686" x="5786438" y="6537325"/>
          <p14:tracePt t="85703" x="5840413" y="6384925"/>
          <p14:tracePt t="85719" x="5875338" y="6276975"/>
          <p14:tracePt t="85736" x="5919788" y="6180138"/>
          <p14:tracePt t="85753" x="5965825" y="6072188"/>
          <p14:tracePt t="85770" x="6054725" y="5938838"/>
          <p14:tracePt t="85786" x="6161088" y="5751513"/>
          <p14:tracePt t="85803" x="6330950" y="5491163"/>
          <p14:tracePt t="85820" x="6599238" y="5160963"/>
          <p14:tracePt t="85836" x="6858000" y="4830763"/>
          <p14:tracePt t="85853" x="7045325" y="4625975"/>
          <p14:tracePt t="85870" x="7224713" y="4491038"/>
          <p14:tracePt t="85887" x="7419975" y="4357688"/>
          <p14:tracePt t="85903" x="7510463" y="4322763"/>
          <p14:tracePt t="85920" x="7545388" y="4295775"/>
          <p14:tracePt t="85937" x="7581900" y="4276725"/>
          <p14:tracePt t="85953" x="7626350" y="4268788"/>
          <p14:tracePt t="85970" x="7688263" y="4268788"/>
          <p14:tracePt t="85987" x="7777163" y="4268788"/>
          <p14:tracePt t="86003" x="7867650" y="4268788"/>
          <p14:tracePt t="86020" x="7939088" y="4268788"/>
          <p14:tracePt t="86037" x="7983538" y="4268788"/>
          <p14:tracePt t="86053" x="8001000" y="4268788"/>
          <p14:tracePt t="86070" x="8010525" y="4268788"/>
          <p14:tracePt t="86111" x="8010525" y="4259263"/>
          <p14:tracePt t="86296" x="8018463" y="4259263"/>
          <p14:tracePt t="86304" x="8045450" y="4259263"/>
          <p14:tracePt t="86312" x="8081963" y="4251325"/>
          <p14:tracePt t="86321" x="8108950" y="4241800"/>
          <p14:tracePt t="86337" x="8180388" y="4241800"/>
          <p14:tracePt t="86354" x="8313738" y="4241800"/>
          <p14:tracePt t="86371" x="8483600" y="4241800"/>
          <p14:tracePt t="86388" x="8680450" y="4241800"/>
          <p14:tracePt t="86404" x="8867775" y="4241800"/>
          <p14:tracePt t="86421" x="9037638" y="4241800"/>
          <p14:tracePt t="86438" x="9134475" y="4241800"/>
          <p14:tracePt t="86454" x="9180513" y="4241800"/>
          <p14:tracePt t="86471" x="9197975" y="4241800"/>
          <p14:tracePt t="86504" x="9205913" y="4241800"/>
          <p14:tracePt t="86521" x="9215438" y="4232275"/>
          <p14:tracePt t="86538" x="9224963" y="4232275"/>
          <p14:tracePt t="86555" x="9242425" y="4224338"/>
          <p14:tracePt t="86571" x="9259888" y="4224338"/>
          <p14:tracePt t="86588" x="9304338" y="4214813"/>
          <p14:tracePt t="86605" x="9340850" y="4214813"/>
          <p14:tracePt t="86621" x="9420225" y="4214813"/>
          <p14:tracePt t="86638" x="9563100" y="4214813"/>
          <p14:tracePt t="86655" x="9867900" y="4214813"/>
          <p14:tracePt t="86672" x="10109200" y="4214813"/>
          <p14:tracePt t="86688" x="10348913" y="4205288"/>
          <p14:tracePt t="86705" x="10555288" y="4197350"/>
          <p14:tracePt t="86722" x="10671175" y="4170363"/>
          <p14:tracePt t="86738" x="10698163" y="4160838"/>
          <p14:tracePt t="87296" x="10671175" y="4160838"/>
          <p14:tracePt t="87304" x="10572750" y="4170363"/>
          <p14:tracePt t="87312" x="10439400" y="4187825"/>
          <p14:tracePt t="87323" x="10215563" y="4197350"/>
          <p14:tracePt t="87340" x="9439275" y="4197350"/>
          <p14:tracePt t="87356" x="8348663" y="4197350"/>
          <p14:tracePt t="87373" x="7143750" y="4197350"/>
          <p14:tracePt t="87390" x="5991225" y="4197350"/>
          <p14:tracePt t="87407" x="4946650" y="4197350"/>
          <p14:tracePt t="87423" x="3786188" y="4214813"/>
          <p14:tracePt t="87440" x="3394075" y="4268788"/>
          <p14:tracePt t="87457" x="3197225" y="4303713"/>
          <p14:tracePt t="87473" x="3125788" y="4322763"/>
          <p14:tracePt t="87490" x="3108325" y="4322763"/>
          <p14:tracePt t="87507" x="3089275" y="4322763"/>
          <p14:tracePt t="87523" x="3062288" y="4322763"/>
          <p14:tracePt t="87540" x="2990850" y="4340225"/>
          <p14:tracePt t="87557" x="2919413" y="4348163"/>
          <p14:tracePt t="87574" x="2795588" y="4357688"/>
          <p14:tracePt t="87590" x="2670175" y="4384675"/>
          <p14:tracePt t="87607" x="2490788" y="4411663"/>
          <p14:tracePt t="87624" x="2347913" y="4446588"/>
          <p14:tracePt t="87640" x="2214563" y="4473575"/>
          <p14:tracePt t="87657" x="2062163" y="4518025"/>
          <p14:tracePt t="87674" x="1901825" y="4598988"/>
          <p14:tracePt t="87690" x="1724025" y="4652963"/>
          <p14:tracePt t="87707" x="1527175" y="4705350"/>
          <p14:tracePt t="87724" x="1339850" y="4741863"/>
          <p14:tracePt t="87741" x="1231900" y="4768850"/>
          <p14:tracePt t="87757" x="1169988" y="4776788"/>
          <p14:tracePt t="87774" x="1152525" y="4786313"/>
          <p14:tracePt t="87872" x="1160463" y="4776788"/>
          <p14:tracePt t="87880" x="1187450" y="4768850"/>
          <p14:tracePt t="87891" x="1231900" y="4759325"/>
          <p14:tracePt t="87908" x="1339850" y="4741863"/>
          <p14:tracePt t="87924" x="1536700" y="4697413"/>
          <p14:tracePt t="87941" x="1830388" y="4652963"/>
          <p14:tracePt t="87958" x="2152650" y="4643438"/>
          <p14:tracePt t="87974" x="2544763" y="4643438"/>
          <p14:tracePt t="87991" x="3054350" y="4643438"/>
          <p14:tracePt t="88008" x="3330575" y="4643438"/>
          <p14:tracePt t="88025" x="3544888" y="4643438"/>
          <p14:tracePt t="88041" x="3714750" y="4643438"/>
          <p14:tracePt t="88058" x="3813175" y="4643438"/>
          <p14:tracePt t="88075" x="3875088" y="4643438"/>
          <p14:tracePt t="88091" x="3894138" y="4643438"/>
          <p14:tracePt t="88108" x="3919538" y="4643438"/>
          <p14:tracePt t="88125" x="3956050" y="4643438"/>
          <p14:tracePt t="88141" x="4010025" y="4652963"/>
          <p14:tracePt t="88158" x="4108450" y="4670425"/>
          <p14:tracePt t="88175" x="4313238" y="4670425"/>
          <p14:tracePt t="88192" x="4527550" y="4670425"/>
          <p14:tracePt t="88208" x="4759325" y="4670425"/>
          <p14:tracePt t="88225" x="5018088" y="4670425"/>
          <p14:tracePt t="88242" x="5313363" y="4670425"/>
          <p14:tracePt t="88258" x="5581650" y="4670425"/>
          <p14:tracePt t="88275" x="5840413" y="4670425"/>
          <p14:tracePt t="88292" x="6072188" y="4670425"/>
          <p14:tracePt t="88308" x="6259513" y="4670425"/>
          <p14:tracePt t="88325" x="6402388" y="4670425"/>
          <p14:tracePt t="88342" x="6510338" y="4670425"/>
          <p14:tracePt t="88359" x="6581775" y="4670425"/>
          <p14:tracePt t="88375" x="6653213" y="4670425"/>
          <p14:tracePt t="88392" x="6670675" y="4670425"/>
          <p14:tracePt t="88409" x="6697663" y="4670425"/>
          <p14:tracePt t="88425" x="6705600" y="4670425"/>
          <p14:tracePt t="89896" x="6724650" y="4670425"/>
          <p14:tracePt t="89904" x="6751638" y="4670425"/>
          <p14:tracePt t="89912" x="6769100" y="4670425"/>
          <p14:tracePt t="89929" x="6831013" y="4660900"/>
          <p14:tracePt t="89946" x="6902450" y="4652963"/>
          <p14:tracePt t="89962" x="6965950" y="4643438"/>
          <p14:tracePt t="89979" x="7072313" y="4643438"/>
          <p14:tracePt t="89996" x="7197725" y="4643438"/>
          <p14:tracePt t="90012" x="7323138" y="4643438"/>
          <p14:tracePt t="90029" x="7456488" y="4643438"/>
          <p14:tracePt t="90046" x="7599363" y="4643438"/>
          <p14:tracePt t="90048" x="7670800" y="4643438"/>
          <p14:tracePt t="90062" x="7742238" y="4643438"/>
          <p14:tracePt t="90079" x="7875588" y="4643438"/>
          <p14:tracePt t="90096" x="8089900" y="4643438"/>
          <p14:tracePt t="90113" x="8224838" y="4643438"/>
          <p14:tracePt t="90129" x="8385175" y="4643438"/>
          <p14:tracePt t="90146" x="8555038" y="4643438"/>
          <p14:tracePt t="90163" x="8705850" y="4643438"/>
          <p14:tracePt t="90179" x="8848725" y="4643438"/>
          <p14:tracePt t="90196" x="8991600" y="4643438"/>
          <p14:tracePt t="90213" x="9126538" y="4643438"/>
          <p14:tracePt t="90229" x="9259888" y="4643438"/>
          <p14:tracePt t="90246" x="9394825" y="4643438"/>
          <p14:tracePt t="90263" x="9537700" y="4643438"/>
          <p14:tracePt t="90280" x="9725025" y="4670425"/>
          <p14:tracePt t="90296" x="9831388" y="4670425"/>
          <p14:tracePt t="90313" x="9929813" y="4670425"/>
          <p14:tracePt t="90330" x="10001250" y="4670425"/>
          <p14:tracePt t="90346" x="10063163" y="4670425"/>
          <p14:tracePt t="90363" x="10117138" y="4670425"/>
          <p14:tracePt t="90380" x="10161588" y="4670425"/>
          <p14:tracePt t="90396" x="10188575" y="4670425"/>
          <p14:tracePt t="90413" x="10198100" y="4670425"/>
          <p14:tracePt t="95169" x="10206038" y="4679950"/>
          <p14:tracePt t="95281" x="10198100" y="4679950"/>
          <p14:tracePt t="95289" x="10144125" y="4697413"/>
          <p14:tracePt t="95297" x="10072688" y="4705350"/>
          <p14:tracePt t="95307" x="9974263" y="4714875"/>
          <p14:tracePt t="95324" x="9705975" y="4751388"/>
          <p14:tracePt t="95341" x="9439275" y="4759325"/>
          <p14:tracePt t="95357" x="9180513" y="4768850"/>
          <p14:tracePt t="95374" x="9001125" y="4768850"/>
          <p14:tracePt t="95391" x="8885238" y="4768850"/>
          <p14:tracePt t="95408" x="8823325" y="4768850"/>
          <p14:tracePt t="95425" x="8742363" y="4786313"/>
          <p14:tracePt t="95441" x="8661400" y="4795838"/>
          <p14:tracePt t="95458" x="8562975" y="4813300"/>
          <p14:tracePt t="95474" x="8439150" y="4830763"/>
          <p14:tracePt t="95491" x="8340725" y="4848225"/>
          <p14:tracePt t="95508" x="8269288" y="4848225"/>
          <p14:tracePt t="95524" x="8215313" y="4848225"/>
          <p14:tracePt t="95541" x="8170863" y="4848225"/>
          <p14:tracePt t="95558" x="8143875" y="4857750"/>
          <p14:tracePt t="95574" x="8116888" y="4867275"/>
          <p14:tracePt t="95591" x="8072438" y="4867275"/>
          <p14:tracePt t="95608" x="8018463" y="4884738"/>
          <p14:tracePt t="95610" x="7991475" y="4894263"/>
          <p14:tracePt t="95625" x="7902575" y="4902200"/>
          <p14:tracePt t="95641" x="7813675" y="4919663"/>
          <p14:tracePt t="95658" x="7715250" y="4946650"/>
          <p14:tracePt t="95675" x="7589838" y="4965700"/>
          <p14:tracePt t="95691" x="7466013" y="4991100"/>
          <p14:tracePt t="95708" x="7304088" y="5027613"/>
          <p14:tracePt t="95725" x="7126288" y="5072063"/>
          <p14:tracePt t="95742" x="6956425" y="5108575"/>
          <p14:tracePt t="95758" x="6769100" y="5133975"/>
          <p14:tracePt t="95775" x="6581775" y="5160963"/>
          <p14:tracePt t="95792" x="6384925" y="5197475"/>
          <p14:tracePt t="95809" x="6089650" y="5205413"/>
          <p14:tracePt t="95825" x="5875338" y="5205413"/>
          <p14:tracePt t="95842" x="5653088" y="5205413"/>
          <p14:tracePt t="95859" x="5438775" y="5205413"/>
          <p14:tracePt t="95875" x="5214938" y="5205413"/>
          <p14:tracePt t="95892" x="5037138" y="5205413"/>
          <p14:tracePt t="95909" x="4884738" y="5232400"/>
          <p14:tracePt t="95925" x="4786313" y="5251450"/>
          <p14:tracePt t="95942" x="4751388" y="5251450"/>
          <p14:tracePt t="95959" x="4714875" y="5259388"/>
          <p14:tracePt t="95975" x="4679950" y="5268913"/>
          <p14:tracePt t="95992" x="4652963" y="5286375"/>
          <p14:tracePt t="96009" x="4572000" y="5322888"/>
          <p14:tracePt t="96025" x="4518025" y="5340350"/>
          <p14:tracePt t="96042" x="4500563" y="5348288"/>
          <p14:tracePt t="96193" x="4527550" y="5348288"/>
          <p14:tracePt t="96201" x="4537075" y="5348288"/>
          <p14:tracePt t="96209" x="4572000" y="5340350"/>
          <p14:tracePt t="96226" x="4652963" y="5322888"/>
          <p14:tracePt t="96243" x="4751388" y="5313363"/>
          <p14:tracePt t="96259" x="4840288" y="5303838"/>
          <p14:tracePt t="96276" x="4938713" y="5303838"/>
          <p14:tracePt t="96293" x="5054600" y="5303838"/>
          <p14:tracePt t="96310" x="5187950" y="5303838"/>
          <p14:tracePt t="96326" x="5322888" y="5303838"/>
          <p14:tracePt t="96343" x="5491163" y="5303838"/>
          <p14:tracePt t="96360" x="5634038" y="5303838"/>
          <p14:tracePt t="96376" x="5776913" y="5303838"/>
          <p14:tracePt t="96393" x="5956300" y="5303838"/>
          <p14:tracePt t="96410" x="6072188" y="5303838"/>
          <p14:tracePt t="96426" x="6180138" y="5303838"/>
          <p14:tracePt t="96443" x="6303963" y="5303838"/>
          <p14:tracePt t="96460" x="6411913" y="5303838"/>
          <p14:tracePt t="96476" x="6510338" y="5303838"/>
          <p14:tracePt t="96493" x="6589713" y="5303838"/>
          <p14:tracePt t="96510" x="6670675" y="5303838"/>
          <p14:tracePt t="96527" x="6715125" y="5303838"/>
          <p14:tracePt t="96543" x="6742113" y="5303838"/>
          <p14:tracePt t="96560" x="6759575" y="5303838"/>
          <p14:tracePt t="96577" x="6813550" y="5303838"/>
          <p14:tracePt t="96593" x="6875463" y="5303838"/>
          <p14:tracePt t="96610" x="6973888" y="5303838"/>
          <p14:tracePt t="96627" x="7062788" y="5303838"/>
          <p14:tracePt t="96644" x="7134225" y="5303838"/>
          <p14:tracePt t="96660" x="7205663" y="5303838"/>
          <p14:tracePt t="96677" x="7259638" y="5303838"/>
          <p14:tracePt t="96694" x="7286625" y="5303838"/>
          <p14:tracePt t="96710" x="7313613" y="5303838"/>
          <p14:tracePt t="96727" x="7323138" y="5303838"/>
          <p14:tracePt t="96760" x="7331075" y="5303838"/>
          <p14:tracePt t="96777" x="7340600" y="5303838"/>
          <p14:tracePt t="96794" x="7348538" y="5303838"/>
          <p14:tracePt t="96811" x="7375525" y="5303838"/>
          <p14:tracePt t="96827" x="7419975" y="5303838"/>
          <p14:tracePt t="96844" x="7466013" y="5303838"/>
          <p14:tracePt t="96861" x="7518400" y="5313363"/>
          <p14:tracePt t="96877" x="7608888" y="5322888"/>
          <p14:tracePt t="96894" x="7705725" y="5322888"/>
          <p14:tracePt t="96911" x="7867650" y="5348288"/>
          <p14:tracePt t="96927" x="8010525" y="5375275"/>
          <p14:tracePt t="96944" x="8153400" y="5402263"/>
          <p14:tracePt t="96961" x="8358188" y="5411788"/>
          <p14:tracePt t="96978" x="8483600" y="5411788"/>
          <p14:tracePt t="96994" x="8599488" y="5411788"/>
          <p14:tracePt t="97011" x="8732838" y="5411788"/>
          <p14:tracePt t="97028" x="8840788" y="5411788"/>
          <p14:tracePt t="97044" x="8929688" y="5411788"/>
          <p14:tracePt t="97061" x="9001125" y="5411788"/>
          <p14:tracePt t="97078" x="9063038" y="5411788"/>
          <p14:tracePt t="97095" x="9109075" y="5411788"/>
          <p14:tracePt t="97111" x="9126538" y="5411788"/>
          <p14:tracePt t="97128" x="9134475" y="5411788"/>
          <p14:tracePt t="97170" x="9144000" y="5411788"/>
          <p14:tracePt t="97194" x="9153525" y="5411788"/>
          <p14:tracePt t="97218" x="9161463" y="5411788"/>
          <p14:tracePt t="97242" x="9170988" y="5411788"/>
          <p14:tracePt t="97266" x="9180513" y="5411788"/>
          <p14:tracePt t="97281" x="9188450" y="5411788"/>
          <p14:tracePt t="97298" x="9205913" y="5411788"/>
          <p14:tracePt t="97314" x="9215438" y="5411788"/>
          <p14:tracePt t="97322" x="9224963" y="5411788"/>
          <p14:tracePt t="97337" x="9242425" y="5411788"/>
          <p14:tracePt t="97353" x="9251950" y="5411788"/>
          <p14:tracePt t="97361" x="9269413" y="5411788"/>
          <p14:tracePt t="97378" x="9286875" y="5411788"/>
          <p14:tracePt t="97395" x="9331325" y="5411788"/>
          <p14:tracePt t="97412" x="9375775" y="5411788"/>
          <p14:tracePt t="97428" x="9420225" y="5411788"/>
          <p14:tracePt t="97445" x="9466263" y="5411788"/>
          <p14:tracePt t="97462" x="9491663" y="5411788"/>
          <p14:tracePt t="97479" x="9501188" y="5411788"/>
          <p14:tracePt t="97495" x="9510713" y="5411788"/>
          <p14:tracePt t="97962" x="9491663" y="5411788"/>
          <p14:tracePt t="97970" x="9466263" y="5411788"/>
          <p14:tracePt t="97980" x="9429750" y="5411788"/>
          <p14:tracePt t="97997" x="9340850" y="5429250"/>
          <p14:tracePt t="98013" x="9269413" y="5446713"/>
          <p14:tracePt t="98030" x="9161463" y="5473700"/>
          <p14:tracePt t="98047" x="9055100" y="5491163"/>
          <p14:tracePt t="98063" x="8929688" y="5518150"/>
          <p14:tracePt t="98080" x="8769350" y="5545138"/>
          <p14:tracePt t="98097" x="8439150" y="5608638"/>
          <p14:tracePt t="98113" x="8134350" y="5680075"/>
          <p14:tracePt t="98130" x="7705725" y="5759450"/>
          <p14:tracePt t="98147" x="7188200" y="5857875"/>
          <p14:tracePt t="98164" x="6643688" y="5973763"/>
          <p14:tracePt t="98180" x="6081713" y="6054725"/>
          <p14:tracePt t="98197" x="5518150" y="6143625"/>
          <p14:tracePt t="98214" x="5027613" y="6242050"/>
          <p14:tracePt t="98230" x="4527550" y="6340475"/>
          <p14:tracePt t="98247" x="4054475" y="6419850"/>
          <p14:tracePt t="98264" x="3581400" y="6465888"/>
          <p14:tracePt t="98280" x="3187700" y="6465888"/>
          <p14:tracePt t="98297" x="2741613" y="6465888"/>
          <p14:tracePt t="98314" x="2517775" y="6465888"/>
          <p14:tracePt t="98331" x="2357438" y="6465888"/>
          <p14:tracePt t="98347" x="2295525" y="6456363"/>
          <p14:tracePt t="98364" x="2276475" y="6456363"/>
          <p14:tracePt t="98458" x="2268538" y="6446838"/>
          <p14:tracePt t="98466" x="2268538" y="6438900"/>
          <p14:tracePt t="98474" x="2251075" y="6419850"/>
          <p14:tracePt t="98481" x="2241550" y="6402388"/>
          <p14:tracePt t="98497" x="2214563" y="6367463"/>
          <p14:tracePt t="98514" x="2205038" y="6330950"/>
          <p14:tracePt t="98531" x="2197100" y="6313488"/>
          <p14:tracePt t="98547" x="2187575" y="6276975"/>
          <p14:tracePt t="98564" x="2179638" y="6259513"/>
          <p14:tracePt t="98581" x="2179638" y="6224588"/>
          <p14:tracePt t="98598" x="2179638" y="6197600"/>
          <p14:tracePt t="98615" x="2179638" y="6161088"/>
          <p14:tracePt t="98631" x="2179638" y="6116638"/>
          <p14:tracePt t="98633" x="2179638" y="6108700"/>
          <p14:tracePt t="98648" x="2187575" y="6081713"/>
          <p14:tracePt t="98665" x="2187575" y="6037263"/>
          <p14:tracePt t="98681" x="2214563" y="5991225"/>
          <p14:tracePt t="98698" x="2224088" y="5956300"/>
          <p14:tracePt t="98715" x="2232025" y="5929313"/>
          <p14:tracePt t="98732" x="2251075" y="5911850"/>
          <p14:tracePt t="98748" x="2268538" y="5894388"/>
          <p14:tracePt t="98765" x="2276475" y="5884863"/>
          <p14:tracePt t="98782" x="2295525" y="5875338"/>
          <p14:tracePt t="98798" x="2312988" y="5867400"/>
          <p14:tracePt t="98815" x="2339975" y="5857875"/>
          <p14:tracePt t="98832" x="2374900" y="5857875"/>
          <p14:tracePt t="98848" x="2428875" y="5857875"/>
          <p14:tracePt t="98865" x="2571750" y="5857875"/>
          <p14:tracePt t="98882" x="2714625" y="5857875"/>
          <p14:tracePt t="98899" x="2867025" y="5857875"/>
          <p14:tracePt t="98915" x="3044825" y="5857875"/>
          <p14:tracePt t="98932" x="3232150" y="5857875"/>
          <p14:tracePt t="98949" x="3429000" y="5857875"/>
          <p14:tracePt t="98965" x="3616325" y="5857875"/>
          <p14:tracePt t="98982" x="3768725" y="5857875"/>
          <p14:tracePt t="98999" x="3902075" y="5857875"/>
          <p14:tracePt t="99015" x="4000500" y="5840413"/>
          <p14:tracePt t="99032" x="4054475" y="5830888"/>
          <p14:tracePt t="99049" x="4089400" y="5830888"/>
          <p14:tracePt t="99362" x="4098925" y="5830888"/>
          <p14:tracePt t="99378" x="4116388" y="5830888"/>
          <p14:tracePt t="99386" x="4125913" y="5830888"/>
          <p14:tracePt t="99400" x="4143375" y="5830888"/>
          <p14:tracePt t="99416" x="4187825" y="5830888"/>
          <p14:tracePt t="99433" x="4295775" y="5830888"/>
          <p14:tracePt t="99450" x="4375150" y="5830888"/>
          <p14:tracePt t="99466" x="4446588" y="5830888"/>
          <p14:tracePt t="99483" x="4527550" y="5830888"/>
          <p14:tracePt t="99500" x="4608513" y="5830888"/>
          <p14:tracePt t="99517" x="4652963" y="5830888"/>
          <p14:tracePt t="99533" x="4679950" y="5830888"/>
          <p14:tracePt t="99550" x="4687888" y="5830888"/>
          <p14:tracePt t="100218" x="4705350" y="5830888"/>
          <p14:tracePt t="100234" x="4714875" y="5830888"/>
          <p14:tracePt t="100250" x="4732338" y="5830888"/>
          <p14:tracePt t="100266" x="4741863" y="5830888"/>
          <p14:tracePt t="100282" x="4751388" y="5830888"/>
          <p14:tracePt t="100290" x="4776788" y="5830888"/>
          <p14:tracePt t="100306" x="4786313" y="5830888"/>
          <p14:tracePt t="100318" x="4813300" y="5830888"/>
          <p14:tracePt t="100335" x="4848225" y="5830888"/>
          <p14:tracePt t="100352" x="4884738" y="5830888"/>
          <p14:tracePt t="100368" x="4919663" y="5830888"/>
          <p14:tracePt t="100385" x="4973638" y="5822950"/>
          <p14:tracePt t="100402" x="5000625" y="5822950"/>
          <p14:tracePt t="100419" x="5045075" y="5822950"/>
          <p14:tracePt t="100435" x="5081588" y="5822950"/>
          <p14:tracePt t="100452" x="5116513" y="5822950"/>
          <p14:tracePt t="100469" x="5160963" y="5822950"/>
          <p14:tracePt t="100485" x="5232400" y="5803900"/>
          <p14:tracePt t="100502" x="5295900" y="5795963"/>
          <p14:tracePt t="100519" x="5367338" y="5795963"/>
          <p14:tracePt t="100536" x="5438775" y="5795963"/>
          <p14:tracePt t="100552" x="5491163" y="5795963"/>
          <p14:tracePt t="100569" x="5545138" y="5795963"/>
          <p14:tracePt t="100586" x="5626100" y="5795963"/>
          <p14:tracePt t="100602" x="5680075" y="5795963"/>
          <p14:tracePt t="100619" x="5741988" y="5795963"/>
          <p14:tracePt t="100636" x="5813425" y="5795963"/>
          <p14:tracePt t="100652" x="5911850" y="5795963"/>
          <p14:tracePt t="100669" x="6010275" y="5795963"/>
          <p14:tracePt t="100686" x="6108700" y="5795963"/>
          <p14:tracePt t="100703" x="6205538" y="5795963"/>
          <p14:tracePt t="100719" x="6303963" y="5795963"/>
          <p14:tracePt t="100736" x="6402388" y="5795963"/>
          <p14:tracePt t="100753" x="6491288" y="5795963"/>
          <p14:tracePt t="100769" x="6626225" y="5795963"/>
          <p14:tracePt t="100786" x="6715125" y="5795963"/>
          <p14:tracePt t="100803" x="6796088" y="5813425"/>
          <p14:tracePt t="100819" x="6813550" y="5813425"/>
          <p14:tracePt t="101074" x="6823075" y="5822950"/>
          <p14:tracePt t="101786" x="6823075" y="5875338"/>
          <p14:tracePt t="101794" x="6823075" y="6072188"/>
          <p14:tracePt t="101805" x="6796088" y="6375400"/>
          <p14:tracePt t="101822" x="6697663" y="6848475"/>
          <p14:tracePt t="101838" x="6197600" y="6848475"/>
          <p14:tracePt t="101855" x="5348288" y="6848475"/>
          <p14:tracePt t="101872" x="4483100" y="6848475"/>
          <p14:tracePt t="101888" x="2919413" y="6848475"/>
          <p14:tracePt t="101905" x="1143000" y="6848475"/>
          <p14:tracePt t="101972" x="0" y="6108700"/>
          <p14:tracePt t="101989" x="0" y="5537200"/>
          <p14:tracePt t="102005" x="0" y="4830763"/>
          <p14:tracePt t="102022" x="0" y="4197350"/>
          <p14:tracePt t="102039" x="0" y="3724275"/>
          <p14:tracePt t="102055" x="0" y="3340100"/>
          <p14:tracePt t="102072" x="0" y="3009900"/>
          <p14:tracePt t="102089" x="160338" y="2536825"/>
          <p14:tracePt t="102106" x="822325" y="1633538"/>
          <p14:tracePt t="102122" x="1679575" y="965200"/>
          <p14:tracePt t="102139" x="2751138" y="357188"/>
          <p14:tracePt t="102156" x="3929063" y="0"/>
          <p14:tracePt t="102172" x="5089525" y="0"/>
          <p14:tracePt t="102189" x="6215063" y="0"/>
          <p14:tracePt t="102206" x="7313613" y="0"/>
          <p14:tracePt t="102223" x="8188325" y="9525"/>
          <p14:tracePt t="102239" x="8429625" y="9525"/>
          <p14:tracePt t="102256" x="8939213" y="196850"/>
          <p14:tracePt t="102273" x="9537700" y="554038"/>
          <p14:tracePt t="102289" x="10018713" y="973138"/>
          <p14:tracePt t="102306" x="10483850" y="1697038"/>
          <p14:tracePt t="102323" x="10599738" y="2170113"/>
          <p14:tracePt t="102339" x="10626725" y="2643188"/>
          <p14:tracePt t="102356" x="10572750" y="3062288"/>
          <p14:tracePt t="102373" x="10439400" y="3357563"/>
          <p14:tracePt t="102390" x="10260013" y="3608388"/>
          <p14:tracePt t="102406" x="10028238" y="3830638"/>
          <p14:tracePt t="102423" x="9786938" y="4000500"/>
          <p14:tracePt t="102440" x="9528175" y="4133850"/>
          <p14:tracePt t="102456" x="9269413" y="4241800"/>
          <p14:tracePt t="102473" x="9018588" y="4313238"/>
          <p14:tracePt t="102490" x="8697913" y="4394200"/>
          <p14:tracePt t="102506" x="8491538" y="4438650"/>
          <p14:tracePt t="102523" x="8286750" y="4465638"/>
          <p14:tracePt t="102540" x="8081963" y="4465638"/>
          <p14:tracePt t="102557" x="7894638" y="4465638"/>
          <p14:tracePt t="102573" x="7724775" y="4456113"/>
          <p14:tracePt t="102590" x="7562850" y="4429125"/>
          <p14:tracePt t="102607" x="7394575" y="4394200"/>
          <p14:tracePt t="102623" x="7242175" y="4367213"/>
          <p14:tracePt t="102640" x="7116763" y="4357688"/>
          <p14:tracePt t="102657" x="6973888" y="4357688"/>
          <p14:tracePt t="102659" x="6902450" y="4357688"/>
          <p14:tracePt t="102674" x="6751638" y="4357688"/>
          <p14:tracePt t="102690" x="6616700" y="4357688"/>
          <p14:tracePt t="102707" x="6483350" y="4357688"/>
          <p14:tracePt t="102724" x="6348413" y="4367213"/>
          <p14:tracePt t="102740" x="6224588" y="4384675"/>
          <p14:tracePt t="102757" x="6089650" y="4411663"/>
          <p14:tracePt t="102774" x="5911850" y="4456113"/>
          <p14:tracePt t="102790" x="5680075" y="4491038"/>
          <p14:tracePt t="102807" x="5357813" y="4562475"/>
          <p14:tracePt t="102824" x="4965700" y="4633913"/>
          <p14:tracePt t="102841" x="4554538" y="4732338"/>
          <p14:tracePt t="102857" x="4133850" y="4803775"/>
          <p14:tracePt t="102874" x="3562350" y="4938713"/>
          <p14:tracePt t="102891" x="3303588" y="5000625"/>
          <p14:tracePt t="102907" x="3089275" y="5081588"/>
          <p14:tracePt t="102924" x="2867025" y="5160963"/>
          <p14:tracePt t="102941" x="2660650" y="5251450"/>
          <p14:tracePt t="102957" x="2473325" y="5348288"/>
          <p14:tracePt t="102974" x="2303463" y="5456238"/>
          <p14:tracePt t="102991" x="2152650" y="5599113"/>
          <p14:tracePt t="103008" x="2000250" y="5768975"/>
          <p14:tracePt t="103024" x="1884363" y="5919788"/>
          <p14:tracePt t="103041" x="1776413" y="6062663"/>
          <p14:tracePt t="103058" x="1704975" y="6197600"/>
          <p14:tracePt t="103074" x="1697038" y="6215063"/>
          <p14:tracePt t="103091" x="1697038" y="6224588"/>
          <p14:tracePt t="103235" x="1697038" y="6215063"/>
          <p14:tracePt t="103251" x="1697038" y="6197600"/>
          <p14:tracePt t="103259" x="1697038" y="6170613"/>
          <p14:tracePt t="103267" x="1697038" y="6153150"/>
          <p14:tracePt t="103275" x="1697038" y="6126163"/>
          <p14:tracePt t="103292" x="1697038" y="6099175"/>
          <p14:tracePt t="103308" x="1697038" y="6062663"/>
          <p14:tracePt t="103325" x="1687513" y="6027738"/>
          <p14:tracePt t="103363" x="1687513" y="6018213"/>
          <p14:tracePt t="103375" x="1687513" y="6010275"/>
          <p14:tracePt t="103395" x="1687513" y="5983288"/>
          <p14:tracePt t="103408" x="1687513" y="5965825"/>
          <p14:tracePt t="103425" x="1687513" y="5956300"/>
          <p14:tracePt t="103563" x="1687513" y="5946775"/>
          <p14:tracePt t="103571" x="1687513" y="5919788"/>
          <p14:tracePt t="103579" x="1687513" y="5911850"/>
          <p14:tracePt t="103592" x="1687513" y="5894388"/>
          <p14:tracePt t="103609" x="1687513" y="5884863"/>
          <p14:tracePt t="103627" x="1697038" y="5867400"/>
          <p14:tracePt t="103642" x="1704975" y="5803900"/>
          <p14:tracePt t="103659" x="1768475" y="5741988"/>
          <p14:tracePt t="103676" x="1830388" y="5680075"/>
          <p14:tracePt t="103692" x="1839913" y="5616575"/>
          <p14:tracePt t="103709" x="1839913" y="5510213"/>
          <p14:tracePt t="103726" x="1839913" y="5446713"/>
          <p14:tracePt t="103743" x="1857375" y="5394325"/>
          <p14:tracePt t="103759" x="1928813" y="5367338"/>
          <p14:tracePt t="103776" x="1965325" y="5348288"/>
          <p14:tracePt t="103793" x="1973263" y="5348288"/>
          <p14:tracePt t="103859" x="1946275" y="5357813"/>
          <p14:tracePt t="103867" x="1857375" y="5394325"/>
          <p14:tracePt t="103876" x="1687513" y="5429250"/>
          <p14:tracePt t="103893" x="1152525" y="5518150"/>
          <p14:tracePt t="103910" x="347663" y="5616575"/>
          <p14:tracePt t="103926" x="214313" y="5572125"/>
          <p14:tracePt t="103943" x="187325" y="5241925"/>
          <p14:tracePt t="103960" x="0" y="4429125"/>
          <p14:tracePt t="103976" x="0" y="3348038"/>
          <p14:tracePt t="103993" x="0" y="2366963"/>
          <p14:tracePt t="104010" x="0" y="1036638"/>
          <p14:tracePt t="104026" x="26988" y="179388"/>
          <p14:tracePt t="104083" x="1938338" y="0"/>
          <p14:tracePt t="104091" x="2500313" y="0"/>
          <p14:tracePt t="104099" x="3116263" y="0"/>
          <p14:tracePt t="104110" x="3813175" y="0"/>
          <p14:tracePt t="104127" x="5348288" y="0"/>
          <p14:tracePt t="104143" x="7205663" y="0"/>
          <p14:tracePt t="104160" x="9099550" y="0"/>
          <p14:tracePt t="104177" x="11001375" y="0"/>
          <p14:tracePt t="104194" x="12188825" y="258763"/>
          <p14:tracePt t="104195" x="12188825" y="482600"/>
          <p14:tracePt t="104210" x="12188825" y="1044575"/>
          <p14:tracePt t="104227" x="12188825" y="1741488"/>
          <p14:tracePt t="104244" x="12188825" y="2419350"/>
          <p14:tracePt t="104260" x="12188825" y="3179763"/>
          <p14:tracePt t="104277" x="12188825" y="4027488"/>
          <p14:tracePt t="104294" x="12188825" y="4803775"/>
          <p14:tracePt t="104310" x="12188825" y="5394325"/>
          <p14:tracePt t="104327" x="12090400" y="5983288"/>
          <p14:tracePt t="104344" x="11849100" y="6670675"/>
          <p14:tracePt t="104361" x="11447463" y="6848475"/>
          <p14:tracePt t="104377" x="11045825" y="6848475"/>
          <p14:tracePt t="104394" x="10474325" y="6848475"/>
          <p14:tracePt t="104411" x="10082213" y="6848475"/>
          <p14:tracePt t="104427" x="9644063" y="6848475"/>
          <p14:tracePt t="104444" x="9134475" y="6848475"/>
          <p14:tracePt t="104461" x="8589963" y="6848475"/>
          <p14:tracePt t="104478" x="8010525" y="6848475"/>
          <p14:tracePt t="104494" x="7466013" y="6848475"/>
          <p14:tracePt t="104511" x="6983413" y="6848475"/>
          <p14:tracePt t="104528" x="6465888" y="6848475"/>
          <p14:tracePt t="104544" x="5956300" y="6848475"/>
          <p14:tracePt t="104561" x="5375275" y="6848475"/>
          <p14:tracePt t="104578" x="4894263" y="6848475"/>
          <p14:tracePt t="104594" x="4232275" y="6804025"/>
          <p14:tracePt t="104611" x="3938588" y="6759575"/>
          <p14:tracePt t="104628" x="3741738" y="6715125"/>
          <p14:tracePt t="104645" x="3643313" y="6697663"/>
          <p14:tracePt t="104661" x="3608388" y="6680200"/>
          <p14:tracePt t="104695" x="3608388" y="6616700"/>
          <p14:tracePt t="104711" x="3608388" y="6465888"/>
          <p14:tracePt t="104728" x="3581400" y="6296025"/>
          <p14:tracePt t="104745" x="3544888" y="6161088"/>
          <p14:tracePt t="104761" x="3527425" y="6062663"/>
          <p14:tracePt t="104778" x="3536950" y="5875338"/>
          <p14:tracePt t="104795" x="3598863" y="5705475"/>
          <p14:tracePt t="104812" x="3714750" y="5562600"/>
          <p14:tracePt t="104828" x="3929063" y="5456238"/>
          <p14:tracePt t="104845" x="4384675" y="5348288"/>
          <p14:tracePt t="104862" x="5099050" y="5295900"/>
          <p14:tracePt t="104878" x="5946775" y="5295900"/>
          <p14:tracePt t="104895" x="6796088" y="5295900"/>
          <p14:tracePt t="104912" x="7545388" y="5303838"/>
          <p14:tracePt t="104929" x="8134350" y="5303838"/>
          <p14:tracePt t="104945" x="8456613" y="5303838"/>
          <p14:tracePt t="104962" x="8724900" y="5322888"/>
          <p14:tracePt t="104978" x="8769350" y="5322888"/>
          <p14:tracePt t="104995" x="8786813" y="5330825"/>
          <p14:tracePt t="105012" x="8823325" y="5340350"/>
          <p14:tracePt t="105029" x="8848725" y="5357813"/>
          <p14:tracePt t="105045" x="8902700" y="5394325"/>
          <p14:tracePt t="105062" x="8947150" y="5429250"/>
          <p14:tracePt t="105079" x="8991600" y="5456238"/>
          <p14:tracePt t="105096" x="9018588" y="5473700"/>
          <p14:tracePt t="105112" x="9037638" y="5527675"/>
          <p14:tracePt t="105129" x="9072563" y="5572125"/>
          <p14:tracePt t="105146" x="9109075" y="5661025"/>
          <p14:tracePt t="105162" x="9180513" y="5751513"/>
          <p14:tracePt t="105179" x="9224963" y="5786438"/>
          <p14:tracePt t="105196" x="9259888" y="5813425"/>
          <p14:tracePt t="105212" x="9296400" y="5822950"/>
          <p14:tracePt t="105229" x="9358313" y="5840413"/>
          <p14:tracePt t="105246" x="9501188" y="5867400"/>
          <p14:tracePt t="105263" x="9680575" y="5884863"/>
          <p14:tracePt t="105279" x="9902825" y="5902325"/>
          <p14:tracePt t="105296" x="10117138" y="5919788"/>
          <p14:tracePt t="105313" x="10331450" y="5919788"/>
          <p14:tracePt t="105329" x="10501313" y="5919788"/>
          <p14:tracePt t="105346" x="10590213" y="5919788"/>
          <p14:tracePt t="105363" x="10599738" y="5919788"/>
          <p14:tracePt t="105443" x="10609263" y="5929313"/>
          <p14:tracePt t="105467" x="10609263" y="5938838"/>
          <p14:tracePt t="105475" x="10609263" y="5946775"/>
          <p14:tracePt t="105491" x="10599738" y="5946775"/>
          <p14:tracePt t="105499" x="10582275" y="5956300"/>
          <p14:tracePt t="105513" x="10563225" y="5965825"/>
          <p14:tracePt t="105530" x="10518775" y="5973763"/>
          <p14:tracePt t="105547" x="10348913" y="5983288"/>
          <p14:tracePt t="105563" x="10171113" y="5983288"/>
          <p14:tracePt t="105580" x="9912350" y="5983288"/>
          <p14:tracePt t="105597" x="9545638" y="5983288"/>
          <p14:tracePt t="105613" x="9153525" y="5983288"/>
          <p14:tracePt t="105630" x="8661400" y="5983288"/>
          <p14:tracePt t="105647" x="8180388" y="5983288"/>
          <p14:tracePt t="105664" x="7688263" y="5983288"/>
          <p14:tracePt t="105680" x="7108825" y="5983288"/>
          <p14:tracePt t="105697" x="6473825" y="5983288"/>
          <p14:tracePt t="105699" x="6161088" y="5983288"/>
          <p14:tracePt t="105713" x="5848350" y="5983288"/>
          <p14:tracePt t="105730" x="4973638" y="5983288"/>
          <p14:tracePt t="105747" x="4438650" y="5983288"/>
          <p14:tracePt t="105764" x="3929063" y="5983288"/>
          <p14:tracePt t="105780" x="3509963" y="5983288"/>
          <p14:tracePt t="105797" x="3133725" y="6010275"/>
          <p14:tracePt t="105814" x="2813050" y="6010275"/>
          <p14:tracePt t="105830" x="2517775" y="6010275"/>
          <p14:tracePt t="105847" x="2197100" y="6010275"/>
          <p14:tracePt t="105864" x="1901825" y="6010275"/>
          <p14:tracePt t="105881" x="1616075" y="6027738"/>
          <p14:tracePt t="105897" x="1419225" y="6072188"/>
          <p14:tracePt t="105914" x="1241425" y="6108700"/>
          <p14:tracePt t="105930" x="1036638" y="6153150"/>
          <p14:tracePt t="105947" x="893763" y="6170613"/>
          <p14:tracePt t="105964" x="750888" y="6205538"/>
          <p14:tracePt t="105980" x="615950" y="6232525"/>
          <p14:tracePt t="105997" x="527050" y="6251575"/>
          <p14:tracePt t="106014" x="500063" y="6259513"/>
          <p14:tracePt t="106031" x="490538" y="6259513"/>
          <p14:tracePt t="107059" x="490538" y="6269038"/>
          <p14:tracePt t="107067" x="500063" y="6276975"/>
          <p14:tracePt t="107075" x="517525" y="6286500"/>
          <p14:tracePt t="107083" x="544513" y="6286500"/>
          <p14:tracePt t="107100" x="615950" y="6303963"/>
          <p14:tracePt t="107117" x="679450" y="6323013"/>
          <p14:tracePt t="107133" x="731838" y="6323013"/>
          <p14:tracePt t="107150" x="785813" y="6323013"/>
          <p14:tracePt t="107167" x="847725" y="6323013"/>
          <p14:tracePt t="107184" x="911225" y="6323013"/>
          <p14:tracePt t="107200" x="955675" y="6323013"/>
          <p14:tracePt t="107217" x="1009650" y="6323013"/>
          <p14:tracePt t="107234" x="1062038" y="6323013"/>
          <p14:tracePt t="107251" x="1152525" y="6323013"/>
          <p14:tracePt t="107267" x="1223963" y="6323013"/>
          <p14:tracePt t="107284" x="1295400" y="6323013"/>
          <p14:tracePt t="107300" x="1393825" y="6323013"/>
          <p14:tracePt t="107317" x="1500188" y="6323013"/>
          <p14:tracePt t="107334" x="1608138" y="6323013"/>
          <p14:tracePt t="107351" x="1731963" y="6323013"/>
          <p14:tracePt t="107367" x="1866900" y="6323013"/>
          <p14:tracePt t="107384" x="2027238" y="6323013"/>
          <p14:tracePt t="107401" x="2232025" y="6323013"/>
          <p14:tracePt t="107417" x="2465388" y="6323013"/>
          <p14:tracePt t="107434" x="2759075" y="6323013"/>
          <p14:tracePt t="107451" x="3322638" y="6323013"/>
          <p14:tracePt t="107467" x="3598863" y="6340475"/>
          <p14:tracePt t="107484" x="3724275" y="6340475"/>
          <p14:tracePt t="107501" x="4143375" y="6313488"/>
          <p14:tracePt t="107518" x="4697413" y="6313488"/>
          <p14:tracePt t="107534" x="5303838" y="6313488"/>
          <p14:tracePt t="107551" x="5867400" y="6313488"/>
          <p14:tracePt t="107568" x="6269038" y="6276975"/>
          <p14:tracePt t="107584" x="6473825" y="6251575"/>
          <p14:tracePt t="107601" x="6545263" y="6224588"/>
          <p14:tracePt t="107618" x="6554788" y="6224588"/>
          <p14:tracePt t="107634" x="6562725" y="6224588"/>
          <p14:tracePt t="110164" x="6562725" y="6215063"/>
          <p14:tracePt t="110172" x="6554788" y="6197600"/>
          <p14:tracePt t="110180" x="6483350" y="6143625"/>
          <p14:tracePt t="110190" x="6384925" y="6072188"/>
          <p14:tracePt t="110207" x="6161088" y="5902325"/>
          <p14:tracePt t="110224" x="5813425" y="5634038"/>
          <p14:tracePt t="110240" x="5456238" y="5330825"/>
          <p14:tracePt t="110257" x="5126038" y="4946650"/>
          <p14:tracePt t="110274" x="4884738" y="4581525"/>
          <p14:tracePt t="110290" x="4724400" y="4259263"/>
          <p14:tracePt t="110307" x="4572000" y="3830638"/>
          <p14:tracePt t="110324" x="4491038" y="3608388"/>
          <p14:tracePt t="110340" x="4446588" y="3455988"/>
          <p14:tracePt t="110357" x="4419600" y="3394075"/>
          <p14:tracePt t="110374" x="4419600" y="3375025"/>
          <p14:tracePt t="110391" x="4419600" y="3367088"/>
          <p14:tracePt t="134184" x="4419600" y="3357563"/>
          <p14:tracePt t="135985" x="4419600" y="3340100"/>
          <p14:tracePt t="135993" x="4419600" y="3295650"/>
          <p14:tracePt t="136001" x="4419600" y="3232150"/>
          <p14:tracePt t="136014" x="4419600" y="3160713"/>
          <p14:tracePt t="136030" x="4394200" y="3017838"/>
          <p14:tracePt t="136047" x="4367213" y="2867025"/>
          <p14:tracePt t="136064" x="4276725" y="2616200"/>
          <p14:tracePt t="136081" x="4197350" y="2438400"/>
          <p14:tracePt t="136097" x="4089400" y="2251075"/>
          <p14:tracePt t="136114" x="3983038" y="2089150"/>
          <p14:tracePt t="136131" x="3867150" y="1938338"/>
          <p14:tracePt t="136147" x="3751263" y="1812925"/>
          <p14:tracePt t="136164" x="3643313" y="1724025"/>
          <p14:tracePt t="136181" x="3527425" y="1633538"/>
          <p14:tracePt t="136197" x="3402013" y="1527175"/>
          <p14:tracePt t="136214" x="3251200" y="1411288"/>
          <p14:tracePt t="136231" x="3062288" y="1295400"/>
          <p14:tracePt t="136248" x="2705100" y="1081088"/>
          <p14:tracePt t="136264" x="2419350" y="911225"/>
          <p14:tracePt t="136281" x="2108200" y="731838"/>
          <p14:tracePt t="136298" x="1803400" y="544513"/>
          <p14:tracePt t="136314" x="1536700" y="384175"/>
          <p14:tracePt t="136331" x="1347788" y="276225"/>
          <p14:tracePt t="136753" x="830263" y="401638"/>
          <p14:tracePt t="136761" x="776288" y="419100"/>
          <p14:tracePt t="136768" x="731838" y="428625"/>
          <p14:tracePt t="136782" x="679450" y="446088"/>
          <p14:tracePt t="136799" x="581025" y="455613"/>
          <p14:tracePt t="136815" x="482600" y="455613"/>
          <p14:tracePt t="136832" x="384175" y="455613"/>
          <p14:tracePt t="136849" x="322263" y="446088"/>
          <p14:tracePt t="136866" x="295275" y="428625"/>
          <p14:tracePt t="136882" x="285750" y="419100"/>
          <p14:tracePt t="136916" x="276225" y="419100"/>
          <p14:tracePt t="136932" x="276225" y="411163"/>
          <p14:tracePt t="136949" x="276225" y="401638"/>
        </p14:tracePtLst>
      </p14:laserTraceLst>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820" y="568111"/>
            <a:ext cx="5882754" cy="5424487"/>
          </a:xfrm>
        </p:spPr>
      </p:pic>
      <p:sp>
        <p:nvSpPr>
          <p:cNvPr id="5" name="TextBox 4"/>
          <p:cNvSpPr txBox="1"/>
          <p:nvPr/>
        </p:nvSpPr>
        <p:spPr>
          <a:xfrm>
            <a:off x="7105135" y="2261286"/>
            <a:ext cx="2384854" cy="923330"/>
          </a:xfrm>
          <a:prstGeom prst="rect">
            <a:avLst/>
          </a:prstGeom>
          <a:noFill/>
        </p:spPr>
        <p:txBody>
          <a:bodyPr wrap="square" rtlCol="0">
            <a:spAutoFit/>
          </a:bodyPr>
          <a:lstStyle/>
          <a:p>
            <a:r>
              <a:rPr lang="en-US" dirty="0"/>
              <a:t>Figure 6.2: Distributed database management system</a:t>
            </a:r>
          </a:p>
        </p:txBody>
      </p:sp>
      <p:pic>
        <p:nvPicPr>
          <p:cNvPr id="6" name="Picture 5"/>
          <p:cNvPicPr>
            <a:picLocks noChangeAspect="1"/>
          </p:cNvPicPr>
          <p:nvPr/>
        </p:nvPicPr>
        <p:blipFill>
          <a:blip r:embed="rId3"/>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2463060659"/>
      </p:ext>
    </p:extLst>
  </p:cSld>
  <p:clrMapOvr>
    <a:masterClrMapping/>
  </p:clrMapOvr>
  <mc:AlternateContent xmlns:mc="http://schemas.openxmlformats.org/markup-compatibility/2006" xmlns:p14="http://schemas.microsoft.com/office/powerpoint/2010/main">
    <mc:Choice Requires="p14">
      <p:transition spd="slow" p14:dur="2000" advTm="128409"/>
    </mc:Choice>
    <mc:Fallback xmlns="">
      <p:transition spd="slow" advTm="128409"/>
    </mc:Fallback>
  </mc:AlternateContent>
  <p:extLst>
    <p:ext uri="{3A86A75C-4F4B-4683-9AE1-C65F6400EC91}">
      <p14:laserTraceLst xmlns:p14="http://schemas.microsoft.com/office/powerpoint/2010/main">
        <p14:tracePtLst>
          <p14:tracePt t="53226" x="142875" y="401638"/>
          <p14:tracePt t="53234" x="133350" y="428625"/>
          <p14:tracePt t="53241" x="125413" y="446088"/>
          <p14:tracePt t="53249" x="115888" y="446088"/>
          <p14:tracePt t="56474" x="125413" y="446088"/>
          <p14:tracePt t="56530" x="133350" y="446088"/>
          <p14:tracePt t="56546" x="142875" y="446088"/>
          <p14:tracePt t="56578" x="152400" y="446088"/>
          <p14:tracePt t="56586" x="160338" y="446088"/>
          <p14:tracePt t="56594" x="169863" y="446088"/>
          <p14:tracePt t="56618" x="179388" y="446088"/>
          <p14:tracePt t="56626" x="187325" y="446088"/>
          <p14:tracePt t="56638" x="196850" y="438150"/>
          <p14:tracePt t="56655" x="231775" y="428625"/>
          <p14:tracePt t="56671" x="268288" y="411163"/>
          <p14:tracePt t="56688" x="347663" y="401638"/>
          <p14:tracePt t="56762" x="1660525" y="133350"/>
          <p14:tracePt t="56770" x="1874838" y="80963"/>
          <p14:tracePt t="56778" x="2116138" y="44450"/>
          <p14:tracePt t="56788" x="2347913" y="0"/>
          <p14:tracePt t="56805" x="2776538" y="0"/>
          <p14:tracePt t="56822" x="3098800" y="0"/>
          <p14:tracePt t="56839" x="3295650" y="0"/>
          <p14:tracePt t="56855" x="3394075" y="0"/>
          <p14:tracePt t="56872" x="3465513" y="0"/>
          <p14:tracePt t="56889" x="3581400" y="44450"/>
          <p14:tracePt t="56906" x="4000500" y="419100"/>
          <p14:tracePt t="56970" x="5384800" y="2027238"/>
          <p14:tracePt t="56988" x="5465763" y="2160588"/>
          <p14:tracePt t="57005" x="5473700" y="2251075"/>
          <p14:tracePt t="57022" x="5438775" y="2366963"/>
          <p14:tracePt t="57039" x="5268913" y="2482850"/>
          <p14:tracePt t="57055" x="4956175" y="2625725"/>
          <p14:tracePt t="57072" x="4500563" y="2751138"/>
          <p14:tracePt t="57089" x="3946525" y="2795588"/>
          <p14:tracePt t="57105" x="3116263" y="2813050"/>
          <p14:tracePt t="57122" x="2608263" y="2751138"/>
          <p14:tracePt t="57139" x="2179638" y="2633663"/>
          <p14:tracePt t="57156" x="1652588" y="2446338"/>
          <p14:tracePt t="57172" x="1108075" y="2232025"/>
          <p14:tracePt t="57189" x="598488" y="2009775"/>
          <p14:tracePt t="57206" x="169863" y="1768475"/>
          <p14:tracePt t="57222" x="0" y="1571625"/>
          <p14:tracePt t="57239" x="0" y="1366838"/>
          <p14:tracePt t="57256" x="0" y="1196975"/>
          <p14:tracePt t="57273" x="9525" y="1000125"/>
          <p14:tracePt t="57290" x="276225" y="608013"/>
          <p14:tracePt t="57306" x="660400" y="303213"/>
          <p14:tracePt t="57330" x="1625600" y="0"/>
          <p14:tracePt t="57340" x="2098675" y="0"/>
          <p14:tracePt t="57356" x="3330575" y="0"/>
          <p14:tracePt t="57373" x="4679950" y="0"/>
          <p14:tracePt t="57390" x="6000750" y="0"/>
          <p14:tracePt t="57406" x="7259638" y="0"/>
          <p14:tracePt t="57423" x="8224838" y="0"/>
          <p14:tracePt t="57440" x="8983663" y="44450"/>
          <p14:tracePt t="57457" x="9358313" y="88900"/>
          <p14:tracePt t="57474" x="9474200" y="107950"/>
          <p14:tracePt t="57490" x="9483725" y="107950"/>
          <p14:tracePt t="57658" x="9491663" y="115888"/>
          <p14:tracePt t="57674" x="9491663" y="133350"/>
          <p14:tracePt t="57682" x="9474200" y="152400"/>
          <p14:tracePt t="57691" x="9456738" y="169863"/>
          <p14:tracePt t="57707" x="9402763" y="231775"/>
          <p14:tracePt t="57724" x="9313863" y="330200"/>
          <p14:tracePt t="57740" x="9197975" y="490538"/>
          <p14:tracePt t="57757" x="9063038" y="687388"/>
          <p14:tracePt t="57774" x="8902700" y="965200"/>
          <p14:tracePt t="57791" x="8697913" y="1295400"/>
          <p14:tracePt t="57807" x="8518525" y="1625600"/>
          <p14:tracePt t="57824" x="8412163" y="1884363"/>
          <p14:tracePt t="57841" x="8323263" y="2108200"/>
          <p14:tracePt t="57858" x="8205788" y="2366963"/>
          <p14:tracePt t="57874" x="8161338" y="2482850"/>
          <p14:tracePt t="57891" x="8134350" y="2544763"/>
          <p14:tracePt t="57908" x="8126413" y="2554288"/>
          <p14:tracePt t="57954" x="8116888" y="2562225"/>
          <p14:tracePt t="57978" x="8089900" y="2554288"/>
          <p14:tracePt t="57986" x="8045450" y="2527300"/>
          <p14:tracePt t="57994" x="7974013" y="2465388"/>
          <p14:tracePt t="58008" x="7867650" y="2384425"/>
          <p14:tracePt t="58024" x="7545388" y="2170113"/>
          <p14:tracePt t="58041" x="7143750" y="1911350"/>
          <p14:tracePt t="58058" x="6562725" y="1633538"/>
          <p14:tracePt t="58075" x="6259513" y="1509713"/>
          <p14:tracePt t="58091" x="6062663" y="1446213"/>
          <p14:tracePt t="58108" x="5946775" y="1411288"/>
          <p14:tracePt t="58125" x="5884863" y="1384300"/>
          <p14:tracePt t="58141" x="5875338" y="1384300"/>
          <p14:tracePt t="58158" x="5857875" y="1374775"/>
          <p14:tracePt t="58191" x="5848350" y="1366838"/>
          <p14:tracePt t="58208" x="5840413" y="1330325"/>
          <p14:tracePt t="58211" x="5830888" y="1312863"/>
          <p14:tracePt t="58225" x="5822950" y="1285875"/>
          <p14:tracePt t="58242" x="5822950" y="1196975"/>
          <p14:tracePt t="58258" x="5840413" y="1108075"/>
          <p14:tracePt t="58275" x="5884863" y="1000125"/>
          <p14:tracePt t="58292" x="5929313" y="901700"/>
          <p14:tracePt t="58308" x="5983288" y="803275"/>
          <p14:tracePt t="58325" x="6054725" y="696913"/>
          <p14:tracePt t="58342" x="6108700" y="608013"/>
          <p14:tracePt t="58359" x="6143625" y="571500"/>
          <p14:tracePt t="58375" x="6153150" y="554038"/>
          <p14:tracePt t="58426" x="6143625" y="561975"/>
          <p14:tracePt t="58434" x="6099175" y="598488"/>
          <p14:tracePt t="58442" x="6027738" y="660400"/>
          <p14:tracePt t="58459" x="5840413" y="857250"/>
          <p14:tracePt t="58475" x="5562600" y="1160463"/>
          <p14:tracePt t="58492" x="5259388" y="1517650"/>
          <p14:tracePt t="58509" x="4991100" y="1847850"/>
          <p14:tracePt t="58526" x="4751388" y="2152650"/>
          <p14:tracePt t="58542" x="4581525" y="2401888"/>
          <p14:tracePt t="58559" x="4456113" y="2616200"/>
          <p14:tracePt t="58576" x="4357688" y="2776538"/>
          <p14:tracePt t="58592" x="4295775" y="2884488"/>
          <p14:tracePt t="58609" x="4268788" y="2938463"/>
          <p14:tracePt t="58626" x="4259263" y="2982913"/>
          <p14:tracePt t="58643" x="4251325" y="3017838"/>
          <p14:tracePt t="58659" x="4241800" y="3054350"/>
          <p14:tracePt t="58676" x="4224338" y="3125788"/>
          <p14:tracePt t="58693" x="4197350" y="3224213"/>
          <p14:tracePt t="58709" x="4125913" y="3375025"/>
          <p14:tracePt t="58726" x="4017963" y="3544888"/>
          <p14:tracePt t="58743" x="3857625" y="3697288"/>
          <p14:tracePt t="58759" x="3670300" y="3848100"/>
          <p14:tracePt t="58776" x="3473450" y="3990975"/>
          <p14:tracePt t="58793" x="3259138" y="4116388"/>
          <p14:tracePt t="58810" x="3027363" y="4205288"/>
          <p14:tracePt t="58826" x="2982913" y="4224338"/>
          <p14:tracePt t="58843" x="2973388" y="4224338"/>
          <p14:tracePt t="58860" x="2938463" y="4224338"/>
          <p14:tracePt t="58876" x="2901950" y="4205288"/>
          <p14:tracePt t="58893" x="2830513" y="4143375"/>
          <p14:tracePt t="58910" x="2741613" y="4081463"/>
          <p14:tracePt t="58926" x="2679700" y="4010025"/>
          <p14:tracePt t="58943" x="2625725" y="3946525"/>
          <p14:tracePt t="58960" x="2608263" y="3919538"/>
          <p14:tracePt t="58977" x="2608263" y="3894138"/>
          <p14:tracePt t="58993" x="2608263" y="3857625"/>
          <p14:tracePt t="59010" x="2697163" y="3776663"/>
          <p14:tracePt t="59027" x="2813050" y="3697288"/>
          <p14:tracePt t="59043" x="3000375" y="3616325"/>
          <p14:tracePt t="59060" x="3197225" y="3527425"/>
          <p14:tracePt t="59077" x="3429000" y="3446463"/>
          <p14:tracePt t="59093" x="3670300" y="3394075"/>
          <p14:tracePt t="59110" x="3902075" y="3340100"/>
          <p14:tracePt t="59127" x="4098925" y="3322638"/>
          <p14:tracePt t="59144" x="4276725" y="3322638"/>
          <p14:tracePt t="59160" x="4429125" y="3357563"/>
          <p14:tracePt t="59177" x="4545013" y="3402013"/>
          <p14:tracePt t="59194" x="4643438" y="3500438"/>
          <p14:tracePt t="59210" x="4687888" y="3581400"/>
          <p14:tracePt t="59227" x="4705350" y="3660775"/>
          <p14:tracePt t="59244" x="4714875" y="3732213"/>
          <p14:tracePt t="59261" x="4705350" y="3795713"/>
          <p14:tracePt t="59277" x="4679950" y="3830638"/>
          <p14:tracePt t="59294" x="4652963" y="3840163"/>
          <p14:tracePt t="59311" x="4652963" y="3848100"/>
          <p14:tracePt t="59327" x="4633913" y="3848100"/>
          <p14:tracePt t="59344" x="4589463" y="3830638"/>
          <p14:tracePt t="59361" x="4545013" y="3803650"/>
          <p14:tracePt t="59378" x="4473575" y="3759200"/>
          <p14:tracePt t="59394" x="4330700" y="3679825"/>
          <p14:tracePt t="59411" x="4241800" y="3652838"/>
          <p14:tracePt t="59428" x="4160838" y="3625850"/>
          <p14:tracePt t="59444" x="4116388" y="3616325"/>
          <p14:tracePt t="59461" x="4054475" y="3608388"/>
          <p14:tracePt t="59478" x="4017963" y="3598863"/>
          <p14:tracePt t="59494" x="4000500" y="3589338"/>
          <p14:tracePt t="59511" x="3973513" y="3581400"/>
          <p14:tracePt t="59528" x="3956050" y="3571875"/>
          <p14:tracePt t="59544" x="3938588" y="3562350"/>
          <p14:tracePt t="59561" x="3911600" y="3554413"/>
          <p14:tracePt t="59578" x="3884613" y="3544888"/>
          <p14:tracePt t="59594" x="3848100" y="3536950"/>
          <p14:tracePt t="59611" x="3840163" y="3536950"/>
          <p14:tracePt t="59628" x="3813175" y="3527425"/>
          <p14:tracePt t="59645" x="3803650" y="3527425"/>
          <p14:tracePt t="59661" x="3795713" y="3527425"/>
          <p14:tracePt t="59699" x="3786188" y="3527425"/>
          <p14:tracePt t="59739" x="3768725" y="3527425"/>
          <p14:tracePt t="59747" x="3768725" y="3536950"/>
          <p14:tracePt t="59755" x="3751263" y="3536950"/>
          <p14:tracePt t="59763" x="3751263" y="3554413"/>
          <p14:tracePt t="59778" x="3724275" y="3589338"/>
          <p14:tracePt t="59795" x="3705225" y="3625850"/>
          <p14:tracePt t="59812" x="3697288" y="3643313"/>
          <p14:tracePt t="59828" x="3687763" y="3670300"/>
          <p14:tracePt t="59845" x="3687763" y="3679825"/>
          <p14:tracePt t="59862" x="3687763" y="3687763"/>
          <p14:tracePt t="60051" x="3687763" y="3697288"/>
          <p14:tracePt t="60067" x="3705225" y="3697288"/>
          <p14:tracePt t="60075" x="3724275" y="3697288"/>
          <p14:tracePt t="60083" x="3751263" y="3697288"/>
          <p14:tracePt t="60096" x="3786188" y="3687763"/>
          <p14:tracePt t="60112" x="3857625" y="3652838"/>
          <p14:tracePt t="60129" x="3919538" y="3554413"/>
          <p14:tracePt t="60146" x="3983038" y="3375025"/>
          <p14:tracePt t="60162" x="3990975" y="3241675"/>
          <p14:tracePt t="60179" x="3990975" y="3089275"/>
          <p14:tracePt t="60196" x="3965575" y="2928938"/>
          <p14:tracePt t="60213" x="3911600" y="2776538"/>
          <p14:tracePt t="60229" x="3848100" y="2625725"/>
          <p14:tracePt t="60246" x="3786188" y="2465388"/>
          <p14:tracePt t="60263" x="3732213" y="2251075"/>
          <p14:tracePt t="60279" x="3697288" y="2044700"/>
          <p14:tracePt t="60296" x="3652838" y="1847850"/>
          <p14:tracePt t="60313" x="3643313" y="1704975"/>
          <p14:tracePt t="60330" x="3643313" y="1554163"/>
          <p14:tracePt t="60346" x="3643313" y="1419225"/>
          <p14:tracePt t="60363" x="3643313" y="1330325"/>
          <p14:tracePt t="60380" x="3660775" y="1268413"/>
          <p14:tracePt t="60396" x="3660775" y="1250950"/>
          <p14:tracePt t="60475" x="3660775" y="1241425"/>
          <p14:tracePt t="60491" x="3679825" y="1241425"/>
          <p14:tracePt t="60499" x="3714750" y="1258888"/>
          <p14:tracePt t="60507" x="3768725" y="1285875"/>
          <p14:tracePt t="60515" x="3840163" y="1322388"/>
          <p14:tracePt t="60530" x="4010025" y="1366838"/>
          <p14:tracePt t="60547" x="4214813" y="1411288"/>
          <p14:tracePt t="60563" x="4473575" y="1438275"/>
          <p14:tracePt t="60580" x="4741863" y="1438275"/>
          <p14:tracePt t="60597" x="5018088" y="1428750"/>
          <p14:tracePt t="60614" x="5214938" y="1411288"/>
          <p14:tracePt t="60630" x="5340350" y="1384300"/>
          <p14:tracePt t="60647" x="5394325" y="1374775"/>
          <p14:tracePt t="60664" x="5402263" y="1374775"/>
          <p14:tracePt t="60680" x="5419725" y="1374775"/>
          <p14:tracePt t="60697" x="5446713" y="1374775"/>
          <p14:tracePt t="60714" x="5537200" y="1509713"/>
          <p14:tracePt t="60730" x="5634038" y="1731963"/>
          <p14:tracePt t="60747" x="5751513" y="2108200"/>
          <p14:tracePt t="60764" x="5848350" y="2554288"/>
          <p14:tracePt t="60780" x="5938838" y="2982913"/>
          <p14:tracePt t="60797" x="5973763" y="3322638"/>
          <p14:tracePt t="60814" x="5973763" y="3544888"/>
          <p14:tracePt t="60831" x="5973763" y="3751263"/>
          <p14:tracePt t="60847" x="5973763" y="3875088"/>
          <p14:tracePt t="60864" x="5973763" y="3946525"/>
          <p14:tracePt t="60881" x="5973763" y="3965575"/>
          <p14:tracePt t="60898" x="5973763" y="3990975"/>
          <p14:tracePt t="60914" x="5973763" y="4000500"/>
          <p14:tracePt t="60987" x="5956300" y="4017963"/>
          <p14:tracePt t="60995" x="5946775" y="4027488"/>
          <p14:tracePt t="61003" x="5929313" y="4027488"/>
          <p14:tracePt t="61014" x="5894388" y="4037013"/>
          <p14:tracePt t="61031" x="5759450" y="4044950"/>
          <p14:tracePt t="61048" x="5518150" y="4044950"/>
          <p14:tracePt t="61064" x="5205413" y="4044950"/>
          <p14:tracePt t="61081" x="4795838" y="4044950"/>
          <p14:tracePt t="61098" x="4160838" y="4044950"/>
          <p14:tracePt t="61115" x="3813175" y="4044950"/>
          <p14:tracePt t="61131" x="3536950" y="4071938"/>
          <p14:tracePt t="61148" x="3295650" y="4116388"/>
          <p14:tracePt t="61165" x="3054350" y="4179888"/>
          <p14:tracePt t="61181" x="2840038" y="4276725"/>
          <p14:tracePt t="61198" x="2589213" y="4411663"/>
          <p14:tracePt t="61215" x="2251075" y="4616450"/>
          <p14:tracePt t="61232" x="1884363" y="4803775"/>
          <p14:tracePt t="61248" x="1517650" y="4973638"/>
          <p14:tracePt t="61251" x="1384300" y="5018088"/>
          <p14:tracePt t="61265" x="1258888" y="5072063"/>
          <p14:tracePt t="61282" x="1044575" y="5153025"/>
          <p14:tracePt t="61298" x="866775" y="5224463"/>
          <p14:tracePt t="61315" x="812800" y="5251450"/>
          <p14:tracePt t="61332" x="776288" y="5259388"/>
          <p14:tracePt t="61348" x="768350" y="5259388"/>
          <p14:tracePt t="61382" x="758825" y="5259388"/>
          <p14:tracePt t="61398" x="750888" y="5259388"/>
          <p14:tracePt t="61415" x="731838" y="5259388"/>
          <p14:tracePt t="61432" x="723900" y="5259388"/>
          <p14:tracePt t="63019" x="731838" y="5259388"/>
          <p14:tracePt t="63027" x="758825" y="5259388"/>
          <p14:tracePt t="63035" x="785813" y="5259388"/>
          <p14:tracePt t="63052" x="857250" y="5224463"/>
          <p14:tracePt t="63069" x="955675" y="5180013"/>
          <p14:tracePt t="63086" x="1108075" y="5081588"/>
          <p14:tracePt t="63102" x="1285875" y="4902200"/>
          <p14:tracePt t="63119" x="1571625" y="4572000"/>
          <p14:tracePt t="63136" x="1928813" y="4116388"/>
          <p14:tracePt t="63152" x="2366963" y="3554413"/>
          <p14:tracePt t="63169" x="2847975" y="2938463"/>
          <p14:tracePt t="63186" x="3429000" y="2224088"/>
          <p14:tracePt t="63203" x="4224338" y="1258888"/>
          <p14:tracePt t="63219" x="4687888" y="822325"/>
          <p14:tracePt t="63236" x="4991100" y="598488"/>
          <p14:tracePt t="63253" x="5160963" y="490538"/>
          <p14:tracePt t="63269" x="5241925" y="446088"/>
          <p14:tracePt t="63286" x="5259388" y="438150"/>
          <p14:tracePt t="63563" x="5259388" y="473075"/>
          <p14:tracePt t="63571" x="5232400" y="527050"/>
          <p14:tracePt t="63579" x="5214938" y="608013"/>
          <p14:tracePt t="63587" x="5187950" y="687388"/>
          <p14:tracePt t="63603" x="5108575" y="884238"/>
          <p14:tracePt t="63620" x="5000625" y="1169988"/>
          <p14:tracePt t="63637" x="4867275" y="1455738"/>
          <p14:tracePt t="63654" x="4732338" y="1714500"/>
          <p14:tracePt t="63670" x="4616450" y="1911350"/>
          <p14:tracePt t="63687" x="4518025" y="2071688"/>
          <p14:tracePt t="63704" x="4419600" y="2241550"/>
          <p14:tracePt t="63720" x="4340225" y="2366963"/>
          <p14:tracePt t="63737" x="4276725" y="2465388"/>
          <p14:tracePt t="63754" x="4251325" y="2527300"/>
          <p14:tracePt t="63770" x="4241800" y="2536825"/>
          <p14:tracePt t="63843" x="4251325" y="2536825"/>
          <p14:tracePt t="63851" x="4276725" y="2527300"/>
          <p14:tracePt t="63860" x="4303713" y="2509838"/>
          <p14:tracePt t="63871" x="4330700" y="2490788"/>
          <p14:tracePt t="63887" x="4446588" y="2438400"/>
          <p14:tracePt t="63904" x="4581525" y="2384425"/>
          <p14:tracePt t="63921" x="4705350" y="2330450"/>
          <p14:tracePt t="63937" x="4822825" y="2286000"/>
          <p14:tracePt t="63954" x="4919663" y="2241550"/>
          <p14:tracePt t="63971" x="5037138" y="2187575"/>
          <p14:tracePt t="63988" x="5072063" y="2170113"/>
          <p14:tracePt t="64004" x="5081588" y="2170113"/>
          <p14:tracePt t="65428" x="5062538" y="2179638"/>
          <p14:tracePt t="65436" x="5054600" y="2197100"/>
          <p14:tracePt t="65444" x="5045075" y="2205038"/>
          <p14:tracePt t="65457" x="5027613" y="2214563"/>
          <p14:tracePt t="65474" x="5000625" y="2251075"/>
          <p14:tracePt t="65491" x="4965700" y="2295525"/>
          <p14:tracePt t="65507" x="4946650" y="2322513"/>
          <p14:tracePt t="65524" x="4919663" y="2357438"/>
          <p14:tracePt t="65541" x="4894263" y="2393950"/>
          <p14:tracePt t="65558" x="4867275" y="2428875"/>
          <p14:tracePt t="65574" x="4822825" y="2473325"/>
          <p14:tracePt t="65591" x="4795838" y="2517775"/>
          <p14:tracePt t="65608" x="4768850" y="2554288"/>
          <p14:tracePt t="65625" x="4741863" y="2589213"/>
          <p14:tracePt t="65641" x="4724400" y="2608263"/>
          <p14:tracePt t="65658" x="4714875" y="2633663"/>
          <p14:tracePt t="65675" x="4697413" y="2660650"/>
          <p14:tracePt t="65716" x="4697413" y="2670175"/>
          <p14:tracePt t="66772" x="4679950" y="2670175"/>
          <p14:tracePt t="66780" x="4652963" y="2670175"/>
          <p14:tracePt t="66788" x="4616450" y="2670175"/>
          <p14:tracePt t="66796" x="4572000" y="2670175"/>
          <p14:tracePt t="66810" x="4518025" y="2670175"/>
          <p14:tracePt t="66827" x="4303713" y="2705100"/>
          <p14:tracePt t="66844" x="4179888" y="2732088"/>
          <p14:tracePt t="66861" x="4089400" y="2776538"/>
          <p14:tracePt t="66877" x="4027488" y="2822575"/>
          <p14:tracePt t="66894" x="3973513" y="2884488"/>
          <p14:tracePt t="66911" x="3946525" y="2965450"/>
          <p14:tracePt t="66927" x="3911600" y="3081338"/>
          <p14:tracePt t="66944" x="3875088" y="3232150"/>
          <p14:tracePt t="66961" x="3848100" y="3384550"/>
          <p14:tracePt t="66978" x="3830638" y="3527425"/>
          <p14:tracePt t="66994" x="3830638" y="3633788"/>
          <p14:tracePt t="67011" x="3875088" y="3768725"/>
          <p14:tracePt t="67028" x="3919538" y="3813175"/>
          <p14:tracePt t="67044" x="3965575" y="3857625"/>
          <p14:tracePt t="67061" x="4010025" y="3875088"/>
          <p14:tracePt t="67078" x="4062413" y="3902075"/>
          <p14:tracePt t="67095" x="4133850" y="3902075"/>
          <p14:tracePt t="67111" x="4251325" y="3884613"/>
          <p14:tracePt t="67128" x="4375150" y="3840163"/>
          <p14:tracePt t="67145" x="4527550" y="3768725"/>
          <p14:tracePt t="67161" x="4679950" y="3679825"/>
          <p14:tracePt t="67178" x="4848225" y="3598863"/>
          <p14:tracePt t="67195" x="4965700" y="3509963"/>
          <p14:tracePt t="67211" x="5089525" y="3384550"/>
          <p14:tracePt t="67228" x="5116513" y="3330575"/>
          <p14:tracePt t="67245" x="5126038" y="3295650"/>
          <p14:tracePt t="67262" x="5126038" y="3259138"/>
          <p14:tracePt t="67278" x="5126038" y="3232150"/>
          <p14:tracePt t="67295" x="5116513" y="3187700"/>
          <p14:tracePt t="67312" x="5099050" y="3143250"/>
          <p14:tracePt t="67328" x="5054600" y="3081338"/>
          <p14:tracePt t="67345" x="5000625" y="3036888"/>
          <p14:tracePt t="67362" x="4946650" y="3000375"/>
          <p14:tracePt t="67378" x="4867275" y="2955925"/>
          <p14:tracePt t="67395" x="4724400" y="2894013"/>
          <p14:tracePt t="67412" x="4652963" y="2867025"/>
          <p14:tracePt t="67429" x="4598988" y="2847975"/>
          <p14:tracePt t="67445" x="4545013" y="2830513"/>
          <p14:tracePt t="67462" x="4527550" y="2830513"/>
          <p14:tracePt t="67479" x="4491038" y="2822575"/>
          <p14:tracePt t="67495" x="4483100" y="2822575"/>
          <p14:tracePt t="67964" x="4500563" y="2813050"/>
          <p14:tracePt t="67972" x="4545013" y="2795588"/>
          <p14:tracePt t="67980" x="4589463" y="2786063"/>
          <p14:tracePt t="67996" x="4751388" y="2759075"/>
          <p14:tracePt t="68013" x="4946650" y="2714625"/>
          <p14:tracePt t="68030" x="5170488" y="2660650"/>
          <p14:tracePt t="68047" x="5446713" y="2608263"/>
          <p14:tracePt t="68063" x="5688013" y="2554288"/>
          <p14:tracePt t="68080" x="5911850" y="2517775"/>
          <p14:tracePt t="68097" x="6062663" y="2490788"/>
          <p14:tracePt t="68113" x="6161088" y="2455863"/>
          <p14:tracePt t="68130" x="6197600" y="2446338"/>
          <p14:tracePt t="68147" x="6205538" y="2446338"/>
          <p14:tracePt t="68868" x="6215063" y="2446338"/>
          <p14:tracePt t="68908" x="6224588" y="2455863"/>
          <p14:tracePt t="69332" x="6232525" y="2473325"/>
          <p14:tracePt t="69342" x="6242050" y="2490788"/>
          <p14:tracePt t="69349" x="6251575" y="2509838"/>
          <p14:tracePt t="69366" x="6276975" y="2544763"/>
          <p14:tracePt t="69383" x="6303963" y="2581275"/>
          <p14:tracePt t="69400" x="6330950" y="2625725"/>
          <p14:tracePt t="69416" x="6357938" y="2660650"/>
          <p14:tracePt t="69433" x="6375400" y="2687638"/>
          <p14:tracePt t="69450" x="6394450" y="2732088"/>
          <p14:tracePt t="69466" x="6419850" y="2786063"/>
          <p14:tracePt t="69483" x="6429375" y="2867025"/>
          <p14:tracePt t="69500" x="6429375" y="3036888"/>
          <p14:tracePt t="69516" x="6429375" y="3179763"/>
          <p14:tracePt t="69533" x="6402388" y="3313113"/>
          <p14:tracePt t="69550" x="6367463" y="3446463"/>
          <p14:tracePt t="69567" x="6303963" y="3581400"/>
          <p14:tracePt t="69583" x="6224588" y="3705225"/>
          <p14:tracePt t="69600" x="6126163" y="3848100"/>
          <p14:tracePt t="69617" x="6000750" y="4017963"/>
          <p14:tracePt t="69633" x="5830888" y="4197350"/>
          <p14:tracePt t="69650" x="5589588" y="4402138"/>
          <p14:tracePt t="69667" x="5330825" y="4608513"/>
          <p14:tracePt t="69684" x="5045075" y="4875213"/>
          <p14:tracePt t="69700" x="4902200" y="5045075"/>
          <p14:tracePt t="69717" x="4751388" y="5214938"/>
          <p14:tracePt t="69734" x="4598988" y="5367338"/>
          <p14:tracePt t="69750" x="4438650" y="5518150"/>
          <p14:tracePt t="69767" x="4286250" y="5661025"/>
          <p14:tracePt t="69784" x="4187825" y="5786438"/>
          <p14:tracePt t="69800" x="4133850" y="5848350"/>
          <p14:tracePt t="69817" x="4098925" y="5884863"/>
          <p14:tracePt t="69834" x="4071938" y="5902325"/>
          <p14:tracePt t="69851" x="4054475" y="5911850"/>
          <p14:tracePt t="69852" x="4054475" y="5919788"/>
          <p14:tracePt t="69869" x="4044950" y="5919788"/>
          <p14:tracePt t="69884" x="4037013" y="5929313"/>
          <p14:tracePt t="69901" x="4027488" y="5938838"/>
          <p14:tracePt t="69917" x="4010025" y="5965825"/>
          <p14:tracePt t="69934" x="3973513" y="6000750"/>
          <p14:tracePt t="69951" x="3938588" y="6027738"/>
          <p14:tracePt t="69967" x="3894138" y="6089650"/>
          <p14:tracePt t="69984" x="3857625" y="6143625"/>
          <p14:tracePt t="70001" x="3795713" y="6205538"/>
          <p14:tracePt t="70018" x="3751263" y="6251575"/>
          <p14:tracePt t="70034" x="3697288" y="6276975"/>
          <p14:tracePt t="70051" x="3652838" y="6303963"/>
          <p14:tracePt t="70068" x="3598863" y="6323013"/>
          <p14:tracePt t="70084" x="3581400" y="6323013"/>
          <p14:tracePt t="70101" x="3571875" y="6323013"/>
          <p14:tracePt t="70118" x="3544888" y="6313488"/>
          <p14:tracePt t="70135" x="3527425" y="6276975"/>
          <p14:tracePt t="70151" x="3509963" y="6232525"/>
          <p14:tracePt t="70168" x="3500438" y="6153150"/>
          <p14:tracePt t="70185" x="3500438" y="6089650"/>
          <p14:tracePt t="70201" x="3509963" y="6000750"/>
          <p14:tracePt t="70218" x="3554413" y="5938838"/>
          <p14:tracePt t="70235" x="3581400" y="5902325"/>
          <p14:tracePt t="70252" x="3633788" y="5848350"/>
          <p14:tracePt t="70268" x="3670300" y="5822950"/>
          <p14:tracePt t="70285" x="3714750" y="5795963"/>
          <p14:tracePt t="70302" x="3759200" y="5776913"/>
          <p14:tracePt t="70318" x="3803650" y="5768975"/>
          <p14:tracePt t="70335" x="3848100" y="5759450"/>
          <p14:tracePt t="70352" x="3884613" y="5751513"/>
          <p14:tracePt t="70368" x="3911600" y="5741988"/>
          <p14:tracePt t="70385" x="3946525" y="5732463"/>
          <p14:tracePt t="70402" x="3973513" y="5724525"/>
          <p14:tracePt t="70418" x="4000500" y="5715000"/>
          <p14:tracePt t="70435" x="4017963" y="5688013"/>
          <p14:tracePt t="70452" x="4089400" y="5518150"/>
          <p14:tracePt t="70469" x="4108450" y="5367338"/>
          <p14:tracePt t="70485" x="4108450" y="5205413"/>
          <p14:tracePt t="70502" x="4062413" y="5045075"/>
          <p14:tracePt t="70519" x="4017963" y="4929188"/>
          <p14:tracePt t="70535" x="3965575" y="4848225"/>
          <p14:tracePt t="70552" x="3946525" y="4813300"/>
          <p14:tracePt t="70569" x="3929063" y="4795838"/>
          <p14:tracePt t="70602" x="3929063" y="4776788"/>
          <p14:tracePt t="70619" x="3929063" y="4768850"/>
          <p14:tracePt t="70636" x="3929063" y="4714875"/>
          <p14:tracePt t="70652" x="3946525" y="4679950"/>
          <p14:tracePt t="70669" x="3965575" y="4616450"/>
          <p14:tracePt t="70686" x="4017963" y="4545013"/>
          <p14:tracePt t="70702" x="4081463" y="4465638"/>
          <p14:tracePt t="70719" x="4152900" y="4375150"/>
          <p14:tracePt t="70736" x="4197350" y="4330700"/>
          <p14:tracePt t="70753" x="4205288" y="4322763"/>
          <p14:tracePt t="70861" x="4214813" y="4322763"/>
          <p14:tracePt t="70869" x="4214813" y="4330700"/>
          <p14:tracePt t="70877" x="4214813" y="4357688"/>
          <p14:tracePt t="70886" x="4224338" y="4367213"/>
          <p14:tracePt t="70903" x="4232275" y="4394200"/>
          <p14:tracePt t="70936" x="4232275" y="4402138"/>
          <p14:tracePt t="70965" x="4251325" y="4419600"/>
          <p14:tracePt t="70973" x="4259263" y="4419600"/>
          <p14:tracePt t="70986" x="4268788" y="4429125"/>
          <p14:tracePt t="71003" x="4340225" y="4456113"/>
          <p14:tracePt t="71020" x="4562475" y="4465638"/>
          <p14:tracePt t="71036" x="4857750" y="4456113"/>
          <p14:tracePt t="71053" x="5224463" y="4411663"/>
          <p14:tracePt t="71070" x="5653088" y="4313238"/>
          <p14:tracePt t="71087" x="6054725" y="4241800"/>
          <p14:tracePt t="71103" x="6313488" y="4152900"/>
          <p14:tracePt t="71120" x="6465888" y="4098925"/>
          <p14:tracePt t="71137" x="6527800" y="4062413"/>
          <p14:tracePt t="71153" x="6537325" y="4054475"/>
          <p14:tracePt t="71308" x="6483350" y="4062413"/>
          <p14:tracePt t="71317" x="6446838" y="4098925"/>
          <p14:tracePt t="71325" x="6394450" y="4133850"/>
          <p14:tracePt t="71337" x="6323013" y="4179888"/>
          <p14:tracePt t="71354" x="6215063" y="4286250"/>
          <p14:tracePt t="71357" x="6170613" y="4340225"/>
          <p14:tracePt t="71370" x="6116638" y="4394200"/>
          <p14:tracePt t="71387" x="6027738" y="4491038"/>
          <p14:tracePt t="71404" x="5911850" y="4608513"/>
          <p14:tracePt t="71421" x="5848350" y="4679950"/>
          <p14:tracePt t="71437" x="5759450" y="4732338"/>
          <p14:tracePt t="71454" x="5653088" y="4795838"/>
          <p14:tracePt t="71471" x="5527675" y="4848225"/>
          <p14:tracePt t="71487" x="5419725" y="4875213"/>
          <p14:tracePt t="71504" x="5295900" y="4894263"/>
          <p14:tracePt t="71521" x="5197475" y="4894263"/>
          <p14:tracePt t="71538" x="5062538" y="4857750"/>
          <p14:tracePt t="71554" x="4894263" y="4776788"/>
          <p14:tracePt t="71571" x="4660900" y="4643438"/>
          <p14:tracePt t="71588" x="4224338" y="4367213"/>
          <p14:tracePt t="71604" x="3946525" y="4160838"/>
          <p14:tracePt t="71621" x="3741738" y="3973513"/>
          <p14:tracePt t="71638" x="3616325" y="3822700"/>
          <p14:tracePt t="71655" x="3544888" y="3670300"/>
          <p14:tracePt t="71671" x="3509963" y="3509963"/>
          <p14:tracePt t="71688" x="3500438" y="3340100"/>
          <p14:tracePt t="71705" x="3527425" y="3170238"/>
          <p14:tracePt t="71721" x="3544888" y="3036888"/>
          <p14:tracePt t="71738" x="3581400" y="2911475"/>
          <p14:tracePt t="71755" x="3625850" y="2803525"/>
          <p14:tracePt t="71771" x="3687763" y="2697163"/>
          <p14:tracePt t="71788" x="3822700" y="2500313"/>
          <p14:tracePt t="71805" x="3929063" y="2357438"/>
          <p14:tracePt t="71822" x="4017963" y="2251075"/>
          <p14:tracePt t="71838" x="4081463" y="2170113"/>
          <p14:tracePt t="71855" x="4143375" y="2098675"/>
          <p14:tracePt t="71872" x="4170363" y="2062163"/>
          <p14:tracePt t="71888" x="4170363" y="2054225"/>
          <p14:tracePt t="72373" x="4179888" y="2044700"/>
          <p14:tracePt t="72381" x="4179888" y="2036763"/>
          <p14:tracePt t="72389" x="4197350" y="2027238"/>
          <p14:tracePt t="72406" x="4224338" y="2009775"/>
          <p14:tracePt t="72423" x="4251325" y="1990725"/>
          <p14:tracePt t="72440" x="4313238" y="1955800"/>
          <p14:tracePt t="72456" x="4384675" y="1911350"/>
          <p14:tracePt t="72473" x="4465638" y="1874838"/>
          <p14:tracePt t="72490" x="4589463" y="1839913"/>
          <p14:tracePt t="72506" x="4714875" y="1812925"/>
          <p14:tracePt t="72523" x="4822825" y="1803400"/>
          <p14:tracePt t="72540" x="4911725" y="1776413"/>
          <p14:tracePt t="72556" x="4973638" y="1758950"/>
          <p14:tracePt t="72701" x="4965700" y="1758950"/>
          <p14:tracePt t="72709" x="4929188" y="1776413"/>
          <p14:tracePt t="72717" x="4875213" y="1795463"/>
          <p14:tracePt t="72725" x="4822825" y="1822450"/>
          <p14:tracePt t="72740" x="4670425" y="1874838"/>
          <p14:tracePt t="72757" x="4473575" y="1946275"/>
          <p14:tracePt t="72774" x="4259263" y="1990725"/>
          <p14:tracePt t="72790" x="4071938" y="2027238"/>
          <p14:tracePt t="72807" x="3956050" y="2044700"/>
          <p14:tracePt t="72824" x="3902075" y="2062163"/>
          <p14:tracePt t="72840" x="3894138" y="2071688"/>
          <p14:tracePt t="72949" x="3884613" y="2071688"/>
          <p14:tracePt t="72957" x="3894138" y="2062163"/>
          <p14:tracePt t="72965" x="3911600" y="2044700"/>
          <p14:tracePt t="72974" x="3919538" y="2036763"/>
          <p14:tracePt t="72991" x="3983038" y="2000250"/>
          <p14:tracePt t="73008" x="4098925" y="1955800"/>
          <p14:tracePt t="73024" x="4259263" y="1884363"/>
          <p14:tracePt t="73041" x="4456113" y="1803400"/>
          <p14:tracePt t="73058" x="4652963" y="1758950"/>
          <p14:tracePt t="73074" x="4822825" y="1724025"/>
          <p14:tracePt t="73091" x="4983163" y="1687513"/>
          <p14:tracePt t="73108" x="5133975" y="1660525"/>
          <p14:tracePt t="73124" x="5330825" y="1660525"/>
          <p14:tracePt t="73141" x="5429250" y="1660525"/>
          <p14:tracePt t="73158" x="5465763" y="1660525"/>
          <p14:tracePt t="73175" x="5473700" y="1660525"/>
          <p14:tracePt t="73261" x="5473700" y="1670050"/>
          <p14:tracePt t="73269" x="5446713" y="1687513"/>
          <p14:tracePt t="73277" x="5394325" y="1724025"/>
          <p14:tracePt t="73291" x="5340350" y="1751013"/>
          <p14:tracePt t="73308" x="5108575" y="1911350"/>
          <p14:tracePt t="73325" x="4894263" y="2044700"/>
          <p14:tracePt t="73341" x="4633913" y="2197100"/>
          <p14:tracePt t="73358" x="4375150" y="2357438"/>
          <p14:tracePt t="73375" x="4179888" y="2473325"/>
          <p14:tracePt t="73392" x="3973513" y="2589213"/>
          <p14:tracePt t="73408" x="3776663" y="2714625"/>
          <p14:tracePt t="73425" x="3598863" y="2822575"/>
          <p14:tracePt t="73442" x="3419475" y="2928938"/>
          <p14:tracePt t="73458" x="3268663" y="3017838"/>
          <p14:tracePt t="73475" x="3170238" y="3089275"/>
          <p14:tracePt t="73492" x="3116263" y="3143250"/>
          <p14:tracePt t="73509" x="3098800" y="3170238"/>
          <p14:tracePt t="73525" x="3089275" y="3179763"/>
          <p14:tracePt t="73597" x="3098800" y="3170238"/>
          <p14:tracePt t="73605" x="3116263" y="3160713"/>
          <p14:tracePt t="73613" x="3143250" y="3143250"/>
          <p14:tracePt t="73626" x="3170238" y="3116263"/>
          <p14:tracePt t="73642" x="3241675" y="3081338"/>
          <p14:tracePt t="73659" x="3322638" y="3062288"/>
          <p14:tracePt t="73676" x="3394075" y="3062288"/>
          <p14:tracePt t="73692" x="3625850" y="3116263"/>
          <p14:tracePt t="73709" x="3830638" y="3205163"/>
          <p14:tracePt t="73726" x="4108450" y="3357563"/>
          <p14:tracePt t="73742" x="4411663" y="3527425"/>
          <p14:tracePt t="73759" x="4751388" y="3732213"/>
          <p14:tracePt t="73776" x="5062538" y="3929063"/>
          <p14:tracePt t="73793" x="5330825" y="4108450"/>
          <p14:tracePt t="73809" x="5518150" y="4259263"/>
          <p14:tracePt t="73826" x="5724525" y="4465638"/>
          <p14:tracePt t="73843" x="5983288" y="4768850"/>
          <p14:tracePt t="73859" x="6330950" y="5180013"/>
          <p14:tracePt t="73876" x="6796088" y="5759450"/>
          <p14:tracePt t="73893" x="7045325" y="6054725"/>
          <p14:tracePt t="73910" x="7242175" y="6251575"/>
          <p14:tracePt t="73926" x="7358063" y="6375400"/>
          <p14:tracePt t="73943" x="7419975" y="6419850"/>
          <p14:tracePt t="73960" x="7429500" y="6429375"/>
          <p14:tracePt t="74045" x="7429500" y="6411913"/>
          <p14:tracePt t="74053" x="7429500" y="6357938"/>
          <p14:tracePt t="74061" x="7419975" y="6296025"/>
          <p14:tracePt t="74077" x="7348538" y="6180138"/>
          <p14:tracePt t="74093" x="7251700" y="6062663"/>
          <p14:tracePt t="74110" x="7108825" y="5956300"/>
          <p14:tracePt t="74127" x="6929438" y="5840413"/>
          <p14:tracePt t="74143" x="6751638" y="5732463"/>
          <p14:tracePt t="74160" x="6581775" y="5626100"/>
          <p14:tracePt t="74177" x="6402388" y="5510213"/>
          <p14:tracePt t="74193" x="6188075" y="5348288"/>
          <p14:tracePt t="74210" x="5857875" y="5072063"/>
          <p14:tracePt t="74227" x="5465763" y="4705350"/>
          <p14:tracePt t="74244" x="5045075" y="4286250"/>
          <p14:tracePt t="74260" x="4518025" y="3714750"/>
          <p14:tracePt t="74277" x="4268788" y="3429000"/>
          <p14:tracePt t="74294" x="4071938" y="3197225"/>
          <p14:tracePt t="74310" x="3929063" y="3009900"/>
          <p14:tracePt t="74327" x="3813175" y="2874963"/>
          <p14:tracePt t="74344" x="3679825" y="2795588"/>
          <p14:tracePt t="74360" x="3571875" y="2759075"/>
          <p14:tracePt t="74377" x="3544888" y="2751138"/>
          <p14:tracePt t="74394" x="3509963" y="2751138"/>
          <p14:tracePt t="74397" x="3473450" y="2759075"/>
          <p14:tracePt t="74411" x="3429000" y="2776538"/>
          <p14:tracePt t="74427" x="3295650" y="2867025"/>
          <p14:tracePt t="74444" x="3143250" y="3027363"/>
          <p14:tracePt t="74460" x="2867025" y="3330575"/>
          <p14:tracePt t="74477" x="2732088" y="3465513"/>
          <p14:tracePt t="74494" x="2670175" y="3517900"/>
          <p14:tracePt t="74511" x="2660650" y="3527425"/>
          <p14:tracePt t="74565" x="2660650" y="3509963"/>
          <p14:tracePt t="74573" x="2660650" y="3429000"/>
          <p14:tracePt t="74581" x="2660650" y="3303588"/>
          <p14:tracePt t="74594" x="2652713" y="3160713"/>
          <p14:tracePt t="74611" x="2616200" y="2911475"/>
          <p14:tracePt t="74628" x="2598738" y="2732088"/>
          <p14:tracePt t="74644" x="2598738" y="2625725"/>
          <p14:tracePt t="74661" x="2598738" y="2616200"/>
          <p14:tracePt t="74678" x="2598738" y="2608263"/>
          <p14:tracePt t="74725" x="2598738" y="2598738"/>
          <p14:tracePt t="74741" x="2581275" y="2608263"/>
          <p14:tracePt t="74749" x="2544763" y="2643188"/>
          <p14:tracePt t="74761" x="2509838" y="2697163"/>
          <p14:tracePt t="74778" x="2438400" y="2847975"/>
          <p14:tracePt t="74795" x="2347913" y="2990850"/>
          <p14:tracePt t="74811" x="2295525" y="3108325"/>
          <p14:tracePt t="74828" x="2259013" y="3160713"/>
          <p14:tracePt t="74845" x="2224088" y="3224213"/>
          <p14:tracePt t="74861" x="2197100" y="3251200"/>
          <p14:tracePt t="74878" x="2170113" y="3303588"/>
          <p14:tracePt t="74895" x="2116138" y="3394075"/>
          <p14:tracePt t="74912" x="2071688" y="3536950"/>
          <p14:tracePt t="74928" x="2009775" y="3670300"/>
          <p14:tracePt t="74945" x="1946275" y="3848100"/>
          <p14:tracePt t="74962" x="1874838" y="4027488"/>
          <p14:tracePt t="74979" x="1785938" y="4241800"/>
          <p14:tracePt t="74995" x="1704975" y="4456113"/>
          <p14:tracePt t="75012" x="1616075" y="4670425"/>
          <p14:tracePt t="75029" x="1517650" y="4929188"/>
          <p14:tracePt t="75045" x="1465263" y="5045075"/>
          <p14:tracePt t="75062" x="1438275" y="5108575"/>
          <p14:tracePt t="75079" x="1411288" y="5143500"/>
          <p14:tracePt t="75095" x="1393825" y="5170488"/>
          <p14:tracePt t="75112" x="1384300" y="5187950"/>
          <p14:tracePt t="75261" x="1374775" y="5205413"/>
          <p14:tracePt t="75269" x="1374775" y="5214938"/>
          <p14:tracePt t="75279" x="1366838" y="5232400"/>
          <p14:tracePt t="75296" x="1347788" y="5268913"/>
          <p14:tracePt t="75313" x="1347788" y="5286375"/>
          <p14:tracePt t="75329" x="1347788" y="5313363"/>
          <p14:tracePt t="75346" x="1347788" y="5330825"/>
          <p14:tracePt t="75363" x="1347788" y="5348288"/>
          <p14:tracePt t="75438" x="1366838" y="5348288"/>
          <p14:tracePt t="75445" x="1401763" y="5340350"/>
          <p14:tracePt t="75453" x="1455738" y="5322888"/>
          <p14:tracePt t="75463" x="1517650" y="5295900"/>
          <p14:tracePt t="75480" x="1670050" y="5214938"/>
          <p14:tracePt t="75496" x="1857375" y="5116513"/>
          <p14:tracePt t="75513" x="2071688" y="5000625"/>
          <p14:tracePt t="75530" x="2295525" y="4848225"/>
          <p14:tracePt t="75546" x="2517775" y="4724400"/>
          <p14:tracePt t="75563" x="2697163" y="4616450"/>
          <p14:tracePt t="75580" x="2857500" y="4518025"/>
          <p14:tracePt t="75597" x="3071813" y="4375150"/>
          <p14:tracePt t="75613" x="3187700" y="4286250"/>
          <p14:tracePt t="75630" x="3303588" y="4152900"/>
          <p14:tracePt t="75647" x="3419475" y="3973513"/>
          <p14:tracePt t="75663" x="3536950" y="3786188"/>
          <p14:tracePt t="75680" x="3670300" y="3571875"/>
          <p14:tracePt t="75697" x="3813175" y="3340100"/>
          <p14:tracePt t="75714" x="3956050" y="3098800"/>
          <p14:tracePt t="75730" x="4089400" y="2867025"/>
          <p14:tracePt t="75747" x="4259263" y="2581275"/>
          <p14:tracePt t="75763" x="4394200" y="2357438"/>
          <p14:tracePt t="75780" x="4518025" y="2170113"/>
          <p14:tracePt t="75797" x="4652963" y="1973263"/>
          <p14:tracePt t="75814" x="4705350" y="1911350"/>
          <p14:tracePt t="75830" x="4751388" y="1884363"/>
          <p14:tracePt t="75847" x="4768850" y="1874838"/>
          <p14:tracePt t="75864" x="4795838" y="1866900"/>
          <p14:tracePt t="75880" x="4803775" y="1866900"/>
          <p14:tracePt t="75897" x="4857750" y="1866900"/>
          <p14:tracePt t="75914" x="4956175" y="1866900"/>
          <p14:tracePt t="75931" x="5089525" y="1866900"/>
          <p14:tracePt t="75947" x="5232400" y="1866900"/>
          <p14:tracePt t="75964" x="5340350" y="1866900"/>
          <p14:tracePt t="75981" x="5411788" y="1866900"/>
          <p14:tracePt t="75997" x="5419725" y="1866900"/>
          <p14:tracePt t="76062" x="5438775" y="1866900"/>
          <p14:tracePt t="76070" x="5446713" y="1893888"/>
          <p14:tracePt t="76081" x="5465763" y="1955800"/>
          <p14:tracePt t="76098" x="5518150" y="2160588"/>
          <p14:tracePt t="76114" x="5581650" y="2465388"/>
          <p14:tracePt t="76131" x="5643563" y="2786063"/>
          <p14:tracePt t="76148" x="5697538" y="3071813"/>
          <p14:tracePt t="76164" x="5741988" y="3286125"/>
          <p14:tracePt t="76181" x="5795963" y="3509963"/>
          <p14:tracePt t="76198" x="5803900" y="3598863"/>
          <p14:tracePt t="76215" x="5813425" y="3643313"/>
          <p14:tracePt t="76231" x="5822950" y="3660775"/>
          <p14:tracePt t="76478" x="5822950" y="3670300"/>
          <p14:tracePt t="76486" x="5822950" y="3697288"/>
          <p14:tracePt t="76498" x="5813425" y="3741738"/>
          <p14:tracePt t="76515" x="5768975" y="3902075"/>
          <p14:tracePt t="76532" x="5688013" y="4098925"/>
          <p14:tracePt t="76549" x="5572125" y="4402138"/>
          <p14:tracePt t="76565" x="5491163" y="4562475"/>
          <p14:tracePt t="76582" x="5438775" y="4714875"/>
          <p14:tracePt t="76599" x="5375275" y="4848225"/>
          <p14:tracePt t="76615" x="5276850" y="4991100"/>
          <p14:tracePt t="76632" x="5153025" y="5116513"/>
          <p14:tracePt t="76649" x="5018088" y="5241925"/>
          <p14:tracePt t="76666" x="4867275" y="5357813"/>
          <p14:tracePt t="76682" x="4679950" y="5483225"/>
          <p14:tracePt t="76699" x="4456113" y="5589588"/>
          <p14:tracePt t="76716" x="4232275" y="5688013"/>
          <p14:tracePt t="76732" x="4037013" y="5768975"/>
          <p14:tracePt t="76749" x="3848100" y="5857875"/>
          <p14:tracePt t="76766" x="3776663" y="5875338"/>
          <p14:tracePt t="76783" x="3768725" y="5884863"/>
          <p14:tracePt t="76799" x="3759200" y="5884863"/>
          <p14:tracePt t="76833" x="3741738" y="5884863"/>
          <p14:tracePt t="76849" x="3697288" y="5822950"/>
          <p14:tracePt t="76866" x="3608388" y="5697538"/>
          <p14:tracePt t="76883" x="3527425" y="5500688"/>
          <p14:tracePt t="76899" x="3500438" y="5276850"/>
          <p14:tracePt t="76916" x="3490913" y="5062538"/>
          <p14:tracePt t="76918" x="3490913" y="4938713"/>
          <p14:tracePt t="76933" x="3517900" y="4724400"/>
          <p14:tracePt t="76949" x="3562350" y="4554538"/>
          <p14:tracePt t="76966" x="3571875" y="4473575"/>
          <p14:tracePt t="76983" x="3571875" y="4465638"/>
          <p14:tracePt t="77318" x="3571875" y="4456113"/>
          <p14:tracePt t="77326" x="3581400" y="4446588"/>
          <p14:tracePt t="77334" x="3589338" y="4429125"/>
          <p14:tracePt t="77350" x="3616325" y="4402138"/>
          <p14:tracePt t="77367" x="3633788" y="4375150"/>
          <p14:tracePt t="77384" x="3643313" y="4367213"/>
          <p14:tracePt t="77702" x="3652838" y="4367213"/>
          <p14:tracePt t="77710" x="3670300" y="4394200"/>
          <p14:tracePt t="77717" x="3670300" y="4419600"/>
          <p14:tracePt t="77734" x="3705225" y="4500563"/>
          <p14:tracePt t="77751" x="3741738" y="4572000"/>
          <p14:tracePt t="77768" x="3751263" y="4625975"/>
          <p14:tracePt t="77784" x="3759200" y="4652963"/>
          <p14:tracePt t="77801" x="3768725" y="4670425"/>
          <p14:tracePt t="77818" x="3776663" y="4679950"/>
          <p14:tracePt t="77835" x="3776663" y="4697413"/>
          <p14:tracePt t="77851" x="3795713" y="4724400"/>
          <p14:tracePt t="77868" x="3813175" y="4768850"/>
          <p14:tracePt t="77885" x="3840163" y="4884738"/>
          <p14:tracePt t="77902" x="3867150" y="5010150"/>
          <p14:tracePt t="77918" x="3894138" y="5160963"/>
          <p14:tracePt t="77935" x="3929063" y="5330825"/>
          <p14:tracePt t="77952" x="3956050" y="5491163"/>
          <p14:tracePt t="77968" x="3983038" y="5626100"/>
          <p14:tracePt t="77985" x="4000500" y="5732463"/>
          <p14:tracePt t="78002" x="4027488" y="5840413"/>
          <p14:tracePt t="78019" x="4037013" y="5902325"/>
          <p14:tracePt t="78035" x="4037013" y="5946775"/>
          <p14:tracePt t="78052" x="4037013" y="5973763"/>
          <p14:tracePt t="78069" x="4037013" y="5991225"/>
          <p14:tracePt t="79390" x="4037013" y="6000750"/>
          <p14:tracePt t="79398" x="4054475" y="5991225"/>
          <p14:tracePt t="79406" x="4108450" y="5956300"/>
          <p14:tracePt t="79422" x="4241800" y="5848350"/>
          <p14:tracePt t="79438" x="4465638" y="5705475"/>
          <p14:tracePt t="79455" x="4822825" y="5473700"/>
          <p14:tracePt t="79472" x="5232400" y="5241925"/>
          <p14:tracePt t="79489" x="5527675" y="5099050"/>
          <p14:tracePt t="79505" x="5680075" y="5027613"/>
          <p14:tracePt t="79522" x="5715000" y="5010150"/>
          <p14:tracePt t="79539" x="5724525" y="5010150"/>
          <p14:tracePt t="80846" x="5715000" y="5018088"/>
          <p14:tracePt t="80854" x="5688013" y="5027613"/>
          <p14:tracePt t="80862" x="5634038" y="5054600"/>
          <p14:tracePt t="80875" x="5581650" y="5072063"/>
          <p14:tracePt t="80892" x="5483225" y="5089525"/>
          <p14:tracePt t="80908" x="5357813" y="5099050"/>
          <p14:tracePt t="80925" x="5241925" y="5099050"/>
          <p14:tracePt t="80942" x="5126038" y="5099050"/>
          <p14:tracePt t="80958" x="5099050" y="5089525"/>
          <p14:tracePt t="80975" x="5072063" y="5081588"/>
          <p14:tracePt t="80992" x="5062538" y="5072063"/>
          <p14:tracePt t="81008" x="5045075" y="5062538"/>
          <p14:tracePt t="81025" x="5037138" y="5054600"/>
          <p14:tracePt t="81042" x="5027613" y="5045075"/>
          <p14:tracePt t="81059" x="5018088" y="5037138"/>
          <p14:tracePt t="81095" x="5010150" y="5027613"/>
          <p14:tracePt t="126207" x="5010150" y="5018088"/>
          <p14:tracePt t="126268" x="4759325" y="4071938"/>
          <p14:tracePt t="126275" x="4625975" y="3911600"/>
          <p14:tracePt t="126291" x="4241800" y="3589338"/>
          <p14:tracePt t="126308" x="3830638" y="3322638"/>
          <p14:tracePt t="126325" x="3509963" y="3160713"/>
          <p14:tracePt t="126342" x="3241675" y="3036888"/>
          <p14:tracePt t="126358" x="3133725" y="3000375"/>
          <p14:tracePt t="126375" x="3098800" y="2982913"/>
          <p14:tracePt t="126392" x="3089275" y="2982913"/>
          <p14:tracePt t="126439" x="3081338" y="2973388"/>
          <p14:tracePt t="126447" x="3062288" y="2955925"/>
          <p14:tracePt t="126459" x="3044825" y="2911475"/>
          <p14:tracePt t="126475" x="2928938" y="2803525"/>
          <p14:tracePt t="126492" x="2786063" y="2697163"/>
          <p14:tracePt t="126509" x="2598738" y="2589213"/>
          <p14:tracePt t="126526" x="2374900" y="2490788"/>
          <p14:tracePt t="126542" x="1973263" y="2322513"/>
          <p14:tracePt t="126559" x="1643063" y="2214563"/>
          <p14:tracePt t="126576" x="1357313" y="2133600"/>
          <p14:tracePt t="126592" x="1098550" y="2036763"/>
          <p14:tracePt t="126609" x="884238" y="1901825"/>
          <p14:tracePt t="126626" x="679450" y="1768475"/>
          <p14:tracePt t="126642" x="473075" y="1616075"/>
          <p14:tracePt t="126659" x="295275" y="1465263"/>
          <p14:tracePt t="126676" x="179388" y="1347788"/>
          <p14:tracePt t="126693" x="98425" y="1285875"/>
          <p14:tracePt t="126709" x="71438" y="1268413"/>
          <p14:tracePt t="126726" x="71438" y="1258888"/>
          <p14:tracePt t="127015" x="71438" y="1231900"/>
          <p14:tracePt t="127023" x="71438" y="1196975"/>
          <p14:tracePt t="127031" x="71438" y="1160463"/>
          <p14:tracePt t="127043" x="71438" y="1125538"/>
          <p14:tracePt t="127060" x="80963" y="1036638"/>
          <p14:tracePt t="127077" x="80963" y="973138"/>
          <p14:tracePt t="127093" x="80963" y="919163"/>
          <p14:tracePt t="127110" x="80963" y="866775"/>
          <p14:tracePt t="127127" x="80963" y="857250"/>
          <p14:tracePt t="127144" x="80963" y="839788"/>
          <p14:tracePt t="127160" x="80963" y="830263"/>
          <p14:tracePt t="127207" x="80963" y="822325"/>
          <p14:tracePt t="127231" x="80963" y="812800"/>
          <p14:tracePt t="127239" x="88900" y="803275"/>
          <p14:tracePt t="127247" x="98425" y="785813"/>
          <p14:tracePt t="127263" x="98425" y="768350"/>
          <p14:tracePt t="127277" x="98425" y="758825"/>
          <p14:tracePt t="127294" x="107950" y="714375"/>
          <p14:tracePt t="127311" x="115888" y="669925"/>
          <p14:tracePt t="127327" x="125413" y="625475"/>
          <p14:tracePt t="127344" x="133350" y="598488"/>
          <p14:tracePt t="127361" x="142875" y="554038"/>
          <p14:tracePt t="127377" x="142875" y="536575"/>
          <p14:tracePt t="127394" x="142875" y="500063"/>
          <p14:tracePt t="127411" x="160338" y="473075"/>
          <p14:tracePt t="127428" x="160338" y="465138"/>
          <p14:tracePt t="127444" x="160338" y="455613"/>
          <p14:tracePt t="127461" x="160338" y="438150"/>
          <p14:tracePt t="127478" x="160338" y="428625"/>
          <p14:tracePt t="127494" x="160338" y="419100"/>
          <p14:tracePt t="127528" x="160338" y="411163"/>
          <p14:tracePt t="127607" x="160338" y="401638"/>
        </p14:tracePtLst>
      </p14:laserTraceLst>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25" y="300681"/>
            <a:ext cx="8596668" cy="650789"/>
          </a:xfrm>
        </p:spPr>
        <p:txBody>
          <a:bodyPr/>
          <a:lstStyle/>
          <a:p>
            <a:r>
              <a:rPr lang="en-US" dirty="0"/>
              <a:t>Distributed Processing</a:t>
            </a:r>
          </a:p>
        </p:txBody>
      </p:sp>
      <p:sp>
        <p:nvSpPr>
          <p:cNvPr id="3" name="Content Placeholder 2"/>
          <p:cNvSpPr>
            <a:spLocks noGrp="1"/>
          </p:cNvSpPr>
          <p:nvPr>
            <p:ph idx="1"/>
          </p:nvPr>
        </p:nvSpPr>
        <p:spPr>
          <a:xfrm>
            <a:off x="580768" y="951471"/>
            <a:ext cx="8693234" cy="5089892"/>
          </a:xfrm>
        </p:spPr>
        <p:txBody>
          <a:bodyPr/>
          <a:lstStyle/>
          <a:p>
            <a:r>
              <a:rPr lang="en-US" dirty="0"/>
              <a:t>A centralized database that can be accessed over a computer network.</a:t>
            </a:r>
          </a:p>
          <a:p>
            <a:endParaRPr lang="en-US" dirty="0"/>
          </a:p>
        </p:txBody>
      </p:sp>
      <p:pic>
        <p:nvPicPr>
          <p:cNvPr id="5" name="Picture 4"/>
          <p:cNvPicPr>
            <a:picLocks noChangeAspect="1"/>
          </p:cNvPicPr>
          <p:nvPr/>
        </p:nvPicPr>
        <p:blipFill>
          <a:blip r:embed="rId2"/>
          <a:stretch>
            <a:fillRect/>
          </a:stretch>
        </p:blipFill>
        <p:spPr>
          <a:xfrm>
            <a:off x="1162248" y="1793530"/>
            <a:ext cx="4825946" cy="4086486"/>
          </a:xfrm>
          <a:prstGeom prst="rect">
            <a:avLst/>
          </a:prstGeom>
        </p:spPr>
      </p:pic>
      <p:sp>
        <p:nvSpPr>
          <p:cNvPr id="6" name="TextBox 5"/>
          <p:cNvSpPr txBox="1"/>
          <p:nvPr/>
        </p:nvSpPr>
        <p:spPr>
          <a:xfrm>
            <a:off x="5770606" y="2594920"/>
            <a:ext cx="2570205" cy="646331"/>
          </a:xfrm>
          <a:prstGeom prst="rect">
            <a:avLst/>
          </a:prstGeom>
          <a:noFill/>
        </p:spPr>
        <p:txBody>
          <a:bodyPr wrap="square" rtlCol="0">
            <a:spAutoFit/>
          </a:bodyPr>
          <a:lstStyle/>
          <a:p>
            <a:r>
              <a:rPr lang="en-US" dirty="0"/>
              <a:t>Figure 6.3: Distributed Processing</a:t>
            </a:r>
          </a:p>
        </p:txBody>
      </p:sp>
      <p:pic>
        <p:nvPicPr>
          <p:cNvPr id="7" name="Picture 6"/>
          <p:cNvPicPr>
            <a:picLocks noChangeAspect="1"/>
          </p:cNvPicPr>
          <p:nvPr/>
        </p:nvPicPr>
        <p:blipFill>
          <a:blip r:embed="rId3"/>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3506478688"/>
      </p:ext>
    </p:extLst>
  </p:cSld>
  <p:clrMapOvr>
    <a:masterClrMapping/>
  </p:clrMapOvr>
  <mc:AlternateContent xmlns:mc="http://schemas.openxmlformats.org/markup-compatibility/2006" xmlns:p14="http://schemas.microsoft.com/office/powerpoint/2010/main">
    <mc:Choice Requires="p14">
      <p:transition spd="slow" p14:dur="2000" advTm="224381"/>
    </mc:Choice>
    <mc:Fallback xmlns="">
      <p:transition spd="slow" advTm="224381"/>
    </mc:Fallback>
  </mc:AlternateContent>
  <p:extLst>
    <p:ext uri="{3A86A75C-4F4B-4683-9AE1-C65F6400EC91}">
      <p14:laserTraceLst xmlns:p14="http://schemas.microsoft.com/office/powerpoint/2010/main">
        <p14:tracePtLst>
          <p14:tracePt t="485" x="696913" y="401638"/>
          <p14:tracePt t="493" x="893763" y="438150"/>
          <p14:tracePt t="504" x="1152525" y="500063"/>
          <p14:tracePt t="521" x="1822450" y="660400"/>
          <p14:tracePt t="538" x="2589213" y="822325"/>
          <p14:tracePt t="554" x="3419475" y="990600"/>
          <p14:tracePt t="571" x="4205288" y="1143000"/>
          <p14:tracePt t="588" x="4919663" y="1295400"/>
          <p14:tracePt t="604" x="5840413" y="1473200"/>
          <p14:tracePt t="621" x="6269038" y="1554163"/>
          <p14:tracePt t="638" x="6572250" y="1625600"/>
          <p14:tracePt t="654" x="6786563" y="1670050"/>
          <p14:tracePt t="671" x="6919913" y="1714500"/>
          <p14:tracePt t="688" x="6983413" y="1731963"/>
          <p14:tracePt t="705" x="7027863" y="1758950"/>
          <p14:tracePt t="721" x="7062788" y="1812925"/>
          <p14:tracePt t="738" x="7126288" y="1911350"/>
          <p14:tracePt t="755" x="7205663" y="2071688"/>
          <p14:tracePt t="771" x="7304088" y="2366963"/>
          <p14:tracePt t="789" x="7491413" y="3089275"/>
          <p14:tracePt t="805" x="7608888" y="3687763"/>
          <p14:tracePt t="821" x="7715250" y="4224338"/>
          <p14:tracePt t="838" x="7751763" y="4660900"/>
          <p14:tracePt t="855" x="7769225" y="4965700"/>
          <p14:tracePt t="871" x="7769225" y="5197475"/>
          <p14:tracePt t="888" x="7769225" y="5367338"/>
          <p14:tracePt t="905" x="7769225" y="5500688"/>
          <p14:tracePt t="922" x="7751763" y="5562600"/>
          <p14:tracePt t="938" x="7732713" y="5616575"/>
          <p14:tracePt t="955" x="7724775" y="5634038"/>
          <p14:tracePt t="7014" x="7724775" y="5643563"/>
          <p14:tracePt t="7022" x="7697788" y="5643563"/>
          <p14:tracePt t="7030" x="7661275" y="5653088"/>
          <p14:tracePt t="7038" x="7634288" y="5661025"/>
          <p14:tracePt t="7102" x="7626350" y="5661025"/>
          <p14:tracePt t="7150" x="7680325" y="5661025"/>
          <p14:tracePt t="7158" x="7813675" y="5661025"/>
          <p14:tracePt t="7169" x="7974013" y="5661025"/>
          <p14:tracePt t="7186" x="8251825" y="5661025"/>
          <p14:tracePt t="7202" x="8331200" y="5661025"/>
          <p14:tracePt t="7219" x="8348663" y="5661025"/>
          <p14:tracePt t="7252" x="8099425" y="5500688"/>
          <p14:tracePt t="7269" x="6419850" y="4633913"/>
          <p14:tracePt t="7286" x="5187950" y="4037013"/>
          <p14:tracePt t="7302" x="3732213" y="3544888"/>
          <p14:tracePt t="7319" x="2143125" y="3108325"/>
          <p14:tracePt t="7336" x="500063" y="2813050"/>
          <p14:tracePt t="7353" x="0" y="2697163"/>
          <p14:tracePt t="7369" x="0" y="2652713"/>
          <p14:tracePt t="7403" x="0" y="2598738"/>
          <p14:tracePt t="7419" x="0" y="2527300"/>
          <p14:tracePt t="7436" x="0" y="2571750"/>
          <p14:tracePt t="7438" x="0" y="2608263"/>
          <p14:tracePt t="7453" x="0" y="2643188"/>
          <p14:tracePt t="7470" x="0" y="2660650"/>
          <p14:tracePt t="7526" x="44450" y="2643188"/>
          <p14:tracePt t="7534" x="115888" y="2608263"/>
          <p14:tracePt t="7542" x="187325" y="2589213"/>
          <p14:tracePt t="7553" x="276225" y="2554288"/>
          <p14:tracePt t="7570" x="446088" y="2509838"/>
          <p14:tracePt t="7586" x="669925" y="2428875"/>
          <p14:tracePt t="7603" x="1125538" y="2224088"/>
          <p14:tracePt t="7620" x="1776413" y="1955800"/>
          <p14:tracePt t="7637" x="2670175" y="1544638"/>
          <p14:tracePt t="7653" x="3509963" y="1187450"/>
          <p14:tracePt t="7670" x="4500563" y="785813"/>
          <p14:tracePt t="7687" x="5027613" y="571500"/>
          <p14:tracePt t="7703" x="5411788" y="473075"/>
          <p14:tracePt t="7720" x="5562600" y="438150"/>
          <p14:tracePt t="7737" x="5581650" y="438150"/>
          <p14:tracePt t="7894" x="5572125" y="438150"/>
          <p14:tracePt t="7903" x="5537200" y="438150"/>
          <p14:tracePt t="7910" x="5473700" y="428625"/>
          <p14:tracePt t="7920" x="5419725" y="419100"/>
          <p14:tracePt t="7937" x="5286375" y="401638"/>
          <p14:tracePt t="7954" x="5133975" y="384175"/>
          <p14:tracePt t="7971" x="4919663" y="384175"/>
          <p14:tracePt t="7987" x="4598988" y="384175"/>
          <p14:tracePt t="8004" x="4232275" y="384175"/>
          <p14:tracePt t="8021" x="3786188" y="401638"/>
          <p14:tracePt t="8038" x="3133725" y="509588"/>
          <p14:tracePt t="8054" x="2724150" y="615950"/>
          <p14:tracePt t="8071" x="2393950" y="731838"/>
          <p14:tracePt t="8088" x="2143125" y="866775"/>
          <p14:tracePt t="8104" x="1919288" y="1000125"/>
          <p14:tracePt t="8121" x="1724025" y="1143000"/>
          <p14:tracePt t="8138" x="1562100" y="1250950"/>
          <p14:tracePt t="8154" x="1490663" y="1312863"/>
          <p14:tracePt t="8171" x="1465263" y="1330325"/>
          <p14:tracePt t="8407" x="1465263" y="1339850"/>
          <p14:tracePt t="8414" x="1455738" y="1347788"/>
          <p14:tracePt t="8447" x="1446213" y="1357313"/>
          <p14:tracePt t="8455" x="1446213" y="1366838"/>
          <p14:tracePt t="8471" x="1446213" y="1374775"/>
          <p14:tracePt t="8479" x="1438275" y="1393825"/>
          <p14:tracePt t="8488" x="1428750" y="1401763"/>
          <p14:tracePt t="8505" x="1428750" y="1411288"/>
          <p14:tracePt t="9047" x="1428750" y="1419225"/>
          <p14:tracePt t="9055" x="1438275" y="1419225"/>
          <p14:tracePt t="9071" x="1455738" y="1411288"/>
          <p14:tracePt t="9079" x="1473200" y="1411288"/>
          <p14:tracePt t="9090" x="1482725" y="1411288"/>
          <p14:tracePt t="9106" x="1500188" y="1411288"/>
          <p14:tracePt t="9151" x="1509713" y="1411288"/>
          <p14:tracePt t="9159" x="1544638" y="1411288"/>
          <p14:tracePt t="9173" x="1589088" y="1411288"/>
          <p14:tracePt t="9190" x="1724025" y="1411288"/>
          <p14:tracePt t="9207" x="1839913" y="1401763"/>
          <p14:tracePt t="9223" x="1901825" y="1384300"/>
          <p14:tracePt t="9240" x="1965325" y="1374775"/>
          <p14:tracePt t="9257" x="2009775" y="1366838"/>
          <p14:tracePt t="9273" x="2027238" y="1366838"/>
          <p14:tracePt t="9307" x="2036763" y="1366838"/>
          <p14:tracePt t="9415" x="2027238" y="1366838"/>
          <p14:tracePt t="9423" x="2000250" y="1366838"/>
          <p14:tracePt t="9431" x="1938338" y="1374775"/>
          <p14:tracePt t="9440" x="1866900" y="1393825"/>
          <p14:tracePt t="9457" x="1652588" y="1446213"/>
          <p14:tracePt t="9474" x="1428750" y="1482725"/>
          <p14:tracePt t="9491" x="1187450" y="1527175"/>
          <p14:tracePt t="9507" x="973138" y="1554163"/>
          <p14:tracePt t="9524" x="795338" y="1571625"/>
          <p14:tracePt t="9541" x="731838" y="1571625"/>
          <p14:tracePt t="9558" x="704850" y="1571625"/>
          <p14:tracePt t="10239" x="714375" y="1571625"/>
          <p14:tracePt t="10279" x="723900" y="1571625"/>
          <p14:tracePt t="10303" x="731838" y="1571625"/>
          <p14:tracePt t="10343" x="741363" y="1571625"/>
          <p14:tracePt t="10351" x="750888" y="1571625"/>
          <p14:tracePt t="10447" x="758825" y="1571625"/>
          <p14:tracePt t="10471" x="768350" y="1571625"/>
          <p14:tracePt t="10487" x="776288" y="1571625"/>
          <p14:tracePt t="10495" x="785813" y="1571625"/>
          <p14:tracePt t="10503" x="795338" y="1571625"/>
          <p14:tracePt t="10511" x="803275" y="1571625"/>
          <p14:tracePt t="10526" x="839788" y="1571625"/>
          <p14:tracePt t="10543" x="919163" y="1562100"/>
          <p14:tracePt t="10560" x="1027113" y="1544638"/>
          <p14:tracePt t="10576" x="1179513" y="1527175"/>
          <p14:tracePt t="10593" x="1366838" y="1517650"/>
          <p14:tracePt t="10610" x="1616075" y="1509713"/>
          <p14:tracePt t="10626" x="1982788" y="1455738"/>
          <p14:tracePt t="10643" x="2366963" y="1419225"/>
          <p14:tracePt t="10660" x="2741613" y="1357313"/>
          <p14:tracePt t="10677" x="3036888" y="1312863"/>
          <p14:tracePt t="10693" x="3259138" y="1285875"/>
          <p14:tracePt t="10710" x="3446463" y="1250950"/>
          <p14:tracePt t="10727" x="3473450" y="1250950"/>
          <p14:tracePt t="10743" x="3482975" y="1241425"/>
          <p14:tracePt t="10839" x="3482975" y="1250950"/>
          <p14:tracePt t="10847" x="3455988" y="1258888"/>
          <p14:tracePt t="10860" x="3411538" y="1276350"/>
          <p14:tracePt t="10877" x="3276600" y="1330325"/>
          <p14:tracePt t="10894" x="3098800" y="1401763"/>
          <p14:tracePt t="10911" x="2741613" y="1509713"/>
          <p14:tracePt t="10927" x="2517775" y="1562100"/>
          <p14:tracePt t="10944" x="2312988" y="1589088"/>
          <p14:tracePt t="10961" x="2160588" y="1625600"/>
          <p14:tracePt t="10977" x="2062163" y="1633538"/>
          <p14:tracePt t="10994" x="1990725" y="1633538"/>
          <p14:tracePt t="11011" x="1955800" y="1633538"/>
          <p14:tracePt t="11027" x="1911350" y="1633538"/>
          <p14:tracePt t="11044" x="1830388" y="1625600"/>
          <p14:tracePt t="11061" x="1741488" y="1598613"/>
          <p14:tracePt t="11077" x="1679575" y="1581150"/>
          <p14:tracePt t="11094" x="1652588" y="1554163"/>
          <p14:tracePt t="11111" x="1643063" y="1544638"/>
          <p14:tracePt t="11144" x="1643063" y="1536700"/>
          <p14:tracePt t="11343" x="1643063" y="1527175"/>
          <p14:tracePt t="11351" x="1652588" y="1517650"/>
          <p14:tracePt t="11361" x="1687513" y="1500188"/>
          <p14:tracePt t="11378" x="1768475" y="1473200"/>
          <p14:tracePt t="11395" x="1857375" y="1455738"/>
          <p14:tracePt t="11412" x="1965325" y="1428750"/>
          <p14:tracePt t="11428" x="2071688" y="1428750"/>
          <p14:tracePt t="11445" x="2205038" y="1428750"/>
          <p14:tracePt t="11462" x="2339975" y="1428750"/>
          <p14:tracePt t="11478" x="2554288" y="1428750"/>
          <p14:tracePt t="11495" x="2670175" y="1428750"/>
          <p14:tracePt t="11512" x="2795588" y="1428750"/>
          <p14:tracePt t="11528" x="2938463" y="1428750"/>
          <p14:tracePt t="11545" x="3044825" y="1428750"/>
          <p14:tracePt t="11562" x="3116263" y="1428750"/>
          <p14:tracePt t="11579" x="3187700" y="1428750"/>
          <p14:tracePt t="11595" x="3241675" y="1428750"/>
          <p14:tracePt t="11612" x="3295650" y="1428750"/>
          <p14:tracePt t="11629" x="3348038" y="1428750"/>
          <p14:tracePt t="11645" x="3402013" y="1428750"/>
          <p14:tracePt t="11662" x="3455988" y="1428750"/>
          <p14:tracePt t="11679" x="3500438" y="1428750"/>
          <p14:tracePt t="11695" x="3536950" y="1428750"/>
          <p14:tracePt t="11712" x="3562350" y="1419225"/>
          <p14:tracePt t="11729" x="3581400" y="1419225"/>
          <p14:tracePt t="11746" x="3598863" y="1419225"/>
          <p14:tracePt t="11762" x="3652838" y="1411288"/>
          <p14:tracePt t="11779" x="3679825" y="1411288"/>
          <p14:tracePt t="11796" x="3724275" y="1411288"/>
          <p14:tracePt t="11812" x="3776663" y="1411288"/>
          <p14:tracePt t="11829" x="3848100" y="1411288"/>
          <p14:tracePt t="11846" x="3929063" y="1411288"/>
          <p14:tracePt t="11863" x="4037013" y="1411288"/>
          <p14:tracePt t="11879" x="4116388" y="1411288"/>
          <p14:tracePt t="11896" x="4214813" y="1411288"/>
          <p14:tracePt t="11913" x="4303713" y="1411288"/>
          <p14:tracePt t="11929" x="4367213" y="1411288"/>
          <p14:tracePt t="11946" x="4411663" y="1411288"/>
          <p14:tracePt t="11963" x="4438650" y="1411288"/>
          <p14:tracePt t="11979" x="4483100" y="1411288"/>
          <p14:tracePt t="11996" x="4537075" y="1411288"/>
          <p14:tracePt t="12013" x="4589463" y="1393825"/>
          <p14:tracePt t="12030" x="4608513" y="1393825"/>
          <p14:tracePt t="12046" x="4633913" y="1393825"/>
          <p14:tracePt t="12063" x="4643438" y="1393825"/>
          <p14:tracePt t="12080" x="4652963" y="1393825"/>
          <p14:tracePt t="12663" x="4660900" y="1393825"/>
          <p14:tracePt t="12671" x="4687888" y="1393825"/>
          <p14:tracePt t="12681" x="4705350" y="1393825"/>
          <p14:tracePt t="12698" x="4741863" y="1401763"/>
          <p14:tracePt t="12714" x="4768850" y="1401763"/>
          <p14:tracePt t="12731" x="4795838" y="1411288"/>
          <p14:tracePt t="12748" x="4822825" y="1419225"/>
          <p14:tracePt t="12781" x="4830763" y="1419225"/>
          <p14:tracePt t="12798" x="4840288" y="1419225"/>
          <p14:tracePt t="12815" x="4848225" y="1419225"/>
          <p14:tracePt t="12831" x="4857750" y="1419225"/>
          <p14:tracePt t="12848" x="4875213" y="1419225"/>
          <p14:tracePt t="12865" x="4884738" y="1419225"/>
          <p14:tracePt t="12881" x="4911725" y="1419225"/>
          <p14:tracePt t="12898" x="4956175" y="1419225"/>
          <p14:tracePt t="12915" x="5018088" y="1419225"/>
          <p14:tracePt t="12932" x="5099050" y="1428750"/>
          <p14:tracePt t="12948" x="5160963" y="1428750"/>
          <p14:tracePt t="12965" x="5259388" y="1438275"/>
          <p14:tracePt t="12982" x="5402263" y="1438275"/>
          <p14:tracePt t="12999" x="5616575" y="1438275"/>
          <p14:tracePt t="13015" x="5732463" y="1438275"/>
          <p14:tracePt t="13032" x="5840413" y="1438275"/>
          <p14:tracePt t="13048" x="5946775" y="1438275"/>
          <p14:tracePt t="13065" x="6054725" y="1438275"/>
          <p14:tracePt t="13082" x="6116638" y="1438275"/>
          <p14:tracePt t="13099" x="6161088" y="1438275"/>
          <p14:tracePt t="13115" x="6197600" y="1438275"/>
          <p14:tracePt t="13132" x="6224588" y="1438275"/>
          <p14:tracePt t="13149" x="6259513" y="1438275"/>
          <p14:tracePt t="13165" x="6269038" y="1428750"/>
          <p14:tracePt t="13182" x="6286500" y="1428750"/>
          <p14:tracePt t="13216" x="6296025" y="1428750"/>
          <p14:tracePt t="13488" x="6276975" y="1428750"/>
          <p14:tracePt t="13495" x="6269038" y="1438275"/>
          <p14:tracePt t="13503" x="6251575" y="1455738"/>
          <p14:tracePt t="13516" x="6224588" y="1455738"/>
          <p14:tracePt t="13533" x="6170613" y="1482725"/>
          <p14:tracePt t="13549" x="6134100" y="1490663"/>
          <p14:tracePt t="13566" x="6099175" y="1509713"/>
          <p14:tracePt t="13583" x="6062663" y="1517650"/>
          <p14:tracePt t="13600" x="6027738" y="1527175"/>
          <p14:tracePt t="13616" x="5991225" y="1527175"/>
          <p14:tracePt t="13633" x="5946775" y="1536700"/>
          <p14:tracePt t="13650" x="5919788" y="1536700"/>
          <p14:tracePt t="13666" x="5894388" y="1536700"/>
          <p14:tracePt t="13683" x="5875338" y="1536700"/>
          <p14:tracePt t="13700" x="5867400" y="1536700"/>
          <p14:tracePt t="13717" x="5857875" y="1536700"/>
          <p14:tracePt t="13912" x="5867400" y="1536700"/>
          <p14:tracePt t="13920" x="5894388" y="1527175"/>
          <p14:tracePt t="13927" x="5938838" y="1517650"/>
          <p14:tracePt t="13936" x="5983288" y="1509713"/>
          <p14:tracePt t="13951" x="6116638" y="1482725"/>
          <p14:tracePt t="13967" x="6296025" y="1473200"/>
          <p14:tracePt t="13984" x="6510338" y="1473200"/>
          <p14:tracePt t="14001" x="6715125" y="1473200"/>
          <p14:tracePt t="14017" x="6858000" y="1473200"/>
          <p14:tracePt t="14034" x="6956425" y="1473200"/>
          <p14:tracePt t="14051" x="7027863" y="1473200"/>
          <p14:tracePt t="14067" x="7089775" y="1473200"/>
          <p14:tracePt t="14084" x="7153275" y="1473200"/>
          <p14:tracePt t="14101" x="7224713" y="1473200"/>
          <p14:tracePt t="14117" x="7296150" y="1473200"/>
          <p14:tracePt t="14134" x="7375525" y="1473200"/>
          <p14:tracePt t="14151" x="7466013" y="1473200"/>
          <p14:tracePt t="14168" x="7527925" y="1473200"/>
          <p14:tracePt t="14184" x="7581900" y="1473200"/>
          <p14:tracePt t="14201" x="7626350" y="1473200"/>
          <p14:tracePt t="14218" x="7680325" y="1473200"/>
          <p14:tracePt t="14234" x="7715250" y="1465263"/>
          <p14:tracePt t="14251" x="7742238" y="1465263"/>
          <p14:tracePt t="14288" x="7751763" y="1465263"/>
          <p14:tracePt t="14301" x="7759700" y="1465263"/>
          <p14:tracePt t="14318" x="7769225" y="1455738"/>
          <p14:tracePt t="14335" x="7786688" y="1446213"/>
          <p14:tracePt t="14351" x="7813675" y="1438275"/>
          <p14:tracePt t="14368" x="7831138" y="1419225"/>
          <p14:tracePt t="14385" x="7848600" y="1411288"/>
          <p14:tracePt t="14401" x="7858125" y="1411288"/>
          <p14:tracePt t="14418" x="7875588" y="1393825"/>
          <p14:tracePt t="14435" x="7885113" y="1384300"/>
          <p14:tracePt t="14452" x="7912100" y="1374775"/>
          <p14:tracePt t="14468" x="7939088" y="1366838"/>
          <p14:tracePt t="14485" x="7966075" y="1347788"/>
          <p14:tracePt t="14502" x="7983538" y="1330325"/>
          <p14:tracePt t="14518" x="8027988" y="1322388"/>
          <p14:tracePt t="14520" x="8045450" y="1312863"/>
          <p14:tracePt t="14535" x="8089900" y="1295400"/>
          <p14:tracePt t="14552" x="8134350" y="1295400"/>
          <p14:tracePt t="14568" x="8170863" y="1285875"/>
          <p14:tracePt t="14585" x="8215313" y="1268413"/>
          <p14:tracePt t="14602" x="8232775" y="1268413"/>
          <p14:tracePt t="14619" x="8242300" y="1268413"/>
          <p14:tracePt t="30106" x="8251825" y="1268413"/>
          <p14:tracePt t="30114" x="8269288" y="1276350"/>
          <p14:tracePt t="30122" x="8348663" y="1303338"/>
          <p14:tracePt t="30136" x="8510588" y="1357313"/>
          <p14:tracePt t="30153" x="8991600" y="1581150"/>
          <p14:tracePt t="30170" x="9215438" y="1973263"/>
          <p14:tracePt t="30186" x="9188450" y="2241550"/>
          <p14:tracePt t="30203" x="9082088" y="2544763"/>
          <p14:tracePt t="30220" x="8929688" y="2965450"/>
          <p14:tracePt t="30236" x="8769350" y="3527425"/>
          <p14:tracePt t="30253" x="8599488" y="4224338"/>
          <p14:tracePt t="30270" x="8394700" y="4929188"/>
          <p14:tracePt t="30287" x="8116888" y="5599113"/>
          <p14:tracePt t="30303" x="7796213" y="6170613"/>
          <p14:tracePt t="30320" x="7483475" y="6626225"/>
          <p14:tracePt t="30337" x="7099300" y="6848475"/>
          <p14:tracePt t="30353" x="6670675" y="6848475"/>
          <p14:tracePt t="30370" x="6010275" y="6848475"/>
          <p14:tracePt t="30387" x="5653088" y="6848475"/>
          <p14:tracePt t="30403" x="5313363" y="6848475"/>
          <p14:tracePt t="30420" x="4965700" y="6848475"/>
          <p14:tracePt t="30437" x="4483100" y="6848475"/>
          <p14:tracePt t="30454" x="3990975" y="6848475"/>
          <p14:tracePt t="30470" x="3581400" y="6848475"/>
          <p14:tracePt t="30487" x="3179763" y="6848475"/>
          <p14:tracePt t="30504" x="2759075" y="6777038"/>
          <p14:tracePt t="30520" x="2366963" y="6705600"/>
          <p14:tracePt t="30537" x="2036763" y="6643688"/>
          <p14:tracePt t="30587" x="1152525" y="6161088"/>
          <p14:tracePt t="30604" x="965200" y="5929313"/>
          <p14:tracePt t="30621" x="830263" y="5653088"/>
          <p14:tracePt t="30637" x="750888" y="5384800"/>
          <p14:tracePt t="30654" x="687388" y="5108575"/>
          <p14:tracePt t="30671" x="669925" y="4857750"/>
          <p14:tracePt t="30687" x="669925" y="4616450"/>
          <p14:tracePt t="30704" x="669925" y="4384675"/>
          <p14:tracePt t="30721" x="696913" y="4170363"/>
          <p14:tracePt t="30738" x="758825" y="3875088"/>
          <p14:tracePt t="30754" x="795338" y="3714750"/>
          <p14:tracePt t="30771" x="857250" y="3571875"/>
          <p14:tracePt t="30788" x="928688" y="3446463"/>
          <p14:tracePt t="30804" x="990600" y="3367088"/>
          <p14:tracePt t="30821" x="1071563" y="3276600"/>
          <p14:tracePt t="30838" x="1204913" y="3187700"/>
          <p14:tracePt t="30854" x="1357313" y="3098800"/>
          <p14:tracePt t="30871" x="1527175" y="3000375"/>
          <p14:tracePt t="30888" x="1704975" y="2919413"/>
          <p14:tracePt t="30905" x="1874838" y="2857500"/>
          <p14:tracePt t="30921" x="2071688" y="2786063"/>
          <p14:tracePt t="30938" x="2366963" y="2714625"/>
          <p14:tracePt t="30955" x="2571750" y="2697163"/>
          <p14:tracePt t="30971" x="2776538" y="2697163"/>
          <p14:tracePt t="30988" x="3009900" y="2697163"/>
          <p14:tracePt t="31005" x="3241675" y="2697163"/>
          <p14:tracePt t="31021" x="3500438" y="2697163"/>
          <p14:tracePt t="31038" x="3776663" y="2697163"/>
          <p14:tracePt t="31055" x="4116388" y="2697163"/>
          <p14:tracePt t="31071" x="4394200" y="2697163"/>
          <p14:tracePt t="31088" x="4643438" y="2697163"/>
          <p14:tracePt t="31105" x="4857750" y="2705100"/>
          <p14:tracePt t="31122" x="5126038" y="2768600"/>
          <p14:tracePt t="31138" x="5251450" y="2830513"/>
          <p14:tracePt t="31155" x="5384800" y="2938463"/>
          <p14:tracePt t="31172" x="5545138" y="3116263"/>
          <p14:tracePt t="31188" x="5759450" y="3438525"/>
          <p14:tracePt t="31205" x="5973763" y="3813175"/>
          <p14:tracePt t="31222" x="6224588" y="4197350"/>
          <p14:tracePt t="31239" x="6394450" y="4510088"/>
          <p14:tracePt t="31255" x="6510338" y="4751388"/>
          <p14:tracePt t="31272" x="6589713" y="5000625"/>
          <p14:tracePt t="31289" x="6616700" y="5251450"/>
          <p14:tracePt t="31305" x="6626225" y="5465763"/>
          <p14:tracePt t="31322" x="6608763" y="5786438"/>
          <p14:tracePt t="31339" x="6572250" y="5929313"/>
          <p14:tracePt t="31355" x="6518275" y="6045200"/>
          <p14:tracePt t="31372" x="6456363" y="6153150"/>
          <p14:tracePt t="31389" x="6367463" y="6232525"/>
          <p14:tracePt t="31406" x="6224588" y="6330950"/>
          <p14:tracePt t="31422" x="6037263" y="6429375"/>
          <p14:tracePt t="31439" x="5840413" y="6518275"/>
          <p14:tracePt t="31456" x="5643563" y="6589713"/>
          <p14:tracePt t="31472" x="5446713" y="6643688"/>
          <p14:tracePt t="31489" x="5259388" y="6688138"/>
          <p14:tracePt t="31506" x="4956175" y="6715125"/>
          <p14:tracePt t="31522" x="4732338" y="6715125"/>
          <p14:tracePt t="31539" x="4483100" y="6688138"/>
          <p14:tracePt t="31556" x="4241800" y="6634163"/>
          <p14:tracePt t="31573" x="4000500" y="6537325"/>
          <p14:tracePt t="31589" x="3732213" y="6402388"/>
          <p14:tracePt t="31606" x="3473450" y="6259513"/>
          <p14:tracePt t="31623" x="3286125" y="6134100"/>
          <p14:tracePt t="31639" x="3143250" y="6054725"/>
          <p14:tracePt t="31656" x="3054350" y="5983288"/>
          <p14:tracePt t="31673" x="2982913" y="5875338"/>
          <p14:tracePt t="31690" x="2884488" y="5626100"/>
          <p14:tracePt t="31706" x="2830513" y="5394325"/>
          <p14:tracePt t="31723" x="2776538" y="5116513"/>
          <p14:tracePt t="31740" x="2732088" y="4822825"/>
          <p14:tracePt t="31756" x="2724150" y="4598988"/>
          <p14:tracePt t="31773" x="2732088" y="4330700"/>
          <p14:tracePt t="31790" x="2768600" y="4098925"/>
          <p14:tracePt t="31806" x="2857500" y="3848100"/>
          <p14:tracePt t="31823" x="2955925" y="3643313"/>
          <p14:tracePt t="31840" x="3062288" y="3473450"/>
          <p14:tracePt t="31857" x="3179763" y="3330575"/>
          <p14:tracePt t="31873" x="3313113" y="3214688"/>
          <p14:tracePt t="31890" x="3527425" y="3071813"/>
          <p14:tracePt t="31907" x="3705225" y="3000375"/>
          <p14:tracePt t="31923" x="3875088" y="2955925"/>
          <p14:tracePt t="31940" x="4054475" y="2919413"/>
          <p14:tracePt t="31957" x="4251325" y="2894013"/>
          <p14:tracePt t="31973" x="4429125" y="2894013"/>
          <p14:tracePt t="31990" x="4616450" y="2919413"/>
          <p14:tracePt t="32007" x="4795838" y="2982913"/>
          <p14:tracePt t="32024" x="5010150" y="3098800"/>
          <p14:tracePt t="32040" x="5205413" y="3241675"/>
          <p14:tracePt t="32057" x="5384800" y="3419475"/>
          <p14:tracePt t="32074" x="5661025" y="3759200"/>
          <p14:tracePt t="32090" x="5776913" y="3956050"/>
          <p14:tracePt t="32107" x="5867400" y="4152900"/>
          <p14:tracePt t="32124" x="5919788" y="4340225"/>
          <p14:tracePt t="32141" x="5938838" y="4518025"/>
          <p14:tracePt t="32157" x="5946775" y="4652963"/>
          <p14:tracePt t="32174" x="5946775" y="4795838"/>
          <p14:tracePt t="32191" x="5929313" y="4884738"/>
          <p14:tracePt t="32207" x="5919788" y="4946650"/>
          <p14:tracePt t="32224" x="5902325" y="4991100"/>
          <p14:tracePt t="32241" x="5875338" y="5045075"/>
          <p14:tracePt t="32258" x="5822950" y="5099050"/>
          <p14:tracePt t="32274" x="5688013" y="5187950"/>
          <p14:tracePt t="32291" x="5554663" y="5259388"/>
          <p14:tracePt t="32308" x="5340350" y="5330825"/>
          <p14:tracePt t="32324" x="5089525" y="5394325"/>
          <p14:tracePt t="32341" x="4714875" y="5456238"/>
          <p14:tracePt t="32358" x="4170363" y="5483225"/>
          <p14:tracePt t="32374" x="3608388" y="5483225"/>
          <p14:tracePt t="32391" x="2982913" y="5483225"/>
          <p14:tracePt t="32408" x="2419350" y="5483225"/>
          <p14:tracePt t="32425" x="2009775" y="5483225"/>
          <p14:tracePt t="32441" x="1758950" y="5473700"/>
          <p14:tracePt t="32458" x="1687513" y="5465763"/>
          <p14:tracePt t="32475" x="1679575" y="5465763"/>
          <p14:tracePt t="36011" x="1679575" y="5473700"/>
          <p14:tracePt t="36020" x="1687513" y="5473700"/>
          <p14:tracePt t="36124" x="1704975" y="5473700"/>
          <p14:tracePt t="36140" x="1704975" y="5446713"/>
          <p14:tracePt t="36147" x="1714500" y="5419725"/>
          <p14:tracePt t="36156" x="1724025" y="5394325"/>
          <p14:tracePt t="36166" x="1724025" y="5375275"/>
          <p14:tracePt t="36183" x="1724025" y="5322888"/>
          <p14:tracePt t="36200" x="1724025" y="5259388"/>
          <p14:tracePt t="36216" x="1704975" y="5187950"/>
          <p14:tracePt t="36233" x="1679575" y="5126038"/>
          <p14:tracePt t="36250" x="1652588" y="5072063"/>
          <p14:tracePt t="36266" x="1633538" y="5037138"/>
          <p14:tracePt t="36283" x="1616075" y="5018088"/>
          <p14:tracePt t="36300" x="1608138" y="5010150"/>
          <p14:tracePt t="36316" x="1589088" y="5000625"/>
          <p14:tracePt t="36333" x="1581150" y="5000625"/>
          <p14:tracePt t="36350" x="1544638" y="4991100"/>
          <p14:tracePt t="36367" x="1509713" y="4991100"/>
          <p14:tracePt t="36383" x="1465263" y="4991100"/>
          <p14:tracePt t="36400" x="1428750" y="4991100"/>
          <p14:tracePt t="36417" x="1401763" y="4991100"/>
          <p14:tracePt t="36500" x="1411288" y="4991100"/>
          <p14:tracePt t="36508" x="1455738" y="4991100"/>
          <p14:tracePt t="36517" x="1527175" y="4983163"/>
          <p14:tracePt t="36534" x="1731963" y="4911725"/>
          <p14:tracePt t="36550" x="2054225" y="4795838"/>
          <p14:tracePt t="36567" x="2401888" y="4670425"/>
          <p14:tracePt t="36584" x="2652713" y="4562475"/>
          <p14:tracePt t="36600" x="2813050" y="4465638"/>
          <p14:tracePt t="36617" x="2928938" y="4402138"/>
          <p14:tracePt t="36634" x="2990850" y="4367213"/>
          <p14:tracePt t="36651" x="3036888" y="4330700"/>
          <p14:tracePt t="36684" x="3054350" y="4330700"/>
          <p14:tracePt t="36701" x="3062288" y="4322763"/>
          <p14:tracePt t="47422" x="3062288" y="4313238"/>
          <p14:tracePt t="47430" x="3081338" y="4313238"/>
          <p14:tracePt t="47441" x="3116263" y="4313238"/>
          <p14:tracePt t="47458" x="3170238" y="4295775"/>
          <p14:tracePt t="47474" x="3251200" y="4268788"/>
          <p14:tracePt t="47491" x="3303588" y="4259263"/>
          <p14:tracePt t="47508" x="3348038" y="4251325"/>
          <p14:tracePt t="47525" x="3411538" y="4241800"/>
          <p14:tracePt t="47541" x="3465513" y="4232275"/>
          <p14:tracePt t="47558" x="3500438" y="4232275"/>
          <p14:tracePt t="47575" x="3554413" y="4232275"/>
          <p14:tracePt t="47591" x="3660775" y="4232275"/>
          <p14:tracePt t="47608" x="3795713" y="4232275"/>
          <p14:tracePt t="47625" x="3946525" y="4232275"/>
          <p14:tracePt t="47641" x="4089400" y="4232275"/>
          <p14:tracePt t="47658" x="4205288" y="4232275"/>
          <p14:tracePt t="47675" x="4322763" y="4214813"/>
          <p14:tracePt t="47692" x="4429125" y="4197350"/>
          <p14:tracePt t="47708" x="4537075" y="4179888"/>
          <p14:tracePt t="47725" x="4714875" y="4143375"/>
          <p14:tracePt t="47742" x="4813300" y="4125913"/>
          <p14:tracePt t="47758" x="4875213" y="4116388"/>
          <p14:tracePt t="47775" x="4911725" y="4108450"/>
          <p14:tracePt t="47792" x="4929188" y="4098925"/>
          <p14:tracePt t="47870" x="4938713" y="4098925"/>
          <p14:tracePt t="47910" x="4946650" y="4098925"/>
          <p14:tracePt t="48350" x="4956175" y="4098925"/>
          <p14:tracePt t="48374" x="4965700" y="4098925"/>
          <p14:tracePt t="49526" x="4991100" y="4098925"/>
          <p14:tracePt t="49534" x="5045075" y="4098925"/>
          <p14:tracePt t="49546" x="5108575" y="4098925"/>
          <p14:tracePt t="49562" x="5224463" y="4098925"/>
          <p14:tracePt t="49579" x="5348288" y="4098925"/>
          <p14:tracePt t="49596" x="5446713" y="4098925"/>
          <p14:tracePt t="49612" x="5518150" y="4098925"/>
          <p14:tracePt t="49629" x="5572125" y="4098925"/>
          <p14:tracePt t="49646" x="5589588" y="4098925"/>
          <p14:tracePt t="49663" x="5616575" y="4098925"/>
          <p14:tracePt t="49679" x="5680075" y="4098925"/>
          <p14:tracePt t="49696" x="5759450" y="4098925"/>
          <p14:tracePt t="49713" x="5902325" y="4098925"/>
          <p14:tracePt t="49729" x="6045200" y="4098925"/>
          <p14:tracePt t="49746" x="6215063" y="4108450"/>
          <p14:tracePt t="49763" x="6340475" y="4133850"/>
          <p14:tracePt t="49779" x="6429375" y="4143375"/>
          <p14:tracePt t="49796" x="6465888" y="4170363"/>
          <p14:tracePt t="49813" x="6491288" y="4187825"/>
          <p14:tracePt t="49829" x="6527800" y="4232275"/>
          <p14:tracePt t="49846" x="6545263" y="4268788"/>
          <p14:tracePt t="49863" x="6572250" y="4330700"/>
          <p14:tracePt t="49880" x="6589713" y="4394200"/>
          <p14:tracePt t="49896" x="6608763" y="4491038"/>
          <p14:tracePt t="49913" x="6616700" y="4581525"/>
          <p14:tracePt t="49930" x="6616700" y="4687888"/>
          <p14:tracePt t="49947" x="6616700" y="4776788"/>
          <p14:tracePt t="49963" x="6616700" y="4830763"/>
          <p14:tracePt t="49980" x="6616700" y="4857750"/>
          <p14:tracePt t="49997" x="6616700" y="4884738"/>
          <p14:tracePt t="50013" x="6616700" y="4929188"/>
          <p14:tracePt t="50030" x="6608763" y="4965700"/>
          <p14:tracePt t="50047" x="6599238" y="4991100"/>
          <p14:tracePt t="50063" x="6599238" y="5000625"/>
          <p14:tracePt t="50080" x="6599238" y="5010150"/>
          <p14:tracePt t="50097" x="6599238" y="5027613"/>
          <p14:tracePt t="50114" x="6589713" y="5027613"/>
          <p14:tracePt t="50950" x="6581775" y="5027613"/>
          <p14:tracePt t="50958" x="6510338" y="5027613"/>
          <p14:tracePt t="50966" x="6402388" y="5010150"/>
          <p14:tracePt t="50982" x="6037263" y="4938713"/>
          <p14:tracePt t="50999" x="5572125" y="4857750"/>
          <p14:tracePt t="51016" x="5089525" y="4741863"/>
          <p14:tracePt t="51032" x="4786313" y="4687888"/>
          <p14:tracePt t="51049" x="4625975" y="4652963"/>
          <p14:tracePt t="51066" x="4581525" y="4652963"/>
          <p14:tracePt t="51082" x="4572000" y="4652963"/>
          <p14:tracePt t="51118" x="4562475" y="4643438"/>
          <p14:tracePt t="51134" x="4562475" y="4625975"/>
          <p14:tracePt t="51150" x="4554538" y="4589463"/>
          <p14:tracePt t="51166" x="4537075" y="4537075"/>
          <p14:tracePt t="51183" x="4537075" y="4510088"/>
          <p14:tracePt t="51199" x="4537075" y="4465638"/>
          <p14:tracePt t="51216" x="4537075" y="4429125"/>
          <p14:tracePt t="51233" x="4527550" y="4375150"/>
          <p14:tracePt t="51249" x="4527550" y="4357688"/>
          <p14:tracePt t="51266" x="4510088" y="4313238"/>
          <p14:tracePt t="51283" x="4500563" y="4241800"/>
          <p14:tracePt t="51300" x="4473575" y="4133850"/>
          <p14:tracePt t="51316" x="4446588" y="3983038"/>
          <p14:tracePt t="51333" x="4419600" y="3848100"/>
          <p14:tracePt t="51350" x="4375150" y="3660775"/>
          <p14:tracePt t="51366" x="4303713" y="3500438"/>
          <p14:tracePt t="51383" x="4241800" y="3303588"/>
          <p14:tracePt t="51400" x="4152900" y="3108325"/>
          <p14:tracePt t="51416" x="4062413" y="2965450"/>
          <p14:tracePt t="51433" x="4000500" y="2867025"/>
          <p14:tracePt t="51450" x="3983038" y="2840038"/>
          <p14:tracePt t="51466" x="3983038" y="2830513"/>
          <p14:tracePt t="51483" x="3973513" y="2830513"/>
          <p14:tracePt t="51500" x="3919538" y="2840038"/>
          <p14:tracePt t="51517" x="3857625" y="2894013"/>
          <p14:tracePt t="51534" x="3776663" y="3036888"/>
          <p14:tracePt t="51550" x="3768725" y="3125788"/>
          <p14:tracePt t="51567" x="3813175" y="3187700"/>
          <p14:tracePt t="51583" x="3990975" y="3251200"/>
          <p14:tracePt t="51600" x="4303713" y="3268663"/>
          <p14:tracePt t="51617" x="4813300" y="3268663"/>
          <p14:tracePt t="51633" x="5537200" y="3268663"/>
          <p14:tracePt t="51650" x="6411913" y="3268663"/>
          <p14:tracePt t="51667" x="7180263" y="3268663"/>
          <p14:tracePt t="51684" x="7697788" y="3268663"/>
          <p14:tracePt t="51700" x="7983538" y="3268663"/>
          <p14:tracePt t="51717" x="8089900" y="3268663"/>
          <p14:tracePt t="51734" x="8116888" y="3268663"/>
          <p14:tracePt t="51886" x="8108950" y="3268663"/>
          <p14:tracePt t="51894" x="8072438" y="3276600"/>
          <p14:tracePt t="51902" x="8054975" y="3276600"/>
          <p14:tracePt t="51918" x="7947025" y="3276600"/>
          <p14:tracePt t="51934" x="7831138" y="3276600"/>
          <p14:tracePt t="51951" x="7680325" y="3276600"/>
          <p14:tracePt t="51968" x="7456488" y="3259138"/>
          <p14:tracePt t="51984" x="7269163" y="3214688"/>
          <p14:tracePt t="52001" x="7099300" y="3205163"/>
          <p14:tracePt t="52018" x="6956425" y="3205163"/>
          <p14:tracePt t="52034" x="6858000" y="3205163"/>
          <p14:tracePt t="52051" x="6813550" y="3205163"/>
          <p14:tracePt t="52068" x="6786563" y="3205163"/>
          <p14:tracePt t="52084" x="6769100" y="3205163"/>
          <p14:tracePt t="52142" x="6759575" y="3205163"/>
          <p14:tracePt t="52150" x="6759575" y="3187700"/>
          <p14:tracePt t="52159" x="6759575" y="3170238"/>
          <p14:tracePt t="52168" x="6777038" y="3133725"/>
          <p14:tracePt t="52185" x="6848475" y="3036888"/>
          <p14:tracePt t="52201" x="6946900" y="2946400"/>
          <p14:tracePt t="52218" x="7054850" y="2874963"/>
          <p14:tracePt t="52235" x="7170738" y="2840038"/>
          <p14:tracePt t="52252" x="7251700" y="2830513"/>
          <p14:tracePt t="52268" x="7296150" y="2813050"/>
          <p14:tracePt t="52285" x="7331075" y="2813050"/>
          <p14:tracePt t="52302" x="7439025" y="2867025"/>
          <p14:tracePt t="52318" x="7518400" y="2919413"/>
          <p14:tracePt t="52335" x="7626350" y="2990850"/>
          <p14:tracePt t="52352" x="7670800" y="3017838"/>
          <p14:tracePt t="52368" x="7688263" y="3036888"/>
          <p14:tracePt t="52646" x="7634288" y="3017838"/>
          <p14:tracePt t="52655" x="7581900" y="3009900"/>
          <p14:tracePt t="52663" x="7500938" y="3000375"/>
          <p14:tracePt t="52670" x="7419975" y="2982913"/>
          <p14:tracePt t="52686" x="7232650" y="2946400"/>
          <p14:tracePt t="52703" x="7081838" y="2919413"/>
          <p14:tracePt t="52719" x="6956425" y="2901950"/>
          <p14:tracePt t="52736" x="6875463" y="2894013"/>
          <p14:tracePt t="52753" x="6823075" y="2894013"/>
          <p14:tracePt t="52769" x="6796088" y="2894013"/>
          <p14:tracePt t="52786" x="6777038" y="2894013"/>
          <p14:tracePt t="52911" x="6786563" y="2884488"/>
          <p14:tracePt t="52919" x="6831013" y="2874963"/>
          <p14:tracePt t="52927" x="6894513" y="2867025"/>
          <p14:tracePt t="52936" x="6973888" y="2857500"/>
          <p14:tracePt t="52953" x="7161213" y="2857500"/>
          <p14:tracePt t="52970" x="7402513" y="2857500"/>
          <p14:tracePt t="52986" x="7616825" y="2857500"/>
          <p14:tracePt t="53003" x="7777163" y="2857500"/>
          <p14:tracePt t="53020" x="7875588" y="2857500"/>
          <p14:tracePt t="53037" x="7920038" y="2857500"/>
          <p14:tracePt t="53053" x="7939088" y="2857500"/>
          <p14:tracePt t="53070" x="7947025" y="2857500"/>
          <p14:tracePt t="53159" x="7947025" y="2847975"/>
          <p14:tracePt t="54135" x="7947025" y="2840038"/>
          <p14:tracePt t="54143" x="7939088" y="2840038"/>
          <p14:tracePt t="54156" x="7929563" y="2840038"/>
          <p14:tracePt t="54173" x="7885113" y="2867025"/>
          <p14:tracePt t="54189" x="7804150" y="2919413"/>
          <p14:tracePt t="54206" x="7643813" y="2990850"/>
          <p14:tracePt t="54223" x="7527925" y="3017838"/>
          <p14:tracePt t="54239" x="7412038" y="3036888"/>
          <p14:tracePt t="54256" x="7340600" y="3036888"/>
          <p14:tracePt t="54273" x="7269163" y="3036888"/>
          <p14:tracePt t="54289" x="7170738" y="3036888"/>
          <p14:tracePt t="54306" x="7000875" y="3036888"/>
          <p14:tracePt t="54323" x="6804025" y="3054350"/>
          <p14:tracePt t="54340" x="6581775" y="3089275"/>
          <p14:tracePt t="54356" x="6411913" y="3125788"/>
          <p14:tracePt t="54373" x="6286500" y="3179763"/>
          <p14:tracePt t="54390" x="6197600" y="3224213"/>
          <p14:tracePt t="54406" x="6099175" y="3295650"/>
          <p14:tracePt t="54423" x="6037263" y="3357563"/>
          <p14:tracePt t="54440" x="5946775" y="3429000"/>
          <p14:tracePt t="54456" x="5875338" y="3490913"/>
          <p14:tracePt t="54473" x="5822950" y="3536950"/>
          <p14:tracePt t="54490" x="5795963" y="3562350"/>
          <p14:tracePt t="54507" x="5786438" y="3571875"/>
          <p14:tracePt t="57367" x="5786438" y="3562350"/>
          <p14:tracePt t="57375" x="5795963" y="3554413"/>
          <p14:tracePt t="57383" x="5795963" y="3544888"/>
          <p14:tracePt t="57396" x="5803900" y="3527425"/>
          <p14:tracePt t="57413" x="5822950" y="3482975"/>
          <p14:tracePt t="57430" x="5848350" y="3446463"/>
          <p14:tracePt t="57447" x="5875338" y="3375025"/>
          <p14:tracePt t="57463" x="5894388" y="3322638"/>
          <p14:tracePt t="57480" x="5911850" y="3276600"/>
          <p14:tracePt t="57497" x="5929313" y="3241675"/>
          <p14:tracePt t="57513" x="5938838" y="3197225"/>
          <p14:tracePt t="57530" x="5946775" y="3170238"/>
          <p14:tracePt t="57547" x="5965825" y="3160713"/>
          <p14:tracePt t="57563" x="5973763" y="3152775"/>
          <p14:tracePt t="57580" x="5973763" y="3133725"/>
          <p14:tracePt t="57597" x="5991225" y="3133725"/>
          <p14:tracePt t="57613" x="5991225" y="3125788"/>
          <p14:tracePt t="57631" x="6018213" y="3116263"/>
          <p14:tracePt t="57647" x="6037263" y="3108325"/>
          <p14:tracePt t="57664" x="6054725" y="3089275"/>
          <p14:tracePt t="57680" x="6081713" y="3062288"/>
          <p14:tracePt t="57697" x="6108700" y="3044825"/>
          <p14:tracePt t="57714" x="6126163" y="3027363"/>
          <p14:tracePt t="57767" x="6108700" y="3009900"/>
          <p14:tracePt t="57776" x="6072188" y="2990850"/>
          <p14:tracePt t="57784" x="6000750" y="2965450"/>
          <p14:tracePt t="57797" x="5919788" y="2938463"/>
          <p14:tracePt t="57814" x="5697538" y="2867025"/>
          <p14:tracePt t="57831" x="4965700" y="2714625"/>
          <p14:tracePt t="57847" x="4394200" y="2608263"/>
          <p14:tracePt t="57864" x="3983038" y="2554288"/>
          <p14:tracePt t="57881" x="3732213" y="2544763"/>
          <p14:tracePt t="57897" x="3598863" y="2562225"/>
          <p14:tracePt t="57914" x="3517900" y="2608263"/>
          <p14:tracePt t="57931" x="3429000" y="2751138"/>
          <p14:tracePt t="57947" x="3367088" y="2982913"/>
          <p14:tracePt t="57964" x="3295650" y="3322638"/>
          <p14:tracePt t="57981" x="3276600" y="3581400"/>
          <p14:tracePt t="57998" x="3276600" y="3813175"/>
          <p14:tracePt t="58014" x="3295650" y="4000500"/>
          <p14:tracePt t="58031" x="3348038" y="4241800"/>
          <p14:tracePt t="58048" x="3419475" y="4394200"/>
          <p14:tracePt t="58064" x="3509963" y="4545013"/>
          <p14:tracePt t="58081" x="3633788" y="4697413"/>
          <p14:tracePt t="58098" x="3822700" y="4822825"/>
          <p14:tracePt t="58114" x="4037013" y="4902200"/>
          <p14:tracePt t="58131" x="4259263" y="4911725"/>
          <p14:tracePt t="58148" x="4608513" y="4840288"/>
          <p14:tracePt t="58165" x="4911725" y="4652963"/>
          <p14:tracePt t="58181" x="5108575" y="4394200"/>
          <p14:tracePt t="58198" x="5232400" y="4089400"/>
          <p14:tracePt t="58215" x="5276850" y="3544888"/>
          <p14:tracePt t="58231" x="5205413" y="3152775"/>
          <p14:tracePt t="58248" x="5062538" y="2867025"/>
          <p14:tracePt t="58265" x="4795838" y="2643188"/>
          <p14:tracePt t="58282" x="4330700" y="2411413"/>
          <p14:tracePt t="58298" x="3813175" y="2251075"/>
          <p14:tracePt t="58315" x="3419475" y="2187575"/>
          <p14:tracePt t="58332" x="3179763" y="2179638"/>
          <p14:tracePt t="58348" x="3036888" y="2214563"/>
          <p14:tracePt t="58365" x="2884488" y="2357438"/>
          <p14:tracePt t="58382" x="2724150" y="2660650"/>
          <p14:tracePt t="58399" x="2536825" y="3357563"/>
          <p14:tracePt t="58415" x="2517775" y="3759200"/>
          <p14:tracePt t="58432" x="2544763" y="4054475"/>
          <p14:tracePt t="58449" x="2625725" y="4241800"/>
          <p14:tracePt t="58465" x="2732088" y="4384675"/>
          <p14:tracePt t="58482" x="2867025" y="4491038"/>
          <p14:tracePt t="58499" x="2990850" y="4545013"/>
          <p14:tracePt t="58515" x="3089275" y="4562475"/>
          <p14:tracePt t="58532" x="3214688" y="4562475"/>
          <p14:tracePt t="58549" x="3357563" y="4537075"/>
          <p14:tracePt t="58566" x="3517900" y="4510088"/>
          <p14:tracePt t="58582" x="3687763" y="4465638"/>
          <p14:tracePt t="58599" x="3902075" y="4402138"/>
          <p14:tracePt t="58616" x="4000500" y="4367213"/>
          <p14:tracePt t="58632" x="4062413" y="4348163"/>
          <p14:tracePt t="58649" x="4089400" y="4330700"/>
          <p14:tracePt t="58840" x="4098925" y="4322763"/>
          <p14:tracePt t="60456" x="4108450" y="4313238"/>
          <p14:tracePt t="60464" x="4108450" y="4303713"/>
          <p14:tracePt t="60480" x="4108450" y="4295775"/>
          <p14:tracePt t="60496" x="4108450" y="4286250"/>
          <p14:tracePt t="60688" x="4108450" y="4268788"/>
          <p14:tracePt t="60696" x="4098925" y="4241800"/>
          <p14:tracePt t="60704" x="4089400" y="4205288"/>
          <p14:tracePt t="60720" x="4044950" y="4152900"/>
          <p14:tracePt t="60737" x="4017963" y="4108450"/>
          <p14:tracePt t="60754" x="4000500" y="4071938"/>
          <p14:tracePt t="60770" x="3990975" y="4054475"/>
          <p14:tracePt t="60787" x="3983038" y="4054475"/>
          <p14:tracePt t="60879" x="3973513" y="4054475"/>
          <p14:tracePt t="60904" x="3965575" y="4054475"/>
          <p14:tracePt t="60912" x="3956050" y="4054475"/>
          <p14:tracePt t="60936" x="3946525" y="4054475"/>
          <p14:tracePt t="60968" x="3938588" y="4054475"/>
          <p14:tracePt t="60976" x="3929063" y="4054475"/>
          <p14:tracePt t="60987" x="3919538" y="4054475"/>
          <p14:tracePt t="61004" x="3894138" y="4044950"/>
          <p14:tracePt t="61021" x="3867150" y="4044950"/>
          <p14:tracePt t="61038" x="3822700" y="4027488"/>
          <p14:tracePt t="61054" x="3795713" y="4017963"/>
          <p14:tracePt t="61071" x="3759200" y="4017963"/>
          <p14:tracePt t="61088" x="3724275" y="4010025"/>
          <p14:tracePt t="61105" x="3705225" y="4010025"/>
          <p14:tracePt t="61121" x="3697288" y="4010025"/>
          <p14:tracePt t="61138" x="3679825" y="4000500"/>
          <p14:tracePt t="62000" x="3679825" y="3990975"/>
          <p14:tracePt t="62008" x="3679825" y="3983038"/>
          <p14:tracePt t="62032" x="3687763" y="3983038"/>
          <p14:tracePt t="62192" x="3697288" y="3983038"/>
          <p14:tracePt t="62224" x="3705225" y="3983038"/>
          <p14:tracePt t="62424" x="3714750" y="3983038"/>
          <p14:tracePt t="62432" x="3724275" y="3990975"/>
          <p14:tracePt t="62441" x="3732213" y="3990975"/>
          <p14:tracePt t="62457" x="3803650" y="4000500"/>
          <p14:tracePt t="62474" x="3919538" y="4027488"/>
          <p14:tracePt t="62491" x="4054475" y="4054475"/>
          <p14:tracePt t="62508" x="4160838" y="4071938"/>
          <p14:tracePt t="62524" x="4214813" y="4071938"/>
          <p14:tracePt t="62541" x="4241800" y="4071938"/>
          <p14:tracePt t="62558" x="4259263" y="4071938"/>
          <p14:tracePt t="62574" x="4268788" y="4062413"/>
          <p14:tracePt t="62672" x="4241800" y="4062413"/>
          <p14:tracePt t="62680" x="4187825" y="4062413"/>
          <p14:tracePt t="62691" x="4089400" y="4062413"/>
          <p14:tracePt t="62708" x="3902075" y="4062413"/>
          <p14:tracePt t="62725" x="3724275" y="4062413"/>
          <p14:tracePt t="62741" x="3554413" y="4062413"/>
          <p14:tracePt t="62758" x="3429000" y="4071938"/>
          <p14:tracePt t="62775" x="3340100" y="4108450"/>
          <p14:tracePt t="62792" x="3187700" y="4241800"/>
          <p14:tracePt t="62808" x="3089275" y="4394200"/>
          <p14:tracePt t="62825" x="3017838" y="4608513"/>
          <p14:tracePt t="62841" x="2982913" y="4822825"/>
          <p14:tracePt t="62858" x="2990850" y="5037138"/>
          <p14:tracePt t="62875" x="3071813" y="5241925"/>
          <p14:tracePt t="62892" x="3197225" y="5384800"/>
          <p14:tracePt t="62908" x="3367088" y="5491163"/>
          <p14:tracePt t="62925" x="3581400" y="5545138"/>
          <p14:tracePt t="62942" x="3795713" y="5554663"/>
          <p14:tracePt t="62959" x="4071938" y="5510213"/>
          <p14:tracePt t="62976" x="4545013" y="5340350"/>
          <p14:tracePt t="62992" x="4894263" y="5160963"/>
          <p14:tracePt t="63009" x="5197475" y="4946650"/>
          <p14:tracePt t="63025" x="5411788" y="4724400"/>
          <p14:tracePt t="63042" x="5537200" y="4527550"/>
          <p14:tracePt t="63059" x="5608638" y="4330700"/>
          <p14:tracePt t="63075" x="5634038" y="4133850"/>
          <p14:tracePt t="63092" x="5643563" y="4010025"/>
          <p14:tracePt t="63109" x="5643563" y="3929063"/>
          <p14:tracePt t="63126" x="5634038" y="3894138"/>
          <p14:tracePt t="63142" x="5634038" y="3884613"/>
          <p14:tracePt t="63176" x="5608638" y="3867150"/>
          <p14:tracePt t="63192" x="5562600" y="3857625"/>
          <p14:tracePt t="63209" x="5537200" y="3848100"/>
          <p14:tracePt t="63226" x="5500688" y="3848100"/>
          <p14:tracePt t="63242" x="5483225" y="3848100"/>
          <p14:tracePt t="63259" x="5465763" y="3848100"/>
          <p14:tracePt t="63276" x="5456238" y="3848100"/>
          <p14:tracePt t="67689" x="5446713" y="3848100"/>
          <p14:tracePt t="67697" x="5419725" y="3867150"/>
          <p14:tracePt t="67705" x="5357813" y="3946525"/>
          <p14:tracePt t="67719" x="5286375" y="4044950"/>
          <p14:tracePt t="67736" x="5133975" y="4322763"/>
          <p14:tracePt t="67753" x="4857750" y="4795838"/>
          <p14:tracePt t="67769" x="4768850" y="5027613"/>
          <p14:tracePt t="67786" x="4741863" y="5170488"/>
          <p14:tracePt t="67802" x="4741863" y="5241925"/>
          <p14:tracePt t="67819" x="4751388" y="5259388"/>
          <p14:tracePt t="67853" x="4768850" y="5259388"/>
          <p14:tracePt t="67869" x="4813300" y="5259388"/>
          <p14:tracePt t="67886" x="4884738" y="5251450"/>
          <p14:tracePt t="67903" x="4991100" y="5232400"/>
          <p14:tracePt t="67906" x="5045075" y="5224463"/>
          <p14:tracePt t="67919" x="5108575" y="5214938"/>
          <p14:tracePt t="67936" x="5224463" y="5180013"/>
          <p14:tracePt t="67953" x="5251450" y="5160963"/>
          <p14:tracePt t="67970" x="5259388" y="5153025"/>
          <p14:tracePt t="67986" x="5276850" y="5126038"/>
          <p14:tracePt t="68003" x="5295900" y="5089525"/>
          <p14:tracePt t="68020" x="5303838" y="5054600"/>
          <p14:tracePt t="68036" x="5313363" y="5010150"/>
          <p14:tracePt t="68053" x="5313363" y="4983163"/>
          <p14:tracePt t="68070" x="5313363" y="4965700"/>
          <p14:tracePt t="68086" x="5313363" y="4956175"/>
          <p14:tracePt t="69250" x="5313363" y="4946650"/>
          <p14:tracePt t="69257" x="5303838" y="4938713"/>
          <p14:tracePt t="69266" x="5303838" y="4929188"/>
          <p14:tracePt t="69273" x="5295900" y="4919663"/>
          <p14:tracePt t="69289" x="5286375" y="4911725"/>
          <p14:tracePt t="69306" x="5276850" y="4911725"/>
          <p14:tracePt t="69354" x="5268913" y="4911725"/>
          <p14:tracePt t="69546" x="5268913" y="4902200"/>
          <p14:tracePt t="69554" x="5268913" y="4894263"/>
          <p14:tracePt t="69570" x="5276850" y="4884738"/>
          <p14:tracePt t="69586" x="5286375" y="4875213"/>
          <p14:tracePt t="70738" x="5268913" y="4884738"/>
          <p14:tracePt t="70746" x="5259388" y="4884738"/>
          <p14:tracePt t="70754" x="5251450" y="4884738"/>
          <p14:tracePt t="70762" x="5232400" y="4894263"/>
          <p14:tracePt t="70778" x="5224463" y="4894263"/>
          <p14:tracePt t="70792" x="5214938" y="4894263"/>
          <p14:tracePt t="70809" x="5180013" y="4911725"/>
          <p14:tracePt t="70826" x="5170488" y="4911725"/>
          <p14:tracePt t="70843" x="5133975" y="4929188"/>
          <p14:tracePt t="70859" x="5116513" y="4938713"/>
          <p14:tracePt t="70876" x="5089525" y="4956175"/>
          <p14:tracePt t="70893" x="5081588" y="4983163"/>
          <p14:tracePt t="70909" x="5062538" y="5010150"/>
          <p14:tracePt t="70926" x="5062538" y="5045075"/>
          <p14:tracePt t="70943" x="5062538" y="5108575"/>
          <p14:tracePt t="70960" x="5081588" y="5153025"/>
          <p14:tracePt t="70962" x="5108575" y="5187950"/>
          <p14:tracePt t="70976" x="5126038" y="5214938"/>
          <p14:tracePt t="70993" x="5224463" y="5268913"/>
          <p14:tracePt t="71010" x="5268913" y="5276850"/>
          <p14:tracePt t="71026" x="5313363" y="5276850"/>
          <p14:tracePt t="71043" x="5348288" y="5276850"/>
          <p14:tracePt t="71060" x="5375275" y="5268913"/>
          <p14:tracePt t="71076" x="5394325" y="5259388"/>
          <p14:tracePt t="71322" x="5402263" y="5251450"/>
          <p14:tracePt t="71346" x="5402263" y="5241925"/>
          <p14:tracePt t="71354" x="5402263" y="5232400"/>
          <p14:tracePt t="74074" x="5402263" y="5224463"/>
          <p14:tracePt t="74083" x="5402263" y="5205413"/>
          <p14:tracePt t="74090" x="5394325" y="5153025"/>
          <p14:tracePt t="74100" x="5394325" y="5108575"/>
          <p14:tracePt t="74116" x="5394325" y="4965700"/>
          <p14:tracePt t="74133" x="5394325" y="4786313"/>
          <p14:tracePt t="74150" x="5394325" y="4554538"/>
          <p14:tracePt t="74166" x="5411788" y="4367213"/>
          <p14:tracePt t="74183" x="5465763" y="4205288"/>
          <p14:tracePt t="74200" x="5527675" y="4062413"/>
          <p14:tracePt t="74217" x="5608638" y="3946525"/>
          <p14:tracePt t="74234" x="5786438" y="3840163"/>
          <p14:tracePt t="74250" x="5911850" y="3813175"/>
          <p14:tracePt t="74267" x="6000750" y="3803650"/>
          <p14:tracePt t="74283" x="6054725" y="3803650"/>
          <p14:tracePt t="74300" x="6081713" y="3803650"/>
          <p14:tracePt t="74334" x="6089650" y="3803650"/>
          <p14:tracePt t="79203" x="6099175" y="3803650"/>
          <p14:tracePt t="79211" x="6081713" y="3795713"/>
          <p14:tracePt t="79219" x="5946775" y="3714750"/>
          <p14:tracePt t="79227" x="5670550" y="3589338"/>
          <p14:tracePt t="79244" x="4973638" y="3313113"/>
          <p14:tracePt t="79261" x="4330700" y="3054350"/>
          <p14:tracePt t="79278" x="3848100" y="2867025"/>
          <p14:tracePt t="79295" x="3625850" y="2768600"/>
          <p14:tracePt t="79311" x="3517900" y="2732088"/>
          <p14:tracePt t="79328" x="3490913" y="2705100"/>
          <p14:tracePt t="79345" x="3482975" y="2697163"/>
          <p14:tracePt t="79361" x="3455988" y="2670175"/>
          <p14:tracePt t="79378" x="3402013" y="2589213"/>
          <p14:tracePt t="79395" x="3303588" y="2438400"/>
          <p14:tracePt t="79412" x="3232150" y="2303463"/>
          <p14:tracePt t="79428" x="3143250" y="2187575"/>
          <p14:tracePt t="79445" x="3071813" y="2062163"/>
          <p14:tracePt t="79462" x="2990850" y="1901825"/>
          <p14:tracePt t="79478" x="2830513" y="1714500"/>
          <p14:tracePt t="79495" x="2633663" y="1544638"/>
          <p14:tracePt t="79512" x="2428875" y="1384300"/>
          <p14:tracePt t="79528" x="2241550" y="1268413"/>
          <p14:tracePt t="79545" x="2089150" y="1160463"/>
          <p14:tracePt t="79562" x="1965325" y="1098550"/>
          <p14:tracePt t="79579" x="1893888" y="1071563"/>
          <p14:tracePt t="79643" x="1884363" y="1071563"/>
          <p14:tracePt t="79659" x="1874838" y="1071563"/>
          <p14:tracePt t="79667" x="1866900" y="1071563"/>
          <p14:tracePt t="79679" x="1857375" y="1062038"/>
          <p14:tracePt t="79695" x="1830388" y="1054100"/>
          <p14:tracePt t="79712" x="1758950" y="1000125"/>
          <p14:tracePt t="79729" x="1633538" y="928688"/>
          <p14:tracePt t="79746" x="1500188" y="857250"/>
          <p14:tracePt t="79762" x="1393825" y="795338"/>
          <p14:tracePt t="79779" x="1250950" y="679450"/>
          <p14:tracePt t="79796" x="1160463" y="608013"/>
          <p14:tracePt t="79812" x="1081088" y="561975"/>
          <p14:tracePt t="79829" x="1017588" y="527050"/>
          <p14:tracePt t="79846" x="965200" y="500063"/>
          <p14:tracePt t="79862" x="928688" y="490538"/>
          <p14:tracePt t="79879" x="901700" y="490538"/>
          <p14:tracePt t="79896" x="874713" y="490538"/>
          <p14:tracePt t="79913" x="857250" y="490538"/>
          <p14:tracePt t="79929" x="822325" y="490538"/>
          <p14:tracePt t="79946" x="785813" y="490538"/>
          <p14:tracePt t="79963" x="741363" y="490538"/>
          <p14:tracePt t="79979" x="714375" y="490538"/>
          <p14:tracePt t="79996" x="687388" y="490538"/>
          <p14:tracePt t="80013" x="652463" y="490538"/>
          <p14:tracePt t="80030" x="608013" y="482600"/>
          <p14:tracePt t="80046" x="536575" y="465138"/>
          <p14:tracePt t="80063" x="465138" y="455613"/>
          <p14:tracePt t="80080" x="428625" y="446088"/>
          <p14:tracePt t="80096" x="384175" y="438150"/>
          <p14:tracePt t="80113" x="357188" y="428625"/>
          <p14:tracePt t="80130" x="347663" y="428625"/>
          <p14:tracePt t="80228" x="339725" y="419100"/>
          <p14:tracePt t="80292" x="330200" y="411163"/>
          <p14:tracePt t="80300" x="330200" y="401638"/>
          <p14:tracePt t="81416" x="6018213" y="3965575"/>
          <p14:tracePt t="81424" x="5813425" y="3840163"/>
          <p14:tracePt t="81433" x="5500688" y="3660775"/>
          <p14:tracePt t="81444" x="5143500" y="3438525"/>
          <p14:tracePt t="81461" x="4330700" y="2965450"/>
          <p14:tracePt t="81478" x="3589338" y="2509838"/>
          <p14:tracePt t="81494" x="3062288" y="2205038"/>
          <p14:tracePt t="81511" x="2830513" y="2044700"/>
          <p14:tracePt t="81528" x="2697163" y="1938338"/>
          <p14:tracePt t="81545" x="2679700" y="1911350"/>
          <p14:tracePt t="81561" x="2679700" y="1901825"/>
          <p14:tracePt t="81578" x="2660650" y="1874838"/>
          <p14:tracePt t="81595" x="2633663" y="1847850"/>
          <p14:tracePt t="81611" x="2625725" y="1830388"/>
          <p14:tracePt t="81628" x="2608263" y="1812925"/>
          <p14:tracePt t="81645" x="2598738" y="1803400"/>
          <p14:tracePt t="81661" x="2581275" y="1795463"/>
          <p14:tracePt t="81678" x="2554288" y="1776413"/>
          <p14:tracePt t="81681" x="2536825" y="1758950"/>
          <p14:tracePt t="81695" x="2509838" y="1741488"/>
          <p14:tracePt t="81712" x="2330450" y="1608138"/>
          <p14:tracePt t="81728" x="2224088" y="1536700"/>
          <p14:tracePt t="81745" x="2133600" y="1490663"/>
          <p14:tracePt t="81762" x="2081213" y="1455738"/>
          <p14:tracePt t="81778" x="2071688" y="1455738"/>
          <p14:tracePt t="81857" x="2062163" y="1455738"/>
          <p14:tracePt t="81865" x="2062163" y="1465263"/>
          <p14:tracePt t="81872" x="2062163" y="1527175"/>
          <p14:tracePt t="81881" x="2071688" y="1625600"/>
          <p14:tracePt t="81895" x="2108200" y="1731963"/>
          <p14:tracePt t="81912" x="2232025" y="2044700"/>
          <p14:tracePt t="81929" x="2330450" y="2224088"/>
          <p14:tracePt t="81945" x="2455863" y="2384425"/>
          <p14:tracePt t="81962" x="2589213" y="2509838"/>
          <p14:tracePt t="81979" x="2724150" y="2616200"/>
          <p14:tracePt t="81996" x="2840038" y="2714625"/>
          <p14:tracePt t="82012" x="2938463" y="2795588"/>
          <p14:tracePt t="82029" x="2990850" y="2840038"/>
          <p14:tracePt t="82046" x="3017838" y="2867025"/>
          <p14:tracePt t="82062" x="3036888" y="2874963"/>
          <p14:tracePt t="82489" x="3036888" y="2884488"/>
          <p14:tracePt t="82561" x="3036888" y="2894013"/>
          <p14:tracePt t="183451" x="3044825" y="2901950"/>
          <p14:tracePt t="206111" x="3000375" y="2867025"/>
          <p14:tracePt t="206119" x="2874963" y="2741613"/>
          <p14:tracePt t="206127" x="2714625" y="2581275"/>
          <p14:tracePt t="206136" x="2536825" y="2374900"/>
          <p14:tracePt t="206153" x="2401888" y="2143125"/>
          <p14:tracePt t="206169" x="2374900" y="2062163"/>
          <p14:tracePt t="206186" x="2374900" y="2000250"/>
          <p14:tracePt t="206203" x="2374900" y="1893888"/>
          <p14:tracePt t="206220" x="2312988" y="1751013"/>
          <p14:tracePt t="206236" x="2170113" y="1581150"/>
          <p14:tracePt t="206253" x="1830388" y="1339850"/>
          <p14:tracePt t="206270" x="1223963" y="1054100"/>
          <p14:tracePt t="206286" x="26988" y="642938"/>
          <p14:tracePt t="206303" x="0" y="446088"/>
          <p14:tracePt t="206320" x="0" y="276225"/>
          <p14:tracePt t="206527" x="1812925" y="0"/>
          <p14:tracePt t="206535" x="2125663" y="0"/>
          <p14:tracePt t="206543" x="2411413" y="0"/>
          <p14:tracePt t="206553" x="2670175" y="0"/>
          <p14:tracePt t="206570" x="3054350" y="0"/>
          <p14:tracePt t="206587" x="3357563" y="0"/>
          <p14:tracePt t="206604" x="3679825" y="44450"/>
          <p14:tracePt t="206620" x="4089400" y="179388"/>
          <p14:tracePt t="206637" x="4562475" y="347663"/>
          <p14:tracePt t="206654" x="5126038" y="500063"/>
          <p14:tracePt t="206656" x="5384800" y="561975"/>
          <p14:tracePt t="206671" x="5884863" y="679450"/>
          <p14:tracePt t="206687" x="6259513" y="750888"/>
          <p14:tracePt t="206704" x="6491288" y="822325"/>
          <p14:tracePt t="206721" x="6643688" y="866775"/>
          <p14:tracePt t="206737" x="6688138" y="893763"/>
          <p14:tracePt t="206754" x="6705600" y="893763"/>
          <p14:tracePt t="206799" x="6705600" y="901700"/>
          <p14:tracePt t="206807" x="6705600" y="911225"/>
          <p14:tracePt t="206821" x="6688138" y="938213"/>
          <p14:tracePt t="206838" x="6589713" y="1062038"/>
          <p14:tracePt t="206854" x="6394450" y="1241425"/>
          <p14:tracePt t="206871" x="6134100" y="1357313"/>
          <p14:tracePt t="206888" x="5537200" y="1517650"/>
          <p14:tracePt t="206904" x="4679950" y="1652588"/>
          <p14:tracePt t="206921" x="3751263" y="1704975"/>
          <p14:tracePt t="206938" x="2830513" y="1724025"/>
          <p14:tracePt t="206954" x="1893888" y="1724025"/>
          <p14:tracePt t="206971" x="1071563" y="1724025"/>
          <p14:tracePt t="206988" x="411163" y="1724025"/>
          <p14:tracePt t="207005" x="0" y="1704975"/>
          <p14:tracePt t="207021" x="0" y="1670050"/>
          <p14:tracePt t="207071" x="0" y="1660525"/>
          <p14:tracePt t="207087" x="0" y="1652588"/>
          <p14:tracePt t="207119" x="9525" y="1643063"/>
          <p14:tracePt t="207127" x="9525" y="1633538"/>
          <p14:tracePt t="207143" x="17463" y="1625600"/>
          <p14:tracePt t="207295" x="26988" y="1625600"/>
          <p14:tracePt t="207303" x="36513" y="1616075"/>
          <p14:tracePt t="207351" x="53975" y="1616075"/>
          <p14:tracePt t="207367" x="53975" y="1608138"/>
          <p14:tracePt t="207391" x="61913" y="1598613"/>
          <p14:tracePt t="207399" x="71438" y="1598613"/>
          <p14:tracePt t="207415" x="80963" y="1598613"/>
          <p14:tracePt t="207423" x="98425" y="1589088"/>
          <p14:tracePt t="207439" x="125413" y="1581150"/>
          <p14:tracePt t="207455" x="160338" y="1562100"/>
          <p14:tracePt t="207472" x="204788" y="1554163"/>
          <p14:tracePt t="207489" x="276225" y="1527175"/>
          <p14:tracePt t="207506" x="357188" y="1500188"/>
          <p14:tracePt t="207522" x="482600" y="1473200"/>
          <p14:tracePt t="207539" x="642938" y="1438275"/>
          <p14:tracePt t="207556" x="857250" y="1393825"/>
          <p14:tracePt t="207573" x="1160463" y="1339850"/>
          <p14:tracePt t="207589" x="1509713" y="1268413"/>
          <p14:tracePt t="207606" x="1955800" y="1187450"/>
          <p14:tracePt t="207623" x="2660650" y="1062038"/>
          <p14:tracePt t="207639" x="3009900" y="1000125"/>
          <p14:tracePt t="207656" x="3241675" y="965200"/>
          <p14:tracePt t="207673" x="3357563" y="955675"/>
          <p14:tracePt t="207689" x="3438525" y="938213"/>
          <p14:tracePt t="207706" x="3473450" y="928688"/>
          <p14:tracePt t="207723" x="3509963" y="928688"/>
          <p14:tracePt t="207740" x="3544888" y="928688"/>
          <p14:tracePt t="207756" x="3598863" y="928688"/>
          <p14:tracePt t="207773" x="3705225" y="928688"/>
          <p14:tracePt t="207790" x="3894138" y="928688"/>
          <p14:tracePt t="207807" x="4313238" y="928688"/>
          <p14:tracePt t="207823" x="4660900" y="928688"/>
          <p14:tracePt t="207840" x="5027613" y="928688"/>
          <p14:tracePt t="207856" x="5367338" y="928688"/>
          <p14:tracePt t="207873" x="5670550" y="928688"/>
          <p14:tracePt t="207890" x="5884863" y="901700"/>
          <p14:tracePt t="207907" x="6000750" y="884238"/>
          <p14:tracePt t="207923" x="6018213" y="884238"/>
          <p14:tracePt t="207940" x="6027738" y="874713"/>
          <p14:tracePt t="209552" x="6000750" y="884238"/>
          <p14:tracePt t="209560" x="5938838" y="911225"/>
          <p14:tracePt t="209568" x="5830888" y="928688"/>
          <p14:tracePt t="209577" x="5688013" y="965200"/>
          <p14:tracePt t="209594" x="5241925" y="1044575"/>
          <p14:tracePt t="209610" x="4679950" y="1160463"/>
          <p14:tracePt t="209627" x="4108450" y="1276350"/>
          <p14:tracePt t="209644" x="3633788" y="1374775"/>
          <p14:tracePt t="209660" x="3251200" y="1455738"/>
          <p14:tracePt t="209677" x="2928938" y="1509713"/>
          <p14:tracePt t="209680" x="2795588" y="1536700"/>
          <p14:tracePt t="209694" x="2643188" y="1562100"/>
          <p14:tracePt t="209711" x="2411413" y="1616075"/>
          <p14:tracePt t="209727" x="2071688" y="1652588"/>
          <p14:tracePt t="209744" x="1893888" y="1652588"/>
          <p14:tracePt t="209761" x="1751013" y="1652588"/>
          <p14:tracePt t="209777" x="1687513" y="1652588"/>
          <p14:tracePt t="209794" x="1670050" y="1652588"/>
          <p14:tracePt t="209856" x="1660525" y="1652588"/>
          <p14:tracePt t="209864" x="1652588" y="1652588"/>
          <p14:tracePt t="209872" x="1633538" y="1652588"/>
          <p14:tracePt t="209880" x="1616075" y="1652588"/>
          <p14:tracePt t="209894" x="1598613" y="1652588"/>
          <p14:tracePt t="209911" x="1500188" y="1652588"/>
          <p14:tracePt t="209928" x="1419225" y="1652588"/>
          <p14:tracePt t="209944" x="1339850" y="1652588"/>
          <p14:tracePt t="209961" x="1295400" y="1652588"/>
          <p14:tracePt t="209978" x="1268413" y="1652588"/>
          <p14:tracePt t="209994" x="1250950" y="1652588"/>
          <p14:tracePt t="210011" x="1241425" y="1652588"/>
          <p14:tracePt t="210028" x="1231900" y="1652588"/>
          <p14:tracePt t="210045" x="1214438" y="1660525"/>
          <p14:tracePt t="210061" x="1196975" y="1670050"/>
          <p14:tracePt t="210078" x="1169988" y="1670050"/>
          <p14:tracePt t="210095" x="1152525" y="1670050"/>
          <p14:tracePt t="210111" x="1143000" y="1679575"/>
          <p14:tracePt t="210800" x="1152525" y="1679575"/>
          <p14:tracePt t="210808" x="1160463" y="1670050"/>
          <p14:tracePt t="210816" x="1179513" y="1660525"/>
          <p14:tracePt t="210830" x="1204913" y="1643063"/>
          <p14:tracePt t="210846" x="1258888" y="1616075"/>
          <p14:tracePt t="210863" x="1517650" y="1527175"/>
          <p14:tracePt t="210880" x="1990725" y="1419225"/>
          <p14:tracePt t="210896" x="2608263" y="1295400"/>
          <p14:tracePt t="210913" x="3295650" y="1160463"/>
          <p14:tracePt t="210930" x="3848100" y="1125538"/>
          <p14:tracePt t="210947" x="4187825" y="1125538"/>
          <p14:tracePt t="210963" x="4411663" y="1125538"/>
          <p14:tracePt t="210980" x="4510088" y="1125538"/>
          <p14:tracePt t="210997" x="4537075" y="1125538"/>
          <p14:tracePt t="211013" x="4545013" y="1116013"/>
          <p14:tracePt t="211248" x="4527550" y="1116013"/>
          <p14:tracePt t="211264" x="4518025" y="1116013"/>
          <p14:tracePt t="211272" x="4500563" y="1116013"/>
          <p14:tracePt t="211281" x="4491038" y="1116013"/>
          <p14:tracePt t="211297" x="4465638" y="1116013"/>
          <p14:tracePt t="211314" x="4429125" y="1116013"/>
          <p14:tracePt t="211331" x="4394200" y="1116013"/>
          <p14:tracePt t="211347" x="4330700" y="1116013"/>
          <p14:tracePt t="211364" x="4259263" y="1116013"/>
          <p14:tracePt t="211381" x="4197350" y="1116013"/>
          <p14:tracePt t="211398" x="4133850" y="1116013"/>
          <p14:tracePt t="211414" x="4071938" y="1116013"/>
          <p14:tracePt t="211431" x="4000500" y="1125538"/>
          <p14:tracePt t="211448" x="3919538" y="1143000"/>
          <p14:tracePt t="211464" x="3786188" y="1169988"/>
          <p14:tracePt t="211481" x="3544888" y="1214438"/>
          <p14:tracePt t="211498" x="3170238" y="1285875"/>
          <p14:tracePt t="211514" x="2697163" y="1366838"/>
          <p14:tracePt t="211531" x="2251075" y="1393825"/>
          <p14:tracePt t="211548" x="1847850" y="1411288"/>
          <p14:tracePt t="211565" x="1554163" y="1411288"/>
          <p14:tracePt t="211581" x="1303338" y="1428750"/>
          <p14:tracePt t="211598" x="1152525" y="1428750"/>
          <p14:tracePt t="211615" x="1062038" y="1419225"/>
          <p14:tracePt t="211631" x="1036638" y="1419225"/>
          <p14:tracePt t="211648" x="1017588" y="1419225"/>
          <p14:tracePt t="211736" x="1009650" y="1419225"/>
          <p14:tracePt t="211792" x="990600" y="1419225"/>
          <p14:tracePt t="211984" x="982663" y="1419225"/>
          <p14:tracePt t="212128" x="965200" y="1411288"/>
          <p14:tracePt t="212376" x="955675" y="1411288"/>
          <p14:tracePt t="212400" x="938213" y="1411288"/>
          <p14:tracePt t="212424" x="928688" y="1401763"/>
          <p14:tracePt t="212456" x="919163" y="1393825"/>
          <p14:tracePt t="212464" x="911225" y="1393825"/>
          <p14:tracePt t="212512" x="911225" y="1384300"/>
          <p14:tracePt t="212520" x="911225" y="1374775"/>
          <p14:tracePt t="212533" x="911225" y="1366838"/>
          <p14:tracePt t="212568" x="901700" y="1357313"/>
          <p14:tracePt t="212608" x="893763" y="1357313"/>
          <p14:tracePt t="212624" x="884238" y="1357313"/>
          <p14:tracePt t="212880" x="874713" y="1357313"/>
          <p14:tracePt t="213072" x="866775" y="1357313"/>
          <p14:tracePt t="213104" x="847725" y="1357313"/>
          <p14:tracePt t="213120" x="839788" y="1357313"/>
          <p14:tracePt t="213136" x="822325" y="1357313"/>
          <p14:tracePt t="213144" x="812800" y="1357313"/>
          <p14:tracePt t="216369" x="803275" y="1357313"/>
          <p14:tracePt t="216473" x="795338" y="1357313"/>
          <p14:tracePt t="216481" x="785813" y="1357313"/>
          <p14:tracePt t="216497" x="776288" y="1357313"/>
          <p14:tracePt t="216513" x="758825" y="1374775"/>
          <p14:tracePt t="216729" x="750888" y="1393825"/>
          <p14:tracePt t="217441" x="750888" y="1384300"/>
          <p14:tracePt t="217473" x="758825" y="1366838"/>
          <p14:tracePt t="217481" x="758825" y="1339850"/>
          <p14:tracePt t="217489" x="741363" y="1312863"/>
          <p14:tracePt t="217497" x="731838" y="1285875"/>
          <p14:tracePt t="217511" x="731838" y="1276350"/>
          <p14:tracePt t="217527" x="731838" y="1241425"/>
          <p14:tracePt t="217544" x="768350" y="1187450"/>
          <p14:tracePt t="217561" x="785813" y="1169988"/>
          <p14:tracePt t="217578" x="785813" y="1160463"/>
          <p14:tracePt t="217641" x="795338" y="1152525"/>
          <p14:tracePt t="221250" x="795338" y="1133475"/>
          <p14:tracePt t="221258" x="795338" y="1116013"/>
          <p14:tracePt t="221269" x="795338" y="1098550"/>
          <p14:tracePt t="221286" x="795338" y="1071563"/>
          <p14:tracePt t="221303" x="795338" y="1036638"/>
          <p14:tracePt t="221319" x="795338" y="990600"/>
          <p14:tracePt t="221336" x="795338" y="938213"/>
          <p14:tracePt t="221353" x="795338" y="857250"/>
          <p14:tracePt t="221370" x="795338" y="830263"/>
          <p14:tracePt t="221386" x="795338" y="803275"/>
          <p14:tracePt t="221403" x="795338" y="795338"/>
          <p14:tracePt t="221442" x="795338" y="785813"/>
          <p14:tracePt t="221458" x="795338" y="776288"/>
          <p14:tracePt t="221474" x="795338" y="768350"/>
          <p14:tracePt t="221490" x="803275" y="750888"/>
          <p14:tracePt t="221498" x="803275" y="731838"/>
          <p14:tracePt t="221514" x="803275" y="723900"/>
          <p14:tracePt t="221522" x="803275" y="696913"/>
          <p14:tracePt t="221537" x="803275" y="687388"/>
          <p14:tracePt t="221553" x="803275" y="679450"/>
          <p14:tracePt t="221938" x="795338" y="669925"/>
          <p14:tracePt t="221946" x="768350" y="660400"/>
          <p14:tracePt t="221954" x="741363" y="652463"/>
          <p14:tracePt t="221971" x="679450" y="625475"/>
          <p14:tracePt t="221988" x="608013" y="598488"/>
          <p14:tracePt t="222004" x="544513" y="554038"/>
          <p14:tracePt t="222021" x="509588" y="536575"/>
          <p14:tracePt t="222038" x="500063" y="527050"/>
          <p14:tracePt t="222054" x="482600" y="517525"/>
          <p14:tracePt t="222071" x="473075" y="509588"/>
          <p14:tracePt t="222088" x="473075" y="500063"/>
          <p14:tracePt t="222105" x="465138" y="500063"/>
          <p14:tracePt t="222138" x="465138" y="490538"/>
          <p14:tracePt t="222250" x="455613" y="490538"/>
          <p14:tracePt t="222258" x="446088" y="490538"/>
          <p14:tracePt t="222274" x="438150" y="490538"/>
          <p14:tracePt t="222282" x="428625" y="490538"/>
          <p14:tracePt t="222290" x="419100" y="490538"/>
          <p14:tracePt t="222305" x="401638" y="490538"/>
          <p14:tracePt t="222322" x="393700" y="490538"/>
          <p14:tracePt t="222338" x="374650" y="490538"/>
          <p14:tracePt t="222355" x="357188" y="490538"/>
          <p14:tracePt t="222372" x="347663" y="490538"/>
          <p14:tracePt t="222389" x="339725" y="490538"/>
          <p14:tracePt t="222562" x="330200" y="490538"/>
          <p14:tracePt t="222714" x="330200" y="482600"/>
          <p14:tracePt t="222818" x="322263" y="482600"/>
          <p14:tracePt t="222826" x="322263" y="473075"/>
          <p14:tracePt t="222834" x="312738" y="465138"/>
          <p14:tracePt t="222842" x="312738" y="455613"/>
          <p14:tracePt t="222856" x="295275" y="438150"/>
          <p14:tracePt t="222873" x="285750" y="419100"/>
          <p14:tracePt t="222890" x="268288" y="401638"/>
          <p14:tracePt t="222906" x="258763" y="384175"/>
        </p14:tracePtLst>
      </p14:laserTraceLst>
    </p:ext>
  </p:extLs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812" y="258695"/>
            <a:ext cx="5668471" cy="566822"/>
          </a:xfrm>
          <a:prstGeom prst="rect">
            <a:avLst/>
          </a:prstGeom>
        </p:spPr>
        <p:txBody>
          <a:bodyPr vert="horz" wrap="square" lIns="0" tIns="12700" rIns="0" bIns="0" rtlCol="0" anchor="t">
            <a:spAutoFit/>
          </a:bodyPr>
          <a:lstStyle/>
          <a:p>
            <a:pPr marL="12700">
              <a:spcBef>
                <a:spcPts val="100"/>
              </a:spcBef>
            </a:pPr>
            <a:r>
              <a:rPr spc="-120" dirty="0"/>
              <a:t>Data</a:t>
            </a:r>
            <a:r>
              <a:rPr spc="-345" dirty="0"/>
              <a:t> </a:t>
            </a:r>
            <a:r>
              <a:rPr spc="-145" dirty="0"/>
              <a:t>Warehousing</a:t>
            </a:r>
          </a:p>
        </p:txBody>
      </p:sp>
      <p:sp>
        <p:nvSpPr>
          <p:cNvPr id="4" name="object 4"/>
          <p:cNvSpPr txBox="1"/>
          <p:nvPr/>
        </p:nvSpPr>
        <p:spPr>
          <a:xfrm>
            <a:off x="597812" y="1038607"/>
            <a:ext cx="8607971" cy="1511310"/>
          </a:xfrm>
          <a:prstGeom prst="rect">
            <a:avLst/>
          </a:prstGeom>
        </p:spPr>
        <p:txBody>
          <a:bodyPr vert="horz" wrap="square" lIns="0" tIns="61594" rIns="0" bIns="0" rtlCol="0">
            <a:spAutoFit/>
          </a:bodyPr>
          <a:lstStyle/>
          <a:p>
            <a:pPr marL="355600" marR="5080" indent="-342900" algn="just">
              <a:lnSpc>
                <a:spcPct val="90000"/>
              </a:lnSpc>
              <a:spcBef>
                <a:spcPts val="484"/>
              </a:spcBef>
              <a:buFont typeface="Wingdings" panose="05000000000000000000" pitchFamily="2" charset="2"/>
              <a:buChar char="Ø"/>
            </a:pPr>
            <a:r>
              <a:rPr sz="2000" dirty="0">
                <a:solidFill>
                  <a:schemeClr val="tx1">
                    <a:lumMod val="75000"/>
                    <a:lumOff val="25000"/>
                  </a:schemeClr>
                </a:solidFill>
              </a:rPr>
              <a:t>A data warehouse was deemed the solution  to meet the requirements of a system  capable of supporting decision making,  receiving data from multiple operational  data sources.</a:t>
            </a:r>
            <a:endParaRPr lang="en-US" sz="2000" dirty="0">
              <a:solidFill>
                <a:schemeClr val="tx1">
                  <a:lumMod val="75000"/>
                  <a:lumOff val="25000"/>
                </a:schemeClr>
              </a:solidFill>
            </a:endParaRPr>
          </a:p>
          <a:p>
            <a:pPr marL="355600" marR="5080" indent="-342900" algn="just">
              <a:lnSpc>
                <a:spcPct val="90000"/>
              </a:lnSpc>
              <a:spcBef>
                <a:spcPts val="484"/>
              </a:spcBef>
              <a:buFont typeface="Wingdings" panose="05000000000000000000" pitchFamily="2" charset="2"/>
              <a:buChar char="Ø"/>
            </a:pPr>
            <a:r>
              <a:rPr lang="en-US" sz="2000" dirty="0">
                <a:solidFill>
                  <a:schemeClr val="tx1">
                    <a:lumMod val="75000"/>
                    <a:lumOff val="25000"/>
                  </a:schemeClr>
                </a:solidFill>
              </a:rPr>
              <a:t>A data held in the data warehouse is described as being </a:t>
            </a:r>
            <a:r>
              <a:rPr lang="en-US" sz="2000" b="1" i="1" dirty="0">
                <a:solidFill>
                  <a:schemeClr val="tx1">
                    <a:lumMod val="75000"/>
                    <a:lumOff val="25000"/>
                  </a:schemeClr>
                </a:solidFill>
              </a:rPr>
              <a:t>subject-oriented, integrated, time-variant</a:t>
            </a:r>
            <a:r>
              <a:rPr lang="en-US" sz="2000" b="1" dirty="0">
                <a:solidFill>
                  <a:schemeClr val="tx1">
                    <a:lumMod val="75000"/>
                    <a:lumOff val="25000"/>
                  </a:schemeClr>
                </a:solidFill>
              </a:rPr>
              <a:t> </a:t>
            </a:r>
            <a:r>
              <a:rPr lang="en-US" sz="2000" dirty="0">
                <a:solidFill>
                  <a:schemeClr val="tx1">
                    <a:lumMod val="75000"/>
                    <a:lumOff val="25000"/>
                  </a:schemeClr>
                </a:solidFill>
              </a:rPr>
              <a:t>and </a:t>
            </a:r>
            <a:r>
              <a:rPr lang="en-US" sz="2000" b="1" i="1" dirty="0">
                <a:solidFill>
                  <a:schemeClr val="tx1">
                    <a:lumMod val="75000"/>
                    <a:lumOff val="25000"/>
                  </a:schemeClr>
                </a:solidFill>
              </a:rPr>
              <a:t>nonvolatile</a:t>
            </a:r>
            <a:r>
              <a:rPr lang="en-US" sz="2000" dirty="0">
                <a:solidFill>
                  <a:schemeClr val="tx1">
                    <a:lumMod val="75000"/>
                    <a:lumOff val="25000"/>
                  </a:schemeClr>
                </a:solidFill>
              </a:rPr>
              <a:t>.</a:t>
            </a:r>
            <a:endParaRPr sz="2000" dirty="0">
              <a:solidFill>
                <a:schemeClr val="tx1">
                  <a:lumMod val="75000"/>
                  <a:lumOff val="25000"/>
                </a:schemeClr>
              </a:solidFill>
            </a:endParaRPr>
          </a:p>
        </p:txBody>
      </p:sp>
      <p:sp>
        <p:nvSpPr>
          <p:cNvPr id="5" name="object 5"/>
          <p:cNvSpPr/>
          <p:nvPr/>
        </p:nvSpPr>
        <p:spPr>
          <a:xfrm>
            <a:off x="1019554" y="2763006"/>
            <a:ext cx="5047613" cy="3661935"/>
          </a:xfrm>
          <a:prstGeom prst="rect">
            <a:avLst/>
          </a:prstGeom>
          <a:blipFill>
            <a:blip r:embed="rId2" cstate="print"/>
            <a:stretch>
              <a:fillRect/>
            </a:stretch>
          </a:blipFill>
        </p:spPr>
        <p:txBody>
          <a:bodyPr wrap="square" lIns="0" tIns="0" rIns="0" bIns="0" rtlCol="0"/>
          <a:lstStyle/>
          <a:p>
            <a:endParaRPr/>
          </a:p>
        </p:txBody>
      </p:sp>
      <p:pic>
        <p:nvPicPr>
          <p:cNvPr id="8" name="Picture 7"/>
          <p:cNvPicPr>
            <a:picLocks noChangeAspect="1"/>
          </p:cNvPicPr>
          <p:nvPr/>
        </p:nvPicPr>
        <p:blipFill>
          <a:blip r:embed="rId3"/>
          <a:stretch>
            <a:fillRect/>
          </a:stretch>
        </p:blipFill>
        <p:spPr>
          <a:xfrm>
            <a:off x="10191750" y="6200775"/>
            <a:ext cx="1847850" cy="400050"/>
          </a:xfrm>
          <a:prstGeom prst="rect">
            <a:avLst/>
          </a:prstGeom>
        </p:spPr>
      </p:pic>
      <p:sp>
        <p:nvSpPr>
          <p:cNvPr id="9" name="TextBox 8"/>
          <p:cNvSpPr txBox="1"/>
          <p:nvPr/>
        </p:nvSpPr>
        <p:spPr>
          <a:xfrm>
            <a:off x="6437870" y="3076832"/>
            <a:ext cx="2866768" cy="923330"/>
          </a:xfrm>
          <a:prstGeom prst="rect">
            <a:avLst/>
          </a:prstGeom>
          <a:noFill/>
        </p:spPr>
        <p:txBody>
          <a:bodyPr wrap="square" rtlCol="0">
            <a:spAutoFit/>
          </a:bodyPr>
          <a:lstStyle/>
          <a:p>
            <a:r>
              <a:rPr lang="en-US" dirty="0"/>
              <a:t>Figure 6.5: The typical architecture of a data warehouse</a:t>
            </a:r>
          </a:p>
        </p:txBody>
      </p:sp>
    </p:spTree>
    <p:extLst>
      <p:ext uri="{BB962C8B-B14F-4D97-AF65-F5344CB8AC3E}">
        <p14:creationId xmlns:p14="http://schemas.microsoft.com/office/powerpoint/2010/main" val="2431110302"/>
      </p:ext>
    </p:extLst>
  </p:cSld>
  <p:clrMapOvr>
    <a:masterClrMapping/>
  </p:clrMapOvr>
  <mc:AlternateContent xmlns:mc="http://schemas.openxmlformats.org/markup-compatibility/2006" xmlns:p14="http://schemas.microsoft.com/office/powerpoint/2010/main">
    <mc:Choice Requires="p14">
      <p:transition spd="slow" p14:dur="2000" advTm="911759"/>
    </mc:Choice>
    <mc:Fallback xmlns="">
      <p:transition spd="slow" advTm="911759"/>
    </mc:Fallback>
  </mc:AlternateContent>
  <p:extLst>
    <p:ext uri="{3A86A75C-4F4B-4683-9AE1-C65F6400EC91}">
      <p14:laserTraceLst xmlns:p14="http://schemas.microsoft.com/office/powerpoint/2010/main">
        <p14:tracePtLst>
          <p14:tracePt t="277" x="169863" y="401638"/>
          <p14:tracePt t="286" x="196850" y="428625"/>
          <p14:tracePt t="296" x="214313" y="455613"/>
          <p14:tracePt t="313" x="276225" y="544513"/>
          <p14:tracePt t="329" x="393700" y="642938"/>
          <p14:tracePt t="346" x="544513" y="758825"/>
          <p14:tracePt t="363" x="687388" y="884238"/>
          <p14:tracePt t="379" x="866775" y="1044575"/>
          <p14:tracePt t="396" x="1081088" y="1258888"/>
          <p14:tracePt t="413" x="1465263" y="1643063"/>
          <p14:tracePt t="429" x="1536700" y="1830388"/>
          <p14:tracePt t="446" x="1544638" y="1955800"/>
          <p14:tracePt t="463" x="1581150" y="2143125"/>
          <p14:tracePt t="480" x="1652588" y="2303463"/>
          <p14:tracePt t="496" x="1714500" y="2438400"/>
          <p14:tracePt t="513" x="1768475" y="2536825"/>
          <p14:tracePt t="530" x="1822450" y="2598738"/>
          <p14:tracePt t="546" x="1847850" y="2625725"/>
          <p14:tracePt t="549" x="1857375" y="2643188"/>
          <p14:tracePt t="563" x="1866900" y="2643188"/>
          <p14:tracePt t="621" x="1866900" y="2652713"/>
          <p14:tracePt t="5086" x="1874838" y="2652713"/>
          <p14:tracePt t="5102" x="1901825" y="2643188"/>
          <p14:tracePt t="5110" x="1919288" y="2633663"/>
          <p14:tracePt t="5123" x="1938338" y="2625725"/>
          <p14:tracePt t="5140" x="2017713" y="2598738"/>
          <p14:tracePt t="5157" x="2125663" y="2562225"/>
          <p14:tracePt t="5173" x="2374900" y="2509838"/>
          <p14:tracePt t="5190" x="2687638" y="2428875"/>
          <p14:tracePt t="5207" x="3160713" y="2259013"/>
          <p14:tracePt t="5223" x="3633788" y="2071688"/>
          <p14:tracePt t="5240" x="4116388" y="1884363"/>
          <p14:tracePt t="5257" x="4589463" y="1687513"/>
          <p14:tracePt t="5274" x="4911725" y="1544638"/>
          <p14:tracePt t="5290" x="5108575" y="1446213"/>
          <p14:tracePt t="5307" x="5224463" y="1366838"/>
          <p14:tracePt t="5324" x="5268913" y="1312863"/>
          <p14:tracePt t="5340" x="5276850" y="1303338"/>
          <p14:tracePt t="5414" x="5276850" y="1295400"/>
          <p14:tracePt t="5422" x="5276850" y="1276350"/>
          <p14:tracePt t="5430" x="5259388" y="1276350"/>
          <p14:tracePt t="5441" x="5251450" y="1268413"/>
          <p14:tracePt t="5457" x="5205413" y="1250950"/>
          <p14:tracePt t="5474" x="5126038" y="1241425"/>
          <p14:tracePt t="5491" x="5062538" y="1231900"/>
          <p14:tracePt t="5507" x="5027613" y="1223963"/>
          <p14:tracePt t="6831" x="5018088" y="1223963"/>
          <p14:tracePt t="6839" x="5010150" y="1223963"/>
          <p14:tracePt t="6847" x="5010150" y="1231900"/>
          <p14:tracePt t="6935" x="4991100" y="1231900"/>
          <p14:tracePt t="6943" x="4983163" y="1250950"/>
          <p14:tracePt t="6950" x="4965700" y="1258888"/>
          <p14:tracePt t="6961" x="4946650" y="1268413"/>
          <p14:tracePt t="6977" x="4911725" y="1295400"/>
          <p14:tracePt t="6994" x="4867275" y="1330325"/>
          <p14:tracePt t="7011" x="4830763" y="1366838"/>
          <p14:tracePt t="7027" x="4822825" y="1374775"/>
          <p14:tracePt t="7199" x="4822825" y="1366838"/>
          <p14:tracePt t="7207" x="4830763" y="1347788"/>
          <p14:tracePt t="7215" x="4857750" y="1312863"/>
          <p14:tracePt t="7228" x="4867275" y="1295400"/>
          <p14:tracePt t="7245" x="4902200" y="1276350"/>
          <p14:tracePt t="7261" x="4911725" y="1268413"/>
          <p14:tracePt t="7511" x="4911725" y="1276350"/>
          <p14:tracePt t="7519" x="4911725" y="1295400"/>
          <p14:tracePt t="7528" x="4902200" y="1303338"/>
          <p14:tracePt t="7545" x="4894263" y="1322388"/>
          <p14:tracePt t="7562" x="4884738" y="1330325"/>
          <p14:tracePt t="7595" x="4884738" y="1339850"/>
          <p14:tracePt t="9687" x="4884738" y="1330325"/>
          <p14:tracePt t="9847" x="4894263" y="1322388"/>
          <p14:tracePt t="11367" x="4894263" y="1312863"/>
          <p14:tracePt t="11375" x="4894263" y="1303338"/>
          <p14:tracePt t="11607" x="4894263" y="1295400"/>
          <p14:tracePt t="11623" x="4902200" y="1295400"/>
          <p14:tracePt t="11711" x="4902200" y="1285875"/>
          <p14:tracePt t="15800" x="4902200" y="1276350"/>
          <p14:tracePt t="17336" x="4902200" y="1268413"/>
          <p14:tracePt t="34284" x="4902200" y="1258888"/>
          <p14:tracePt t="34292" x="4902200" y="1250950"/>
          <p14:tracePt t="34304" x="4902200" y="1231900"/>
          <p14:tracePt t="34321" x="4902200" y="1223963"/>
          <p14:tracePt t="34338" x="4902200" y="1214438"/>
          <p14:tracePt t="34354" x="4902200" y="1196975"/>
          <p14:tracePt t="34388" x="4894263" y="1196975"/>
          <p14:tracePt t="41821" x="4875213" y="1204913"/>
          <p14:tracePt t="41829" x="4857750" y="1223963"/>
          <p14:tracePt t="41837" x="4840288" y="1241425"/>
          <p14:tracePt t="41854" x="4822825" y="1258888"/>
          <p14:tracePt t="43509" x="4822825" y="1250950"/>
          <p14:tracePt t="43525" x="4830763" y="1250950"/>
          <p14:tracePt t="43533" x="4848225" y="1250950"/>
          <p14:tracePt t="43541" x="4857750" y="1250950"/>
          <p14:tracePt t="43558" x="4884738" y="1250950"/>
          <p14:tracePt t="43575" x="4894263" y="1250950"/>
          <p14:tracePt t="43591" x="4902200" y="1250950"/>
          <p14:tracePt t="43625" x="4911725" y="1250950"/>
          <p14:tracePt t="43641" x="4919663" y="1250950"/>
          <p14:tracePt t="43661" x="4929188" y="1250950"/>
          <p14:tracePt t="43675" x="4946650" y="1250950"/>
          <p14:tracePt t="43692" x="5000625" y="1250950"/>
          <p14:tracePt t="43709" x="5072063" y="1250950"/>
          <p14:tracePt t="43725" x="5089525" y="1250950"/>
          <p14:tracePt t="43742" x="5099050" y="1250950"/>
          <p14:tracePt t="43758" x="5116513" y="1250950"/>
          <p14:tracePt t="43775" x="5143500" y="1250950"/>
          <p14:tracePt t="43792" x="5153025" y="1250950"/>
          <p14:tracePt t="43808" x="5180013" y="1258888"/>
          <p14:tracePt t="43825" x="5232400" y="1276350"/>
          <p14:tracePt t="43842" x="5348288" y="1312863"/>
          <p14:tracePt t="43858" x="5545138" y="1393825"/>
          <p14:tracePt t="43875" x="5911850" y="1527175"/>
          <p14:tracePt t="43892" x="6537325" y="1768475"/>
          <p14:tracePt t="43909" x="7813675" y="2276475"/>
          <p14:tracePt t="43925" x="8875713" y="2759075"/>
          <p14:tracePt t="43942" x="10045700" y="3455988"/>
          <p14:tracePt t="43959" x="11188700" y="4340225"/>
          <p14:tracePt t="43976" x="12188825" y="5394325"/>
          <p14:tracePt t="43992" x="12188825" y="6527800"/>
          <p14:tracePt t="44009" x="12188825" y="6848475"/>
          <p14:tracePt t="44061" x="12161838" y="6848475"/>
          <p14:tracePt t="44069" x="12144375" y="6848475"/>
          <p14:tracePt t="44077" x="12109450" y="6848475"/>
          <p14:tracePt t="44093" x="12028488" y="6848475"/>
          <p14:tracePt t="44109" x="11947525" y="6848475"/>
          <p14:tracePt t="44126" x="11858625" y="6848475"/>
          <p14:tracePt t="44143" x="11742738" y="6848475"/>
          <p14:tracePt t="44159" x="11590338" y="6848475"/>
          <p14:tracePt t="44176" x="11412538" y="6848475"/>
          <p14:tracePt t="44193" x="11349038" y="6848475"/>
          <p14:tracePt t="44209" x="11341100" y="6848475"/>
          <p14:tracePt t="44277" x="11331575" y="6840538"/>
          <p14:tracePt t="44349" x="11331575" y="6813550"/>
          <p14:tracePt t="44357" x="11314113" y="6777038"/>
          <p14:tracePt t="44365" x="11296650" y="6742113"/>
          <p14:tracePt t="44376" x="11277600" y="6705600"/>
          <p14:tracePt t="44393" x="11260138" y="6661150"/>
          <p14:tracePt t="44410" x="11260138" y="6626225"/>
          <p14:tracePt t="44427" x="11260138" y="6599238"/>
          <p14:tracePt t="44443" x="11260138" y="6581775"/>
          <p14:tracePt t="44460" x="11260138" y="6572250"/>
          <p14:tracePt t="44477" x="11260138" y="6562725"/>
          <p14:tracePt t="44493" x="11260138" y="6554788"/>
          <p14:tracePt t="52119" x="11260138" y="6545263"/>
          <p14:tracePt t="52663" x="11260138" y="6537325"/>
          <p14:tracePt t="52695" x="11260138" y="6527800"/>
          <p14:tracePt t="52703" x="11260138" y="6518275"/>
          <p14:tracePt t="52719" x="11260138" y="6510338"/>
          <p14:tracePt t="52743" x="11269663" y="6483350"/>
          <p14:tracePt t="52751" x="11269663" y="6465888"/>
          <p14:tracePt t="52762" x="11277600" y="6419850"/>
          <p14:tracePt t="52778" x="11323638" y="6296025"/>
          <p14:tracePt t="52795" x="11420475" y="6153150"/>
          <p14:tracePt t="52812" x="11528425" y="5973763"/>
          <p14:tracePt t="52828" x="11644313" y="5776913"/>
          <p14:tracePt t="52845" x="11777663" y="5581650"/>
          <p14:tracePt t="52862" x="11966575" y="5259388"/>
          <p14:tracePt t="52879" x="12072938" y="5089525"/>
          <p14:tracePt t="52895" x="12153900" y="4938713"/>
          <p14:tracePt t="52912" x="12188825" y="4813300"/>
          <p14:tracePt t="52929" x="12188825" y="4705350"/>
          <p14:tracePt t="52945" x="12188825" y="4625975"/>
          <p14:tracePt t="52962" x="12188825" y="4572000"/>
          <p14:tracePt t="52979" x="12188825" y="4527550"/>
          <p14:tracePt t="52995" x="12171363" y="4500563"/>
          <p14:tracePt t="53012" x="12109450" y="4456113"/>
          <p14:tracePt t="53029" x="11957050" y="4384675"/>
          <p14:tracePt t="53046" x="11742738" y="4322763"/>
          <p14:tracePt t="53062" x="11376025" y="4241800"/>
          <p14:tracePt t="53079" x="11126788" y="4197350"/>
          <p14:tracePt t="53096" x="10929938" y="4152900"/>
          <p14:tracePt t="53112" x="10841038" y="4133850"/>
          <p14:tracePt t="53129" x="10831513" y="4133850"/>
          <p14:tracePt t="53146" x="10823575" y="4133850"/>
          <p14:tracePt t="56672" x="10823575" y="4125913"/>
          <p14:tracePt t="56680" x="10823575" y="4116388"/>
          <p14:tracePt t="56688" x="10831513" y="4116388"/>
          <p14:tracePt t="56704" x="10841038" y="4108450"/>
          <p14:tracePt t="56720" x="10858500" y="4071938"/>
          <p14:tracePt t="56737" x="10858500" y="4010025"/>
          <p14:tracePt t="56754" x="10858500" y="3946525"/>
          <p14:tracePt t="56770" x="10848975" y="3875088"/>
          <p14:tracePt t="56787" x="10814050" y="3803650"/>
          <p14:tracePt t="56804" x="10752138" y="3687763"/>
          <p14:tracePt t="56821" x="10680700" y="3544888"/>
          <p14:tracePt t="56837" x="10572750" y="3402013"/>
          <p14:tracePt t="56840" x="10510838" y="3340100"/>
          <p14:tracePt t="56854" x="10439400" y="3259138"/>
          <p14:tracePt t="56871" x="10215563" y="3036888"/>
          <p14:tracePt t="56887" x="10090150" y="2911475"/>
          <p14:tracePt t="56904" x="9991725" y="2813050"/>
          <p14:tracePt t="56921" x="9912350" y="2714625"/>
          <p14:tracePt t="56937" x="9831388" y="2625725"/>
          <p14:tracePt t="56954" x="9786938" y="2554288"/>
          <p14:tracePt t="56971" x="9752013" y="2517775"/>
          <p14:tracePt t="56988" x="9742488" y="2490788"/>
          <p14:tracePt t="57004" x="9732963" y="2482850"/>
          <p14:tracePt t="57021" x="9732963" y="2465388"/>
          <p14:tracePt t="57054" x="9732963" y="2446338"/>
          <p14:tracePt t="57071" x="9769475" y="2401888"/>
          <p14:tracePt t="57088" x="9840913" y="2357438"/>
          <p14:tracePt t="57104" x="9920288" y="2286000"/>
          <p14:tracePt t="57121" x="9983788" y="2241550"/>
          <p14:tracePt t="57138" x="10028238" y="2205038"/>
          <p14:tracePt t="57155" x="10055225" y="2179638"/>
          <p14:tracePt t="57171" x="10063163" y="2160588"/>
          <p14:tracePt t="57188" x="10072688" y="2143125"/>
          <p14:tracePt t="57280" x="10072688" y="2133600"/>
          <p14:tracePt t="57288" x="10037763" y="2133600"/>
          <p14:tracePt t="57296" x="9966325" y="2133600"/>
          <p14:tracePt t="57305" x="9848850" y="2133600"/>
          <p14:tracePt t="57322" x="9402763" y="2054225"/>
          <p14:tracePt t="57338" x="8616950" y="1884363"/>
          <p14:tracePt t="57355" x="7581900" y="1652588"/>
          <p14:tracePt t="57372" x="6483350" y="1393825"/>
          <p14:tracePt t="57389" x="5473700" y="1143000"/>
          <p14:tracePt t="57405" x="4581525" y="874713"/>
          <p14:tracePt t="57422" x="3867150" y="633413"/>
          <p14:tracePt t="57439" x="3116263" y="339725"/>
          <p14:tracePt t="57455" x="2830513" y="204788"/>
          <p14:tracePt t="57472" x="2589213" y="125413"/>
          <p14:tracePt t="57489" x="2393950" y="71438"/>
          <p14:tracePt t="57505" x="2224088" y="26988"/>
          <p14:tracePt t="57522" x="2098675" y="0"/>
          <p14:tracePt t="57539" x="2027238" y="0"/>
          <p14:tracePt t="57556" x="2000250" y="0"/>
          <p14:tracePt t="57572" x="1982788" y="0"/>
          <p14:tracePt t="57589" x="1965325" y="0"/>
          <p14:tracePt t="57606" x="1928813" y="0"/>
          <p14:tracePt t="57622" x="1884363" y="0"/>
          <p14:tracePt t="57639" x="1697038" y="0"/>
          <p14:tracePt t="57656" x="1517650" y="26988"/>
          <p14:tracePt t="59372" x="5983288" y="4027488"/>
          <p14:tracePt t="59380" x="6000750" y="4044950"/>
          <p14:tracePt t="59388" x="6054725" y="4089400"/>
          <p14:tracePt t="59396" x="6108700" y="4152900"/>
          <p14:tracePt t="59413" x="6242050" y="4276725"/>
          <p14:tracePt t="59430" x="6348413" y="4367213"/>
          <p14:tracePt t="59446" x="6411913" y="4419600"/>
          <p14:tracePt t="59463" x="6419850" y="4429125"/>
          <p14:tracePt t="130009" x="6429375" y="4438650"/>
          <p14:tracePt t="130025" x="6438900" y="4438650"/>
          <p14:tracePt t="130033" x="6446838" y="4446588"/>
          <p14:tracePt t="130049" x="6465888" y="4465638"/>
          <p14:tracePt t="130057" x="6473825" y="4473575"/>
          <p14:tracePt t="130069" x="6491288" y="4483100"/>
          <p14:tracePt t="130441" x="6491288" y="4491038"/>
          <p14:tracePt t="144700" x="6483350" y="4491038"/>
          <p14:tracePt t="144708" x="6446838" y="4518025"/>
          <p14:tracePt t="144717" x="6411913" y="4545013"/>
          <p14:tracePt t="144734" x="6394450" y="4562475"/>
          <p14:tracePt t="144751" x="6394450" y="4572000"/>
          <p14:tracePt t="144868" x="6375400" y="4589463"/>
          <p14:tracePt t="144876" x="6367463" y="4608513"/>
          <p14:tracePt t="144885" x="6348413" y="4633913"/>
          <p14:tracePt t="144901" x="6303963" y="4697413"/>
          <p14:tracePt t="144918" x="6269038" y="4759325"/>
          <p14:tracePt t="144935" x="6224588" y="4822825"/>
          <p14:tracePt t="144952" x="6180138" y="4857750"/>
          <p14:tracePt t="144968" x="6143625" y="4894263"/>
          <p14:tracePt t="144985" x="6089650" y="4919663"/>
          <p14:tracePt t="145001" x="6000750" y="4929188"/>
          <p14:tracePt t="145018" x="5776913" y="4929188"/>
          <p14:tracePt t="145035" x="5045075" y="4929188"/>
          <p14:tracePt t="145052" x="4340225" y="4929188"/>
          <p14:tracePt t="145068" x="3544888" y="4929188"/>
          <p14:tracePt t="145085" x="2625725" y="4929188"/>
          <p14:tracePt t="145102" x="1731963" y="4803775"/>
          <p14:tracePt t="145119" x="1017588" y="4687888"/>
          <p14:tracePt t="145135" x="544513" y="4589463"/>
          <p14:tracePt t="145152" x="330200" y="4510088"/>
          <p14:tracePt t="145169" x="258763" y="4483100"/>
          <p14:tracePt t="145185" x="241300" y="4465638"/>
          <p14:tracePt t="145219" x="241300" y="4446588"/>
          <p14:tracePt t="145235" x="250825" y="4402138"/>
          <p14:tracePt t="145252" x="268288" y="4367213"/>
          <p14:tracePt t="145269" x="295275" y="4330700"/>
          <p14:tracePt t="145286" x="322263" y="4295775"/>
          <p14:tracePt t="145302" x="366713" y="4259263"/>
          <p14:tracePt t="145319" x="401638" y="4232275"/>
          <p14:tracePt t="145336" x="438150" y="4224338"/>
          <p14:tracePt t="145352" x="465138" y="4197350"/>
          <p14:tracePt t="145369" x="490538" y="4187825"/>
          <p14:tracePt t="145402" x="500063" y="4187825"/>
          <p14:tracePt t="145419" x="509588" y="4187825"/>
          <p14:tracePt t="149140" x="527050" y="4187825"/>
          <p14:tracePt t="149149" x="561975" y="4179888"/>
          <p14:tracePt t="149161" x="615950" y="4170363"/>
          <p14:tracePt t="149177" x="812800" y="4125913"/>
          <p14:tracePt t="149194" x="1062038" y="4081463"/>
          <p14:tracePt t="149211" x="1393825" y="4017963"/>
          <p14:tracePt t="149228" x="2081213" y="3884613"/>
          <p14:tracePt t="149244" x="2598738" y="3768725"/>
          <p14:tracePt t="149261" x="3187700" y="3562350"/>
          <p14:tracePt t="149278" x="3697288" y="3357563"/>
          <p14:tracePt t="149294" x="4071938" y="3214688"/>
          <p14:tracePt t="149311" x="4313238" y="3116263"/>
          <p14:tracePt t="149328" x="4419600" y="3071813"/>
          <p14:tracePt t="149345" x="4438650" y="3062288"/>
          <p14:tracePt t="149361" x="4446588" y="3062288"/>
          <p14:tracePt t="150429" x="4456113" y="3054350"/>
          <p14:tracePt t="150437" x="4446588" y="3044825"/>
          <p14:tracePt t="150447" x="4411663" y="3027363"/>
          <p14:tracePt t="150464" x="4295775" y="2938463"/>
          <p14:tracePt t="150480" x="4125913" y="2830513"/>
          <p14:tracePt t="150497" x="3902075" y="2724150"/>
          <p14:tracePt t="150514" x="3571875" y="2589213"/>
          <p14:tracePt t="150530" x="3205163" y="2438400"/>
          <p14:tracePt t="150547" x="2874963" y="2312988"/>
          <p14:tracePt t="150550" x="2724150" y="2251075"/>
          <p14:tracePt t="150564" x="2455863" y="2143125"/>
          <p14:tracePt t="150580" x="2241550" y="2054225"/>
          <p14:tracePt t="150597" x="2017713" y="1990725"/>
          <p14:tracePt t="150614" x="1830388" y="1946275"/>
          <p14:tracePt t="150631" x="1625600" y="1911350"/>
          <p14:tracePt t="150647" x="1419225" y="1866900"/>
          <p14:tracePt t="150664" x="1231900" y="1839913"/>
          <p14:tracePt t="150681" x="1116013" y="1830388"/>
          <p14:tracePt t="150698" x="1017588" y="1830388"/>
          <p14:tracePt t="150714" x="928688" y="1830388"/>
          <p14:tracePt t="150731" x="874713" y="1839913"/>
          <p14:tracePt t="150748" x="795338" y="1847850"/>
          <p14:tracePt t="150764" x="723900" y="1884363"/>
          <p14:tracePt t="150781" x="714375" y="1893888"/>
          <p14:tracePt t="150798" x="714375" y="1901825"/>
          <p14:tracePt t="150831" x="714375" y="1911350"/>
          <p14:tracePt t="150848" x="714375" y="1919288"/>
          <p14:tracePt t="150865" x="714375" y="1928813"/>
          <p14:tracePt t="150881" x="723900" y="1938338"/>
          <p14:tracePt t="150898" x="731838" y="1946275"/>
          <p14:tracePt t="150915" x="758825" y="1965325"/>
          <p14:tracePt t="150931" x="803275" y="1982788"/>
          <p14:tracePt t="150948" x="911225" y="2009775"/>
          <p14:tracePt t="150965" x="982663" y="2027238"/>
          <p14:tracePt t="150981" x="1081088" y="2044700"/>
          <p14:tracePt t="150998" x="1143000" y="2044700"/>
          <p14:tracePt t="151015" x="1231900" y="2044700"/>
          <p14:tracePt t="151032" x="1303338" y="2044700"/>
          <p14:tracePt t="151048" x="1393825" y="2062163"/>
          <p14:tracePt t="151065" x="1473200" y="2071688"/>
          <p14:tracePt t="151082" x="1544638" y="2089150"/>
          <p14:tracePt t="151098" x="1616075" y="2108200"/>
          <p14:tracePt t="151115" x="1670050" y="2116138"/>
          <p14:tracePt t="151132" x="1731963" y="2133600"/>
          <p14:tracePt t="151148" x="1751013" y="2133600"/>
          <p14:tracePt t="151269" x="1758950" y="2152650"/>
          <p14:tracePt t="151277" x="1758950" y="2170113"/>
          <p14:tracePt t="151285" x="1751013" y="2214563"/>
          <p14:tracePt t="151299" x="1724025" y="2259013"/>
          <p14:tracePt t="151315" x="1643063" y="2411413"/>
          <p14:tracePt t="151332" x="1465263" y="2714625"/>
          <p14:tracePt t="151349" x="1303338" y="2973388"/>
          <p14:tracePt t="151365" x="1179513" y="3197225"/>
          <p14:tracePt t="151382" x="1081088" y="3348038"/>
          <p14:tracePt t="151399" x="1036638" y="3429000"/>
          <p14:tracePt t="151415" x="1017588" y="3473450"/>
          <p14:tracePt t="151432" x="1009650" y="3473450"/>
          <p14:tracePt t="151597" x="1017588" y="3473450"/>
          <p14:tracePt t="151605" x="1027113" y="3473450"/>
          <p14:tracePt t="151629" x="1036638" y="3473450"/>
          <p14:tracePt t="153965" x="1036638" y="3482975"/>
          <p14:tracePt t="157606" x="1044575" y="3482975"/>
          <p14:tracePt t="170048" x="1054100" y="3482975"/>
          <p14:tracePt t="170056" x="1071563" y="3465513"/>
          <p14:tracePt t="170064" x="1089025" y="3429000"/>
          <p14:tracePt t="170074" x="1116013" y="3375025"/>
          <p14:tracePt t="170090" x="1179513" y="3268663"/>
          <p14:tracePt t="170107" x="1214438" y="3170238"/>
          <p14:tracePt t="170124" x="1258888" y="3044825"/>
          <p14:tracePt t="170140" x="1295400" y="2874963"/>
          <p14:tracePt t="170157" x="1322388" y="2679700"/>
          <p14:tracePt t="170174" x="1322388" y="2544763"/>
          <p14:tracePt t="170190" x="1322388" y="2401888"/>
          <p14:tracePt t="170207" x="1312863" y="2276475"/>
          <p14:tracePt t="170224" x="1312863" y="2241550"/>
          <p14:tracePt t="170241" x="1312863" y="2187575"/>
          <p14:tracePt t="170257" x="1295400" y="2098675"/>
          <p14:tracePt t="170274" x="1276350" y="2009775"/>
          <p14:tracePt t="170291" x="1250950" y="1884363"/>
          <p14:tracePt t="170307" x="1241425" y="1758950"/>
          <p14:tracePt t="170324" x="1241425" y="1589088"/>
          <p14:tracePt t="170341" x="1241425" y="1428750"/>
          <p14:tracePt t="170358" x="1241425" y="1285875"/>
          <p14:tracePt t="170374" x="1241425" y="1143000"/>
          <p14:tracePt t="170377" x="1241425" y="1071563"/>
          <p14:tracePt t="170391" x="1241425" y="990600"/>
          <p14:tracePt t="170408" x="1241425" y="758825"/>
          <p14:tracePt t="170424" x="1241425" y="615950"/>
          <p14:tracePt t="170441" x="1241425" y="509588"/>
          <p14:tracePt t="170458" x="1241425" y="446088"/>
          <p14:tracePt t="170474" x="1241425" y="419100"/>
          <p14:tracePt t="170491" x="1241425" y="401638"/>
          <p14:tracePt t="170632" x="1231900" y="401638"/>
          <p14:tracePt t="170640" x="1214438" y="401638"/>
          <p14:tracePt t="170648" x="1196975" y="401638"/>
          <p14:tracePt t="170658" x="1169988" y="401638"/>
          <p14:tracePt t="170675" x="1081088" y="419100"/>
          <p14:tracePt t="170692" x="965200" y="438150"/>
          <p14:tracePt t="170708" x="884238" y="446088"/>
          <p14:tracePt t="170725" x="803275" y="446088"/>
          <p14:tracePt t="170742" x="776288" y="446088"/>
          <p14:tracePt t="170758" x="758825" y="446088"/>
          <p14:tracePt t="170775" x="714375" y="438150"/>
          <p14:tracePt t="170792" x="598488" y="411163"/>
          <p14:tracePt t="170808" x="536575" y="401638"/>
          <p14:tracePt t="170825" x="482600" y="384175"/>
          <p14:tracePt t="172929" x="6419850" y="3990975"/>
          <p14:tracePt t="172953" x="6411913" y="3990975"/>
          <p14:tracePt t="174449" x="6394450" y="3990975"/>
          <p14:tracePt t="174457" x="6340475" y="3990975"/>
          <p14:tracePt t="174465" x="6269038" y="3990975"/>
          <p14:tracePt t="174480" x="6108700" y="3990975"/>
          <p14:tracePt t="174496" x="5133975" y="3990975"/>
          <p14:tracePt t="174513" x="4241800" y="3990975"/>
          <p14:tracePt t="174530" x="3224213" y="3990975"/>
          <p14:tracePt t="174546" x="2259013" y="3973513"/>
          <p14:tracePt t="174563" x="1608138" y="3911600"/>
          <p14:tracePt t="174580" x="1312863" y="3857625"/>
          <p14:tracePt t="174596" x="1214438" y="3840163"/>
          <p14:tracePt t="174613" x="1196975" y="3840163"/>
          <p14:tracePt t="174649" x="1196975" y="3830638"/>
          <p14:tracePt t="174697" x="1196975" y="3803650"/>
          <p14:tracePt t="174705" x="1196975" y="3786188"/>
          <p14:tracePt t="174713" x="1204913" y="3759200"/>
          <p14:tracePt t="174730" x="1241425" y="3679825"/>
          <p14:tracePt t="174747" x="1250950" y="3598863"/>
          <p14:tracePt t="174764" x="1250950" y="3527425"/>
          <p14:tracePt t="174780" x="1250950" y="3455988"/>
          <p14:tracePt t="174797" x="1241425" y="3367088"/>
          <p14:tracePt t="174814" x="1187450" y="3276600"/>
          <p14:tracePt t="174830" x="1108075" y="3224213"/>
          <p14:tracePt t="174847" x="1017588" y="3179763"/>
          <p14:tracePt t="174864" x="965200" y="3152775"/>
          <p14:tracePt t="174880" x="938213" y="3152775"/>
          <p14:tracePt t="174905" x="928688" y="3143250"/>
          <p14:tracePt t="174921" x="938213" y="3116263"/>
          <p14:tracePt t="174930" x="946150" y="3098800"/>
          <p14:tracePt t="174947" x="1017588" y="3036888"/>
          <p14:tracePt t="174964" x="1152525" y="2955925"/>
          <p14:tracePt t="174981" x="1322388" y="2874963"/>
          <p14:tracePt t="174997" x="1517650" y="2830513"/>
          <p14:tracePt t="175014" x="1704975" y="2786063"/>
          <p14:tracePt t="175031" x="1839913" y="2768600"/>
          <p14:tracePt t="175047" x="1911350" y="2768600"/>
          <p14:tracePt t="175064" x="1965325" y="2768600"/>
          <p14:tracePt t="175081" x="1982788" y="2768600"/>
          <p14:tracePt t="175098" x="2036763" y="2768600"/>
          <p14:tracePt t="175114" x="2152650" y="2768600"/>
          <p14:tracePt t="175131" x="2347913" y="2768600"/>
          <p14:tracePt t="175148" x="2589213" y="2768600"/>
          <p14:tracePt t="175164" x="2847975" y="2768600"/>
          <p14:tracePt t="175181" x="3089275" y="2768600"/>
          <p14:tracePt t="175198" x="3286125" y="2768600"/>
          <p14:tracePt t="175215" x="3446463" y="2768600"/>
          <p14:tracePt t="175231" x="3562350" y="2768600"/>
          <p14:tracePt t="175248" x="3724275" y="2768600"/>
          <p14:tracePt t="175264" x="3822700" y="2768600"/>
          <p14:tracePt t="175281" x="3965575" y="2786063"/>
          <p14:tracePt t="175298" x="4133850" y="2795588"/>
          <p14:tracePt t="175315" x="4367213" y="2795588"/>
          <p14:tracePt t="175331" x="4625975" y="2795588"/>
          <p14:tracePt t="175348" x="4884738" y="2795588"/>
          <p14:tracePt t="175365" x="5099050" y="2786063"/>
          <p14:tracePt t="175382" x="5251450" y="2751138"/>
          <p14:tracePt t="175398" x="5340350" y="2732088"/>
          <p14:tracePt t="175415" x="5384800" y="2705100"/>
          <p14:tracePt t="175432" x="5429250" y="2697163"/>
          <p14:tracePt t="175448" x="5483225" y="2670175"/>
          <p14:tracePt t="175465" x="5518150" y="2660650"/>
          <p14:tracePt t="175482" x="5554663" y="2643188"/>
          <p14:tracePt t="175499" x="5581650" y="2633663"/>
          <p14:tracePt t="175515" x="5626100" y="2616200"/>
          <p14:tracePt t="175532" x="5688013" y="2598738"/>
          <p14:tracePt t="175549" x="5759450" y="2571750"/>
          <p14:tracePt t="175565" x="5822950" y="2562225"/>
          <p14:tracePt t="175582" x="5875338" y="2554288"/>
          <p14:tracePt t="175599" x="5973763" y="2536825"/>
          <p14:tracePt t="175615" x="6054725" y="2517775"/>
          <p14:tracePt t="175632" x="6153150" y="2500313"/>
          <p14:tracePt t="175649" x="6170613" y="2490788"/>
          <p14:tracePt t="175665" x="6180138" y="2490788"/>
          <p14:tracePt t="175682" x="6197600" y="2490788"/>
          <p14:tracePt t="175699" x="6205538" y="2490788"/>
          <p14:tracePt t="175777" x="6215063" y="2482850"/>
          <p14:tracePt t="176313" x="6224588" y="2482850"/>
          <p14:tracePt t="176321" x="6242050" y="2482850"/>
          <p14:tracePt t="176334" x="6259513" y="2490788"/>
          <p14:tracePt t="176350" x="6296025" y="2509838"/>
          <p14:tracePt t="176367" x="6384925" y="2527300"/>
          <p14:tracePt t="176384" x="6483350" y="2544763"/>
          <p14:tracePt t="176401" x="6589713" y="2562225"/>
          <p14:tracePt t="176417" x="6616700" y="2571750"/>
          <p14:tracePt t="176434" x="6626225" y="2571750"/>
          <p14:tracePt t="176473" x="6634163" y="2571750"/>
          <p14:tracePt t="176497" x="6643688" y="2571750"/>
          <p14:tracePt t="176633" x="6653213" y="2571750"/>
          <p14:tracePt t="176641" x="6688138" y="2571750"/>
          <p14:tracePt t="176651" x="6732588" y="2562225"/>
          <p14:tracePt t="176668" x="6867525" y="2544763"/>
          <p14:tracePt t="176684" x="7045325" y="2527300"/>
          <p14:tracePt t="176701" x="7232650" y="2527300"/>
          <p14:tracePt t="176718" x="7446963" y="2509838"/>
          <p14:tracePt t="176735" x="7616825" y="2473325"/>
          <p14:tracePt t="176751" x="7769225" y="2446338"/>
          <p14:tracePt t="176768" x="7939088" y="2374900"/>
          <p14:tracePt t="176785" x="8018463" y="2339975"/>
          <p14:tracePt t="176801" x="8045450" y="2330450"/>
          <p14:tracePt t="177610" x="8062913" y="2330450"/>
          <p14:tracePt t="177617" x="8099425" y="2312988"/>
          <p14:tracePt t="177626" x="8134350" y="2303463"/>
          <p14:tracePt t="177636" x="8188325" y="2295525"/>
          <p14:tracePt t="177653" x="8286750" y="2268538"/>
          <p14:tracePt t="177670" x="8402638" y="2251075"/>
          <p14:tracePt t="177687" x="8447088" y="2251075"/>
          <p14:tracePt t="177703" x="8474075" y="2232025"/>
          <p14:tracePt t="177777" x="8483600" y="2232025"/>
          <p14:tracePt t="177794" x="8491538" y="2232025"/>
          <p14:tracePt t="177810" x="8501063" y="2232025"/>
          <p14:tracePt t="177825" x="8510588" y="2232025"/>
          <p14:tracePt t="177833" x="8518525" y="2232025"/>
          <p14:tracePt t="177841" x="8537575" y="2232025"/>
          <p14:tracePt t="177853" x="8545513" y="2232025"/>
          <p14:tracePt t="177870" x="8582025" y="2232025"/>
          <p14:tracePt t="177887" x="8661400" y="2241550"/>
          <p14:tracePt t="177904" x="8724900" y="2241550"/>
          <p14:tracePt t="177920" x="8823325" y="2241550"/>
          <p14:tracePt t="177937" x="8902700" y="2241550"/>
          <p14:tracePt t="177954" x="8929688" y="2241550"/>
          <p14:tracePt t="178066" x="8912225" y="2259013"/>
          <p14:tracePt t="178074" x="8840788" y="2286000"/>
          <p14:tracePt t="178082" x="8715375" y="2322513"/>
          <p14:tracePt t="178090" x="8545513" y="2357438"/>
          <p14:tracePt t="178104" x="8296275" y="2366963"/>
          <p14:tracePt t="178121" x="7180263" y="2384425"/>
          <p14:tracePt t="178138" x="6286500" y="2384425"/>
          <p14:tracePt t="178154" x="5465763" y="2482850"/>
          <p14:tracePt t="178171" x="4875213" y="2589213"/>
          <p14:tracePt t="178188" x="4527550" y="2652713"/>
          <p14:tracePt t="178204" x="4340225" y="2670175"/>
          <p14:tracePt t="178221" x="4187825" y="2697163"/>
          <p14:tracePt t="178238" x="4089400" y="2714625"/>
          <p14:tracePt t="178255" x="3973513" y="2732088"/>
          <p14:tracePt t="178271" x="3822700" y="2751138"/>
          <p14:tracePt t="178288" x="3616325" y="2751138"/>
          <p14:tracePt t="178305" x="3205163" y="2724150"/>
          <p14:tracePt t="178321" x="2884488" y="2670175"/>
          <p14:tracePt t="178338" x="2616200" y="2633663"/>
          <p14:tracePt t="178355" x="2384425" y="2633663"/>
          <p14:tracePt t="178371" x="2170113" y="2633663"/>
          <p14:tracePt t="178388" x="2000250" y="2643188"/>
          <p14:tracePt t="178405" x="1893888" y="2643188"/>
          <p14:tracePt t="178422" x="1830388" y="2652713"/>
          <p14:tracePt t="178438" x="1812925" y="2652713"/>
          <p14:tracePt t="178455" x="1795463" y="2652713"/>
          <p14:tracePt t="178472" x="1785938" y="2652713"/>
          <p14:tracePt t="178488" x="1768475" y="2652713"/>
          <p14:tracePt t="178505" x="1697038" y="2616200"/>
          <p14:tracePt t="178522" x="1616075" y="2554288"/>
          <p14:tracePt t="178539" x="1509713" y="2482850"/>
          <p14:tracePt t="178555" x="1401763" y="2419350"/>
          <p14:tracePt t="178572" x="1295400" y="2374900"/>
          <p14:tracePt t="178589" x="1241425" y="2357438"/>
          <p14:tracePt t="178605" x="1223963" y="2357438"/>
          <p14:tracePt t="178622" x="1204913" y="2357438"/>
          <p14:tracePt t="178762" x="1214438" y="2374900"/>
          <p14:tracePt t="178770" x="1241425" y="2401888"/>
          <p14:tracePt t="178777" x="1312863" y="2438400"/>
          <p14:tracePt t="178789" x="1374775" y="2473325"/>
          <p14:tracePt t="178806" x="1509713" y="2544763"/>
          <p14:tracePt t="178822" x="1625600" y="2589213"/>
          <p14:tracePt t="178839" x="1697038" y="2608263"/>
          <p14:tracePt t="178856" x="1714500" y="2616200"/>
          <p14:tracePt t="178872" x="1724025" y="2616200"/>
          <p14:tracePt t="179210" x="1731963" y="2616200"/>
          <p14:tracePt t="179218" x="1741488" y="2616200"/>
          <p14:tracePt t="179226" x="1795463" y="2616200"/>
          <p14:tracePt t="179240" x="1866900" y="2616200"/>
          <p14:tracePt t="179257" x="2268538" y="2589213"/>
          <p14:tracePt t="179273" x="2633663" y="2527300"/>
          <p14:tracePt t="179290" x="3036888" y="2465388"/>
          <p14:tracePt t="179307" x="3348038" y="2428875"/>
          <p14:tracePt t="179324" x="3544888" y="2419350"/>
          <p14:tracePt t="179340" x="3633788" y="2419350"/>
          <p14:tracePt t="179357" x="3652838" y="2419350"/>
          <p14:tracePt t="179402" x="3660775" y="2419350"/>
          <p14:tracePt t="180050" x="3670300" y="2419350"/>
          <p14:tracePt t="180058" x="3714750" y="2419350"/>
          <p14:tracePt t="180066" x="3776663" y="2411413"/>
          <p14:tracePt t="180075" x="3830638" y="2411413"/>
          <p14:tracePt t="180092" x="3990975" y="2411413"/>
          <p14:tracePt t="180109" x="4187825" y="2411413"/>
          <p14:tracePt t="180125" x="4340225" y="2411413"/>
          <p14:tracePt t="180142" x="4429125" y="2411413"/>
          <p14:tracePt t="180159" x="4438650" y="2411413"/>
          <p14:tracePt t="180175" x="4446588" y="2411413"/>
          <p14:tracePt t="180314" x="4456113" y="2411413"/>
          <p14:tracePt t="180322" x="4483100" y="2411413"/>
          <p14:tracePt t="180330" x="4527550" y="2411413"/>
          <p14:tracePt t="180342" x="4581525" y="2419350"/>
          <p14:tracePt t="180359" x="4714875" y="2446338"/>
          <p14:tracePt t="180376" x="4884738" y="2465388"/>
          <p14:tracePt t="180392" x="4991100" y="2473325"/>
          <p14:tracePt t="180409" x="5062538" y="2473325"/>
          <p14:tracePt t="180770" x="5081588" y="2473325"/>
          <p14:tracePt t="180778" x="5099050" y="2473325"/>
          <p14:tracePt t="180786" x="5126038" y="2473325"/>
          <p14:tracePt t="180794" x="5143500" y="2473325"/>
          <p14:tracePt t="180810" x="5214938" y="2473325"/>
          <p14:tracePt t="180827" x="5313363" y="2473325"/>
          <p14:tracePt t="180844" x="5429250" y="2473325"/>
          <p14:tracePt t="180860" x="5562600" y="2473325"/>
          <p14:tracePt t="180877" x="5724525" y="2482850"/>
          <p14:tracePt t="180894" x="5848350" y="2482850"/>
          <p14:tracePt t="180910" x="5946775" y="2482850"/>
          <p14:tracePt t="180927" x="5983288" y="2482850"/>
          <p14:tracePt t="180944" x="6000750" y="2482850"/>
          <p14:tracePt t="180961" x="6010275" y="2482850"/>
          <p14:tracePt t="180977" x="6027738" y="2482850"/>
          <p14:tracePt t="180994" x="6054725" y="2482850"/>
          <p14:tracePt t="181011" x="6089650" y="2482850"/>
          <p14:tracePt t="181027" x="6143625" y="2482850"/>
          <p14:tracePt t="181044" x="6205538" y="2482850"/>
          <p14:tracePt t="181061" x="6259513" y="2482850"/>
          <p14:tracePt t="181077" x="6313488" y="2482850"/>
          <p14:tracePt t="181094" x="6375400" y="2482850"/>
          <p14:tracePt t="181111" x="6411913" y="2482850"/>
          <p14:tracePt t="181127" x="6456363" y="2482850"/>
          <p14:tracePt t="181144" x="6491288" y="2482850"/>
          <p14:tracePt t="181161" x="6554788" y="2482850"/>
          <p14:tracePt t="181178" x="6705600" y="2482850"/>
          <p14:tracePt t="181194" x="6777038" y="2482850"/>
          <p14:tracePt t="181211" x="6840538" y="2482850"/>
          <p14:tracePt t="181228" x="6867525" y="2482850"/>
          <p14:tracePt t="181244" x="6884988" y="2482850"/>
          <p14:tracePt t="181261" x="6894513" y="2482850"/>
          <p14:tracePt t="181278" x="6902450" y="2482850"/>
          <p14:tracePt t="181295" x="6919913" y="2482850"/>
          <p14:tracePt t="181311" x="6956425" y="2482850"/>
          <p14:tracePt t="181328" x="6983413" y="2482850"/>
          <p14:tracePt t="181345" x="7000875" y="2482850"/>
          <p14:tracePt t="181361" x="7018338" y="2482850"/>
          <p14:tracePt t="181378" x="7027863" y="2482850"/>
          <p14:tracePt t="181395" x="7045325" y="2482850"/>
          <p14:tracePt t="181411" x="7072313" y="2482850"/>
          <p14:tracePt t="181428" x="7099300" y="2482850"/>
          <p14:tracePt t="181445" x="7126288" y="2482850"/>
          <p14:tracePt t="181462" x="7153275" y="2482850"/>
          <p14:tracePt t="181478" x="7161213" y="2482850"/>
          <p14:tracePt t="182122" x="7170738" y="2482850"/>
          <p14:tracePt t="182130" x="7197725" y="2482850"/>
          <p14:tracePt t="182138" x="7232650" y="2482850"/>
          <p14:tracePt t="182147" x="7286625" y="2482850"/>
          <p14:tracePt t="182163" x="7446963" y="2482850"/>
          <p14:tracePt t="182180" x="7599363" y="2482850"/>
          <p14:tracePt t="182197" x="7804150" y="2482850"/>
          <p14:tracePt t="182213" x="8010525" y="2482850"/>
          <p14:tracePt t="182230" x="8215313" y="2455863"/>
          <p14:tracePt t="182247" x="8385175" y="2411413"/>
          <p14:tracePt t="182263" x="8545513" y="2374900"/>
          <p14:tracePt t="182266" x="8599488" y="2366963"/>
          <p14:tracePt t="182280" x="8616950" y="2366963"/>
          <p14:tracePt t="182297" x="8661400" y="2366963"/>
          <p14:tracePt t="182314" x="8715375" y="2366963"/>
          <p14:tracePt t="182330" x="8732838" y="2366963"/>
          <p14:tracePt t="182426" x="8742363" y="2366963"/>
          <p14:tracePt t="182434" x="8751888" y="2366963"/>
          <p14:tracePt t="182447" x="8769350" y="2366963"/>
          <p14:tracePt t="182464" x="8813800" y="2357438"/>
          <p14:tracePt t="182481" x="8894763" y="2330450"/>
          <p14:tracePt t="182498" x="9010650" y="2268538"/>
          <p14:tracePt t="182514" x="9082088" y="2197100"/>
          <p14:tracePt t="182531" x="9170988" y="2133600"/>
          <p14:tracePt t="182547" x="9205913" y="2108200"/>
          <p14:tracePt t="182564" x="9224963" y="2089150"/>
          <p14:tracePt t="182658" x="9180513" y="2089150"/>
          <p14:tracePt t="182666" x="9109075" y="2089150"/>
          <p14:tracePt t="182674" x="9045575" y="2089150"/>
          <p14:tracePt t="182682" x="8974138" y="2089150"/>
          <p14:tracePt t="182698" x="8875713" y="2089150"/>
          <p14:tracePt t="182714" x="8813800" y="2089150"/>
          <p14:tracePt t="182731" x="8759825" y="2089150"/>
          <p14:tracePt t="182748" x="8724900" y="2089150"/>
          <p14:tracePt t="182764" x="8688388" y="2089150"/>
          <p14:tracePt t="182781" x="8643938" y="2089150"/>
          <p14:tracePt t="182798" x="8589963" y="2089150"/>
          <p14:tracePt t="182815" x="8528050" y="2089150"/>
          <p14:tracePt t="182831" x="8456613" y="2089150"/>
          <p14:tracePt t="182848" x="8402638" y="2108200"/>
          <p14:tracePt t="182865" x="8313738" y="2116138"/>
          <p14:tracePt t="182882" x="8161338" y="2143125"/>
          <p14:tracePt t="182898" x="8010525" y="2179638"/>
          <p14:tracePt t="182915" x="7804150" y="2214563"/>
          <p14:tracePt t="182932" x="7537450" y="2259013"/>
          <p14:tracePt t="182948" x="7242175" y="2268538"/>
          <p14:tracePt t="182965" x="6946900" y="2268538"/>
          <p14:tracePt t="182982" x="6670675" y="2268538"/>
          <p14:tracePt t="182998" x="6438900" y="2268538"/>
          <p14:tracePt t="183015" x="6251575" y="2268538"/>
          <p14:tracePt t="183032" x="6081713" y="2268538"/>
          <p14:tracePt t="183048" x="5938838" y="2268538"/>
          <p14:tracePt t="183065" x="5786438" y="2268538"/>
          <p14:tracePt t="183082" x="5500688" y="2268538"/>
          <p14:tracePt t="183099" x="5251450" y="2268538"/>
          <p14:tracePt t="183115" x="4965700" y="2268538"/>
          <p14:tracePt t="183132" x="4545013" y="2276475"/>
          <p14:tracePt t="183149" x="4160838" y="2322513"/>
          <p14:tracePt t="183165" x="3830638" y="2374900"/>
          <p14:tracePt t="183182" x="3527425" y="2446338"/>
          <p14:tracePt t="183199" x="3286125" y="2490788"/>
          <p14:tracePt t="183215" x="3071813" y="2536825"/>
          <p14:tracePt t="183232" x="2874963" y="2571750"/>
          <p14:tracePt t="183249" x="2679700" y="2608263"/>
          <p14:tracePt t="183266" x="2428875" y="2660650"/>
          <p14:tracePt t="183282" x="2286000" y="2687638"/>
          <p14:tracePt t="183299" x="2187575" y="2697163"/>
          <p14:tracePt t="183316" x="2116138" y="2697163"/>
          <p14:tracePt t="183332" x="2054225" y="2697163"/>
          <p14:tracePt t="183349" x="2009775" y="2697163"/>
          <p14:tracePt t="183366" x="1946275" y="2697163"/>
          <p14:tracePt t="183383" x="1884363" y="2697163"/>
          <p14:tracePt t="183399" x="1830388" y="2697163"/>
          <p14:tracePt t="183416" x="1776413" y="2705100"/>
          <p14:tracePt t="183433" x="1741488" y="2705100"/>
          <p14:tracePt t="183449" x="1704975" y="2705100"/>
          <p14:tracePt t="183466" x="1687513" y="2705100"/>
          <p14:tracePt t="183483" x="1652588" y="2724150"/>
          <p14:tracePt t="183499" x="1633538" y="2724150"/>
          <p14:tracePt t="183516" x="1625600" y="2724150"/>
          <p14:tracePt t="183611" x="1616075" y="2724150"/>
          <p14:tracePt t="183635" x="1643063" y="2714625"/>
          <p14:tracePt t="183642" x="1670050" y="2705100"/>
          <p14:tracePt t="183650" x="1687513" y="2697163"/>
          <p14:tracePt t="183666" x="1741488" y="2687638"/>
          <p14:tracePt t="183683" x="1812925" y="2670175"/>
          <p14:tracePt t="183700" x="1893888" y="2652713"/>
          <p14:tracePt t="183717" x="1982788" y="2643188"/>
          <p14:tracePt t="183733" x="2081213" y="2633663"/>
          <p14:tracePt t="183750" x="2143125" y="2633663"/>
          <p14:tracePt t="183767" x="2214563" y="2633663"/>
          <p14:tracePt t="183783" x="2303463" y="2633663"/>
          <p14:tracePt t="183800" x="2401888" y="2633663"/>
          <p14:tracePt t="183817" x="2509838" y="2633663"/>
          <p14:tracePt t="183834" x="2679700" y="2633663"/>
          <p14:tracePt t="183850" x="2795588" y="2633663"/>
          <p14:tracePt t="183867" x="2928938" y="2633663"/>
          <p14:tracePt t="183884" x="3071813" y="2633663"/>
          <p14:tracePt t="183900" x="3224213" y="2633663"/>
          <p14:tracePt t="183917" x="3394075" y="2633663"/>
          <p14:tracePt t="183934" x="3571875" y="2633663"/>
          <p14:tracePt t="183950" x="3759200" y="2633663"/>
          <p14:tracePt t="183967" x="3911600" y="2633663"/>
          <p14:tracePt t="183984" x="4044950" y="2633663"/>
          <p14:tracePt t="184000" x="4152900" y="2633663"/>
          <p14:tracePt t="184017" x="4232275" y="2633663"/>
          <p14:tracePt t="184034" x="4330700" y="2633663"/>
          <p14:tracePt t="184050" x="4394200" y="2633663"/>
          <p14:tracePt t="184067" x="4473575" y="2633663"/>
          <p14:tracePt t="184084" x="4562475" y="2633663"/>
          <p14:tracePt t="184100" x="4652963" y="2633663"/>
          <p14:tracePt t="184117" x="4768850" y="2625725"/>
          <p14:tracePt t="184134" x="4875213" y="2608263"/>
          <p14:tracePt t="184151" x="5010150" y="2581275"/>
          <p14:tracePt t="184168" x="5170488" y="2562225"/>
          <p14:tracePt t="184184" x="5322888" y="2562225"/>
          <p14:tracePt t="184201" x="5518150" y="2562225"/>
          <p14:tracePt t="184218" x="5786438" y="2562225"/>
          <p14:tracePt t="184234" x="5946775" y="2562225"/>
          <p14:tracePt t="184251" x="6089650" y="2562225"/>
          <p14:tracePt t="184268" x="6205538" y="2562225"/>
          <p14:tracePt t="184285" x="6276975" y="2562225"/>
          <p14:tracePt t="184301" x="6330950" y="2562225"/>
          <p14:tracePt t="184318" x="6375400" y="2562225"/>
          <p14:tracePt t="184335" x="6394450" y="2562225"/>
          <p14:tracePt t="184351" x="6411913" y="2562225"/>
          <p14:tracePt t="184368" x="6419850" y="2562225"/>
          <p14:tracePt t="184385" x="6429375" y="2562225"/>
          <p14:tracePt t="184401" x="6446838" y="2562225"/>
          <p14:tracePt t="184418" x="6465888" y="2562225"/>
          <p14:tracePt t="184435" x="6473825" y="2554288"/>
          <p14:tracePt t="184451" x="6483350" y="2544763"/>
          <p14:tracePt t="184499" x="6491288" y="2544763"/>
          <p14:tracePt t="184515" x="6510338" y="2544763"/>
          <p14:tracePt t="184531" x="6518275" y="2544763"/>
          <p14:tracePt t="184547" x="6537325" y="2536825"/>
          <p14:tracePt t="184563" x="6545263" y="2536825"/>
          <p14:tracePt t="184571" x="6554788" y="2536825"/>
          <p14:tracePt t="184585" x="6562725" y="2527300"/>
          <p14:tracePt t="184602" x="6589713" y="2527300"/>
          <p14:tracePt t="184619" x="6608763" y="2527300"/>
          <p14:tracePt t="184635" x="6634163" y="2527300"/>
          <p14:tracePt t="184652" x="6661150" y="2527300"/>
          <p14:tracePt t="184669" x="6705600" y="2527300"/>
          <p14:tracePt t="184685" x="6751638" y="2527300"/>
          <p14:tracePt t="184702" x="6804025" y="2527300"/>
          <p14:tracePt t="184719" x="6867525" y="2527300"/>
          <p14:tracePt t="184736" x="6919913" y="2527300"/>
          <p14:tracePt t="184752" x="6965950" y="2517775"/>
          <p14:tracePt t="184769" x="6983413" y="2509838"/>
          <p14:tracePt t="184786" x="6991350" y="2509838"/>
          <p14:tracePt t="184803" x="7000875" y="2509838"/>
          <p14:tracePt t="186467" x="7000875" y="2500313"/>
          <p14:tracePt t="186475" x="6983413" y="2500313"/>
          <p14:tracePt t="186483" x="6919913" y="2517775"/>
          <p14:tracePt t="186491" x="6796088" y="2527300"/>
          <p14:tracePt t="186506" x="6510338" y="2527300"/>
          <p14:tracePt t="186523" x="6089650" y="2527300"/>
          <p14:tracePt t="186539" x="5653088" y="2527300"/>
          <p14:tracePt t="186556" x="5286375" y="2527300"/>
          <p14:tracePt t="186573" x="5037138" y="2527300"/>
          <p14:tracePt t="186590" x="4840288" y="2527300"/>
          <p14:tracePt t="186606" x="4705350" y="2527300"/>
          <p14:tracePt t="186623" x="4589463" y="2527300"/>
          <p14:tracePt t="186640" x="4411663" y="2500313"/>
          <p14:tracePt t="186656" x="4197350" y="2465388"/>
          <p14:tracePt t="186673" x="3990975" y="2411413"/>
          <p14:tracePt t="186690" x="3822700" y="2366963"/>
          <p14:tracePt t="186707" x="3697288" y="2312988"/>
          <p14:tracePt t="186723" x="3687763" y="2312988"/>
          <p14:tracePt t="186740" x="3679825" y="2312988"/>
          <p14:tracePt t="186811" x="3670300" y="2312988"/>
          <p14:tracePt t="186819" x="3660775" y="2312988"/>
          <p14:tracePt t="186835" x="3652838" y="2312988"/>
          <p14:tracePt t="186843" x="3643313" y="2312988"/>
          <p14:tracePt t="186955" x="3652838" y="2303463"/>
          <p14:tracePt t="186963" x="3687763" y="2295525"/>
          <p14:tracePt t="186974" x="3768725" y="2276475"/>
          <p14:tracePt t="186990" x="4037013" y="2251075"/>
          <p14:tracePt t="187007" x="4456113" y="2251075"/>
          <p14:tracePt t="187024" x="5010150" y="2251075"/>
          <p14:tracePt t="187040" x="5589588" y="2251075"/>
          <p14:tracePt t="187057" x="6126163" y="2251075"/>
          <p14:tracePt t="187074" x="6510338" y="2224088"/>
          <p14:tracePt t="187091" x="6751638" y="2187575"/>
          <p14:tracePt t="187107" x="6840538" y="2160588"/>
          <p14:tracePt t="187124" x="6919913" y="2143125"/>
          <p14:tracePt t="187141" x="7018338" y="2133600"/>
          <p14:tracePt t="187158" x="7143750" y="2133600"/>
          <p14:tracePt t="187174" x="7304088" y="2133600"/>
          <p14:tracePt t="187191" x="7446963" y="2133600"/>
          <p14:tracePt t="187208" x="7599363" y="2133600"/>
          <p14:tracePt t="187224" x="7732713" y="2133600"/>
          <p14:tracePt t="187241" x="7813675" y="2133600"/>
          <p14:tracePt t="187258" x="7902575" y="2143125"/>
          <p14:tracePt t="187275" x="8018463" y="2160588"/>
          <p14:tracePt t="187291" x="8116888" y="2179638"/>
          <p14:tracePt t="187308" x="8197850" y="2187575"/>
          <p14:tracePt t="187325" x="8259763" y="2214563"/>
          <p14:tracePt t="187341" x="8331200" y="2241550"/>
          <p14:tracePt t="187358" x="8375650" y="2259013"/>
          <p14:tracePt t="187375" x="8456613" y="2286000"/>
          <p14:tracePt t="187391" x="8518525" y="2303463"/>
          <p14:tracePt t="187408" x="8545513" y="2312988"/>
          <p14:tracePt t="187425" x="8562975" y="2312988"/>
          <p14:tracePt t="193196" x="8572500" y="2312988"/>
          <p14:tracePt t="193220" x="8572500" y="2330450"/>
          <p14:tracePt t="193300" x="8562975" y="2339975"/>
          <p14:tracePt t="193364" x="8555038" y="2339975"/>
          <p14:tracePt t="193388" x="8545513" y="2357438"/>
          <p14:tracePt t="193428" x="8537575" y="2366963"/>
          <p14:tracePt t="193444" x="8518525" y="2366963"/>
          <p14:tracePt t="193452" x="8518525" y="2374900"/>
          <p14:tracePt t="193460" x="8510588" y="2384425"/>
          <p14:tracePt t="193476" x="8510588" y="2393950"/>
          <p14:tracePt t="193488" x="8501063" y="2401888"/>
          <p14:tracePt t="193505" x="8491538" y="2411413"/>
          <p14:tracePt t="193644" x="8483600" y="2419350"/>
          <p14:tracePt t="193668" x="8474075" y="2428875"/>
          <p14:tracePt t="193692" x="8456613" y="2428875"/>
          <p14:tracePt t="193708" x="8447088" y="2438400"/>
          <p14:tracePt t="193732" x="8439150" y="2438400"/>
          <p14:tracePt t="193740" x="8429625" y="2438400"/>
          <p14:tracePt t="193756" x="8420100" y="2438400"/>
          <p14:tracePt t="193804" x="8412163" y="2438400"/>
          <p14:tracePt t="194812" x="8402638" y="2438400"/>
          <p14:tracePt t="195285" x="8394700" y="2438400"/>
          <p14:tracePt t="195317" x="8385175" y="2446338"/>
          <p14:tracePt t="195333" x="8367713" y="2446338"/>
          <p14:tracePt t="195341" x="8367713" y="2455863"/>
          <p14:tracePt t="195349" x="8358188" y="2465388"/>
          <p14:tracePt t="195359" x="8340725" y="2465388"/>
          <p14:tracePt t="195376" x="8296275" y="2490788"/>
          <p14:tracePt t="195392" x="8232775" y="2517775"/>
          <p14:tracePt t="195409" x="8161338" y="2562225"/>
          <p14:tracePt t="195426" x="8072438" y="2633663"/>
          <p14:tracePt t="195442" x="7966075" y="2714625"/>
          <p14:tracePt t="195459" x="7848600" y="2803525"/>
          <p14:tracePt t="195476" x="7705725" y="2928938"/>
          <p14:tracePt t="195493" x="7616825" y="3000375"/>
          <p14:tracePt t="195509" x="7545388" y="3054350"/>
          <p14:tracePt t="195526" x="7483475" y="3098800"/>
          <p14:tracePt t="195543" x="7446963" y="3125788"/>
          <p14:tracePt t="195559" x="7439025" y="3125788"/>
          <p14:tracePt t="195805" x="7439025" y="3116263"/>
          <p14:tracePt t="195821" x="7456488" y="3108325"/>
          <p14:tracePt t="195837" x="7473950" y="3098800"/>
          <p14:tracePt t="195845" x="7491413" y="3089275"/>
          <p14:tracePt t="195853" x="7500938" y="3071813"/>
          <p14:tracePt t="195861" x="7518400" y="3062288"/>
          <p14:tracePt t="195877" x="7572375" y="3044825"/>
          <p14:tracePt t="195893" x="7626350" y="3027363"/>
          <p14:tracePt t="195910" x="7705725" y="3000375"/>
          <p14:tracePt t="195927" x="7777163" y="2982913"/>
          <p14:tracePt t="195944" x="7858125" y="2973388"/>
          <p14:tracePt t="195960" x="7974013" y="2955925"/>
          <p14:tracePt t="195977" x="8081963" y="2928938"/>
          <p14:tracePt t="195994" x="8215313" y="2901950"/>
          <p14:tracePt t="196010" x="8331200" y="2874963"/>
          <p14:tracePt t="196027" x="8402638" y="2857500"/>
          <p14:tracePt t="196044" x="8483600" y="2840038"/>
          <p14:tracePt t="196060" x="8501063" y="2830513"/>
          <p14:tracePt t="196581" x="8491538" y="2822575"/>
          <p14:tracePt t="196589" x="8474075" y="2822575"/>
          <p14:tracePt t="196597" x="8439150" y="2813050"/>
          <p14:tracePt t="196612" x="8367713" y="2795588"/>
          <p14:tracePt t="196628" x="8001000" y="2724150"/>
          <p14:tracePt t="196645" x="7697788" y="2670175"/>
          <p14:tracePt t="196662" x="7456488" y="2633663"/>
          <p14:tracePt t="196679" x="7286625" y="2625725"/>
          <p14:tracePt t="196695" x="7161213" y="2625725"/>
          <p14:tracePt t="196712" x="7116763" y="2625725"/>
          <p14:tracePt t="196729" x="7099300" y="2625725"/>
          <p14:tracePt t="196745" x="7081838" y="2625725"/>
          <p14:tracePt t="196779" x="7072313" y="2625725"/>
          <p14:tracePt t="196795" x="7062788" y="2625725"/>
          <p14:tracePt t="196837" x="7045325" y="2625725"/>
          <p14:tracePt t="196853" x="7037388" y="2633663"/>
          <p14:tracePt t="196869" x="7027863" y="2652713"/>
          <p14:tracePt t="196877" x="7018338" y="2660650"/>
          <p14:tracePt t="196885" x="7000875" y="2670175"/>
          <p14:tracePt t="196896" x="6983413" y="2679700"/>
          <p14:tracePt t="196912" x="6938963" y="2714625"/>
          <p14:tracePt t="196929" x="6894513" y="2751138"/>
          <p14:tracePt t="196946" x="6848475" y="2776538"/>
          <p14:tracePt t="196962" x="6777038" y="2822575"/>
          <p14:tracePt t="196979" x="6661150" y="2840038"/>
          <p14:tracePt t="196996" x="6446838" y="2857500"/>
          <p14:tracePt t="197012" x="6242050" y="2857500"/>
          <p14:tracePt t="197029" x="6037263" y="2857500"/>
          <p14:tracePt t="197046" x="5830888" y="2857500"/>
          <p14:tracePt t="197063" x="5661025" y="2857500"/>
          <p14:tracePt t="197079" x="5518150" y="2894013"/>
          <p14:tracePt t="197096" x="5411788" y="2901950"/>
          <p14:tracePt t="197113" x="5367338" y="2919413"/>
          <p14:tracePt t="197130" x="5348288" y="2928938"/>
          <p14:tracePt t="197333" x="5348288" y="2919413"/>
          <p14:tracePt t="197437" x="5322888" y="2919413"/>
          <p14:tracePt t="197445" x="5259388" y="2919413"/>
          <p14:tracePt t="197453" x="5187950" y="2928938"/>
          <p14:tracePt t="197463" x="5116513" y="2928938"/>
          <p14:tracePt t="197480" x="4946650" y="2928938"/>
          <p14:tracePt t="197497" x="4803775" y="2928938"/>
          <p14:tracePt t="197514" x="4732338" y="2928938"/>
          <p14:tracePt t="197530" x="4705350" y="2928938"/>
          <p14:tracePt t="197547" x="4697413" y="2928938"/>
          <p14:tracePt t="197573" x="4687888" y="2928938"/>
          <p14:tracePt t="197589" x="4679950" y="2928938"/>
          <p14:tracePt t="197605" x="4660900" y="2928938"/>
          <p14:tracePt t="197614" x="4643438" y="2919413"/>
          <p14:tracePt t="197631" x="4625975" y="2911475"/>
          <p14:tracePt t="197664" x="4616450" y="2901950"/>
          <p14:tracePt t="198301" x="4616450" y="2894013"/>
          <p14:tracePt t="198317" x="4616450" y="2884488"/>
          <p14:tracePt t="198333" x="4633913" y="2874963"/>
          <p14:tracePt t="198349" x="4643438" y="2867025"/>
          <p14:tracePt t="198357" x="4652963" y="2867025"/>
          <p14:tracePt t="198365" x="4660900" y="2857500"/>
          <p14:tracePt t="198382" x="4679950" y="2847975"/>
          <p14:tracePt t="198399" x="4687888" y="2840038"/>
          <p14:tracePt t="198416" x="4705350" y="2830513"/>
          <p14:tracePt t="198432" x="4724400" y="2822575"/>
          <p14:tracePt t="198449" x="4732338" y="2813050"/>
          <p14:tracePt t="198466" x="4751388" y="2813050"/>
          <p14:tracePt t="198483" x="4759325" y="2795588"/>
          <p14:tracePt t="198499" x="4776788" y="2795588"/>
          <p14:tracePt t="198516" x="4776788" y="2786063"/>
          <p14:tracePt t="198533" x="4795838" y="2776538"/>
          <p14:tracePt t="198549" x="4803775" y="2776538"/>
          <p14:tracePt t="198566" x="4813300" y="2768600"/>
          <p14:tracePt t="198583" x="4830763" y="2759075"/>
          <p14:tracePt t="198599" x="4840288" y="2751138"/>
          <p14:tracePt t="198616" x="4848225" y="2751138"/>
          <p14:tracePt t="198633" x="4857750" y="2741613"/>
          <p14:tracePt t="198650" x="4884738" y="2732088"/>
          <p14:tracePt t="198666" x="4902200" y="2714625"/>
          <p14:tracePt t="198683" x="4919663" y="2705100"/>
          <p14:tracePt t="198700" x="4938713" y="2697163"/>
          <p14:tracePt t="198716" x="4956175" y="2687638"/>
          <p14:tracePt t="198733" x="4965700" y="2679700"/>
          <p14:tracePt t="198750" x="4973638" y="2679700"/>
          <p14:tracePt t="198766" x="4983163" y="2679700"/>
          <p14:tracePt t="221633" x="4973638" y="2687638"/>
          <p14:tracePt t="221641" x="4965700" y="2697163"/>
          <p14:tracePt t="221650" x="4946650" y="2705100"/>
          <p14:tracePt t="221667" x="4929188" y="2724150"/>
          <p14:tracePt t="221684" x="4894263" y="2741613"/>
          <p14:tracePt t="221700" x="4857750" y="2768600"/>
          <p14:tracePt t="221717" x="4830763" y="2786063"/>
          <p14:tracePt t="221734" x="4803775" y="2795588"/>
          <p14:tracePt t="221751" x="4776788" y="2795588"/>
          <p14:tracePt t="221767" x="4616450" y="2830513"/>
          <p14:tracePt t="221784" x="4446588" y="2857500"/>
          <p14:tracePt t="221801" x="4197350" y="2874963"/>
          <p14:tracePt t="221817" x="4027488" y="2874963"/>
          <p14:tracePt t="221834" x="3884613" y="2874963"/>
          <p14:tracePt t="221851" x="3768725" y="2874963"/>
          <p14:tracePt t="221867" x="3643313" y="2874963"/>
          <p14:tracePt t="221884" x="3509963" y="2874963"/>
          <p14:tracePt t="221901" x="3375025" y="2894013"/>
          <p14:tracePt t="221918" x="3241675" y="2911475"/>
          <p14:tracePt t="221934" x="3098800" y="2911475"/>
          <p14:tracePt t="221951" x="2973388" y="2911475"/>
          <p14:tracePt t="221968" x="2884488" y="2911475"/>
          <p14:tracePt t="221985" x="2803525" y="2911475"/>
          <p14:tracePt t="222001" x="2786063" y="2911475"/>
          <p14:tracePt t="222018" x="2776538" y="2911475"/>
          <p14:tracePt t="222098" x="2768600" y="2911475"/>
          <p14:tracePt t="222113" x="2768600" y="2901950"/>
          <p14:tracePt t="222121" x="2768600" y="2884488"/>
          <p14:tracePt t="222135" x="2768600" y="2867025"/>
          <p14:tracePt t="222151" x="2776538" y="2840038"/>
          <p14:tracePt t="222168" x="2786063" y="2813050"/>
          <p14:tracePt t="222171" x="2795588" y="2803525"/>
          <p14:tracePt t="222185" x="2795588" y="2786063"/>
          <p14:tracePt t="222201" x="2795588" y="2776538"/>
          <p14:tracePt t="222218" x="2795588" y="2759075"/>
          <p14:tracePt t="222252" x="2795588" y="2751138"/>
          <p14:tracePt t="222274" x="2795588" y="2732088"/>
          <p14:tracePt t="222290" x="2786063" y="2732088"/>
          <p14:tracePt t="222302" x="2768600" y="2732088"/>
          <p14:tracePt t="222318" x="2741613" y="2724150"/>
          <p14:tracePt t="222335" x="2724150" y="2714625"/>
          <p14:tracePt t="222352" x="2714625" y="2705100"/>
          <p14:tracePt t="222369" x="2697163" y="2687638"/>
          <p14:tracePt t="222385" x="2687638" y="2670175"/>
          <p14:tracePt t="222402" x="2679700" y="2660650"/>
          <p14:tracePt t="222419" x="2660650" y="2652713"/>
          <p14:tracePt t="222435" x="2652713" y="2643188"/>
          <p14:tracePt t="222452" x="2652713" y="2633663"/>
          <p14:tracePt t="222469" x="2643188" y="2625725"/>
          <p14:tracePt t="222485" x="2625725" y="2625725"/>
          <p14:tracePt t="222502" x="2616200" y="2625725"/>
          <p14:tracePt t="222519" x="2598738" y="2625725"/>
          <p14:tracePt t="222536" x="2589213" y="2625725"/>
          <p14:tracePt t="222552" x="2562225" y="2625725"/>
          <p14:tracePt t="222569" x="2544763" y="2625725"/>
          <p14:tracePt t="222586" x="2536825" y="2625725"/>
          <p14:tracePt t="222602" x="2509838" y="2625725"/>
          <p14:tracePt t="222619" x="2490788" y="2625725"/>
          <p14:tracePt t="222636" x="2455863" y="2625725"/>
          <p14:tracePt t="222652" x="2438400" y="2625725"/>
          <p14:tracePt t="222669" x="2401888" y="2625725"/>
          <p14:tracePt t="222686" x="2393950" y="2625725"/>
          <p14:tracePt t="222703" x="2366963" y="2625725"/>
          <p14:tracePt t="222719" x="2347913" y="2625725"/>
          <p14:tracePt t="222736" x="2339975" y="2625725"/>
          <p14:tracePt t="222858" x="2330450" y="2625725"/>
          <p14:tracePt t="222882" x="2330450" y="2616200"/>
          <p14:tracePt t="222954" x="2330450" y="2608263"/>
          <p14:tracePt t="223266" x="2330450" y="2598738"/>
          <p14:tracePt t="223298" x="2330450" y="2589213"/>
          <p14:tracePt t="223394" x="2330450" y="2581275"/>
          <p14:tracePt t="223706" x="2339975" y="2581275"/>
          <p14:tracePt t="223722" x="2347913" y="2571750"/>
          <p14:tracePt t="223754" x="2357438" y="2571750"/>
          <p14:tracePt t="223858" x="2366963" y="2571750"/>
          <p14:tracePt t="224034" x="2374900" y="2571750"/>
          <p14:tracePt t="224042" x="2384425" y="2571750"/>
          <p14:tracePt t="224058" x="2393950" y="2571750"/>
          <p14:tracePt t="224066" x="2401888" y="2571750"/>
          <p14:tracePt t="224074" x="2411413" y="2571750"/>
          <p14:tracePt t="224089" x="2428875" y="2571750"/>
          <p14:tracePt t="224106" x="2446338" y="2571750"/>
          <p14:tracePt t="224122" x="2465388" y="2562225"/>
          <p14:tracePt t="224139" x="2490788" y="2562225"/>
          <p14:tracePt t="224156" x="2509838" y="2562225"/>
          <p14:tracePt t="224172" x="2544763" y="2562225"/>
          <p14:tracePt t="224189" x="2571750" y="2562225"/>
          <p14:tracePt t="224206" x="2608263" y="2562225"/>
          <p14:tracePt t="224223" x="2643188" y="2562225"/>
          <p14:tracePt t="224239" x="2670175" y="2562225"/>
          <p14:tracePt t="224256" x="2697163" y="2562225"/>
          <p14:tracePt t="224273" x="2724150" y="2562225"/>
          <p14:tracePt t="224289" x="2741613" y="2562225"/>
          <p14:tracePt t="224306" x="2759075" y="2562225"/>
          <p14:tracePt t="224323" x="2786063" y="2562225"/>
          <p14:tracePt t="224340" x="2813050" y="2562225"/>
          <p14:tracePt t="224356" x="2847975" y="2562225"/>
          <p14:tracePt t="224373" x="2874963" y="2562225"/>
          <p14:tracePt t="224390" x="2919413" y="2562225"/>
          <p14:tracePt t="224406" x="2965450" y="2562225"/>
          <p14:tracePt t="224423" x="2990850" y="2562225"/>
          <p14:tracePt t="224440" x="3027363" y="2562225"/>
          <p14:tracePt t="224456" x="3062288" y="2562225"/>
          <p14:tracePt t="224473" x="3125788" y="2562225"/>
          <p14:tracePt t="224490" x="3152775" y="2562225"/>
          <p14:tracePt t="224506" x="3179763" y="2562225"/>
          <p14:tracePt t="224523" x="3205163" y="2562225"/>
          <p14:tracePt t="224540" x="3232150" y="2562225"/>
          <p14:tracePt t="224557" x="3259138" y="2562225"/>
          <p14:tracePt t="224573" x="3286125" y="2562225"/>
          <p14:tracePt t="224590" x="3303588" y="2562225"/>
          <p14:tracePt t="224623" x="3303588" y="2554288"/>
          <p14:tracePt t="226034" x="3313113" y="2554288"/>
          <p14:tracePt t="250959" x="3322638" y="2562225"/>
          <p14:tracePt t="250967" x="3340100" y="2562225"/>
          <p14:tracePt t="250975" x="3402013" y="2562225"/>
          <p14:tracePt t="250983" x="3500438" y="2589213"/>
          <p14:tracePt t="250998" x="3724275" y="2625725"/>
          <p14:tracePt t="251015" x="3911600" y="2660650"/>
          <p14:tracePt t="251032" x="4044950" y="2687638"/>
          <p14:tracePt t="251048" x="4089400" y="2697163"/>
          <p14:tracePt t="251065" x="4098925" y="2697163"/>
          <p14:tracePt t="251082" x="4108450" y="2697163"/>
          <p14:tracePt t="251191" x="4116388" y="2697163"/>
          <p14:tracePt t="251343" x="4125913" y="2697163"/>
          <p14:tracePt t="251551" x="4125913" y="2687638"/>
          <p14:tracePt t="251567" x="4116388" y="2679700"/>
          <p14:tracePt t="251575" x="4108450" y="2670175"/>
          <p14:tracePt t="251583" x="4098925" y="2660650"/>
          <p14:tracePt t="251599" x="4089400" y="2652713"/>
          <p14:tracePt t="251616" x="4081463" y="2633663"/>
          <p14:tracePt t="251647" x="4081463" y="2625725"/>
          <p14:tracePt t="251719" x="4071938" y="2625725"/>
          <p14:tracePt t="251887" x="4062413" y="2616200"/>
          <p14:tracePt t="251911" x="4071938" y="2608263"/>
          <p14:tracePt t="251919" x="4089400" y="2608263"/>
          <p14:tracePt t="251927" x="4116388" y="2598738"/>
          <p14:tracePt t="251935" x="4152900" y="2581275"/>
          <p14:tracePt t="251950" x="4268788" y="2544763"/>
          <p14:tracePt t="251967" x="4402138" y="2509838"/>
          <p14:tracePt t="251984" x="4491038" y="2490788"/>
          <p14:tracePt t="252001" x="4518025" y="2490788"/>
          <p14:tracePt t="252017" x="4527550" y="2490788"/>
          <p14:tracePt t="252135" x="4562475" y="2482850"/>
          <p14:tracePt t="252143" x="4589463" y="2473325"/>
          <p14:tracePt t="252151" x="4625975" y="2465388"/>
          <p14:tracePt t="252168" x="4697413" y="2455863"/>
          <p14:tracePt t="252184" x="4759325" y="2438400"/>
          <p14:tracePt t="252201" x="4803775" y="2428875"/>
          <p14:tracePt t="252218" x="4813300" y="2419350"/>
          <p14:tracePt t="252591" x="4803775" y="2419350"/>
          <p14:tracePt t="252607" x="4786313" y="2428875"/>
          <p14:tracePt t="252631" x="4776788" y="2428875"/>
          <p14:tracePt t="252647" x="4768850" y="2428875"/>
          <p14:tracePt t="252655" x="4759325" y="2438400"/>
          <p14:tracePt t="252743" x="4751388" y="2438400"/>
          <p14:tracePt t="252775" x="4732338" y="2446338"/>
          <p14:tracePt t="252783" x="4732338" y="2455863"/>
          <p14:tracePt t="252799" x="4724400" y="2455863"/>
          <p14:tracePt t="252815" x="4714875" y="2465388"/>
          <p14:tracePt t="252831" x="4705350" y="2473325"/>
          <p14:tracePt t="252839" x="4697413" y="2482850"/>
          <p14:tracePt t="252879" x="4687888" y="2490788"/>
          <p14:tracePt t="252911" x="4687888" y="2500313"/>
          <p14:tracePt t="253327" x="4687888" y="2509838"/>
          <p14:tracePt t="265209" x="4687888" y="2517775"/>
          <p14:tracePt t="265225" x="4697413" y="2517775"/>
          <p14:tracePt t="265233" x="4705350" y="2517775"/>
          <p14:tracePt t="265246" x="4724400" y="2517775"/>
          <p14:tracePt t="265263" x="4786313" y="2517775"/>
          <p14:tracePt t="265280" x="4929188" y="2517775"/>
          <p14:tracePt t="265297" x="5384800" y="2500313"/>
          <p14:tracePt t="265313" x="5732463" y="2500313"/>
          <p14:tracePt t="265330" x="5983288" y="2500313"/>
          <p14:tracePt t="265347" x="6134100" y="2500313"/>
          <p14:tracePt t="265363" x="6224588" y="2500313"/>
          <p14:tracePt t="265380" x="6269038" y="2500313"/>
          <p14:tracePt t="265397" x="6276975" y="2500313"/>
          <p14:tracePt t="265413" x="6286500" y="2500313"/>
          <p14:tracePt t="265473" x="6296025" y="2500313"/>
          <p14:tracePt t="265481" x="6303963" y="2500313"/>
          <p14:tracePt t="265489" x="6313488" y="2500313"/>
          <p14:tracePt t="265497" x="6340475" y="2500313"/>
          <p14:tracePt t="265514" x="6348413" y="2500313"/>
          <p14:tracePt t="265530" x="6367463" y="2500313"/>
          <p14:tracePt t="265547" x="6411913" y="2509838"/>
          <p14:tracePt t="265564" x="6419850" y="2517775"/>
          <p14:tracePt t="265581" x="6429375" y="2517775"/>
          <p14:tracePt t="265689" x="6438900" y="2517775"/>
          <p14:tracePt t="265713" x="6446838" y="2517775"/>
          <p14:tracePt t="265737" x="6456363" y="2517775"/>
          <p14:tracePt t="265753" x="6473825" y="2509838"/>
          <p14:tracePt t="282132" x="6483350" y="2509838"/>
          <p14:tracePt t="282316" x="6491288" y="2527300"/>
          <p14:tracePt t="282324" x="6510338" y="2562225"/>
          <p14:tracePt t="282334" x="6518275" y="2633663"/>
          <p14:tracePt t="282351" x="6554788" y="2840038"/>
          <p14:tracePt t="282367" x="6589713" y="3152775"/>
          <p14:tracePt t="282384" x="6608763" y="3554413"/>
          <p14:tracePt t="282401" x="6608763" y="3894138"/>
          <p14:tracePt t="282418" x="6581775" y="4251325"/>
          <p14:tracePt t="282434" x="6527800" y="4572000"/>
          <p14:tracePt t="282451" x="6465888" y="4795838"/>
          <p14:tracePt t="282468" x="6251575" y="5153025"/>
          <p14:tracePt t="282484" x="5983288" y="5446713"/>
          <p14:tracePt t="282501" x="5599113" y="5697538"/>
          <p14:tracePt t="282518" x="5089525" y="5919788"/>
          <p14:tracePt t="282535" x="4491038" y="6170613"/>
          <p14:tracePt t="282551" x="3867150" y="6411913"/>
          <p14:tracePt t="282568" x="3286125" y="6599238"/>
          <p14:tracePt t="282585" x="2803525" y="6705600"/>
          <p14:tracePt t="282601" x="2482850" y="6751638"/>
          <p14:tracePt t="282604" x="2374900" y="6769100"/>
          <p14:tracePt t="282618" x="2303463" y="6769100"/>
          <p14:tracePt t="282635" x="2179638" y="6742113"/>
          <p14:tracePt t="282652" x="2089150" y="6608763"/>
          <p14:tracePt t="282668" x="2027238" y="6438900"/>
          <p14:tracePt t="282685" x="1990725" y="6197600"/>
          <p14:tracePt t="282701" x="1911350" y="5813425"/>
          <p14:tracePt t="282718" x="1839913" y="5303838"/>
          <p14:tracePt t="282735" x="1866900" y="4857750"/>
          <p14:tracePt t="282752" x="1928813" y="4438650"/>
          <p14:tracePt t="282768" x="1990725" y="4152900"/>
          <p14:tracePt t="282785" x="2081213" y="3938588"/>
          <p14:tracePt t="282802" x="2187575" y="3795713"/>
          <p14:tracePt t="282818" x="2295525" y="3714750"/>
          <p14:tracePt t="282835" x="2438400" y="3660775"/>
          <p14:tracePt t="282852" x="2724150" y="3589338"/>
          <p14:tracePt t="282869" x="3000375" y="3536950"/>
          <p14:tracePt t="282885" x="3375025" y="3517900"/>
          <p14:tracePt t="282902" x="3840163" y="3517900"/>
          <p14:tracePt t="282919" x="4348163" y="3517900"/>
          <p14:tracePt t="282935" x="4786313" y="3517900"/>
          <p14:tracePt t="282952" x="5126038" y="3536950"/>
          <p14:tracePt t="282969" x="5330825" y="3571875"/>
          <p14:tracePt t="282986" x="5419725" y="3598863"/>
          <p14:tracePt t="283002" x="5465763" y="3608388"/>
          <p14:tracePt t="283019" x="5518150" y="3670300"/>
          <p14:tracePt t="283036" x="5715000" y="3956050"/>
          <p14:tracePt t="283052" x="5973763" y="4367213"/>
          <p14:tracePt t="283069" x="6205538" y="4848225"/>
          <p14:tracePt t="283086" x="6394450" y="5303838"/>
          <p14:tracePt t="283102" x="6500813" y="5626100"/>
          <p14:tracePt t="283119" x="6537325" y="5857875"/>
          <p14:tracePt t="283136" x="6554788" y="6045200"/>
          <p14:tracePt t="283153" x="6537325" y="6205538"/>
          <p14:tracePt t="283169" x="6510338" y="6323013"/>
          <p14:tracePt t="283186" x="6465888" y="6438900"/>
          <p14:tracePt t="283203" x="6411913" y="6537325"/>
          <p14:tracePt t="283220" x="6296025" y="6724650"/>
          <p14:tracePt t="283236" x="6205538" y="6823075"/>
          <p14:tracePt t="283253" x="6089650" y="6848475"/>
          <p14:tracePt t="283269" x="5938838" y="6848475"/>
          <p14:tracePt t="283286" x="5786438" y="6848475"/>
          <p14:tracePt t="283303" x="5616575" y="6848475"/>
          <p14:tracePt t="283320" x="5429250" y="6848475"/>
          <p14:tracePt t="283336" x="5224463" y="6848475"/>
          <p14:tracePt t="283353" x="5010150" y="6848475"/>
          <p14:tracePt t="283370" x="4803775" y="6848475"/>
          <p14:tracePt t="283386" x="4608513" y="6848475"/>
          <p14:tracePt t="283403" x="4446588" y="6831013"/>
          <p14:tracePt t="283420" x="4259263" y="6759575"/>
          <p14:tracePt t="283437" x="4143375" y="6724650"/>
          <p14:tracePt t="283453" x="4071938" y="6688138"/>
          <p14:tracePt t="283470" x="4027488" y="6680200"/>
          <p14:tracePt t="283487" x="3990975" y="6653213"/>
          <p14:tracePt t="283520" x="3983038" y="6653213"/>
          <p14:tracePt t="284749" x="3965575" y="6643688"/>
          <p14:tracePt t="284757" x="3956050" y="6634163"/>
          <p14:tracePt t="284765" x="3929063" y="6608763"/>
          <p14:tracePt t="284773" x="3894138" y="6581775"/>
          <p14:tracePt t="284790" x="3813175" y="6483350"/>
          <p14:tracePt t="284806" x="3724275" y="6348413"/>
          <p14:tracePt t="284823" x="3633788" y="6205538"/>
          <p14:tracePt t="284840" x="3544888" y="6072188"/>
          <p14:tracePt t="284856" x="3465513" y="5983288"/>
          <p14:tracePt t="284873" x="3419475" y="5919788"/>
          <p14:tracePt t="284890" x="3394075" y="5884863"/>
          <p14:tracePt t="284906" x="3384550" y="5867400"/>
          <p14:tracePt t="284923" x="3375025" y="5830888"/>
          <p14:tracePt t="284940" x="3348038" y="5732463"/>
          <p14:tracePt t="284956" x="3322638" y="5653088"/>
          <p14:tracePt t="284973" x="3303588" y="5554663"/>
          <p14:tracePt t="284990" x="3303588" y="5438775"/>
          <p14:tracePt t="285007" x="3303588" y="5276850"/>
          <p14:tracePt t="285023" x="3303588" y="5116513"/>
          <p14:tracePt t="285040" x="3313113" y="4956175"/>
          <p14:tracePt t="285057" x="3340100" y="4813300"/>
          <p14:tracePt t="285073" x="3367088" y="4652963"/>
          <p14:tracePt t="285090" x="3402013" y="4491038"/>
          <p14:tracePt t="285107" x="3446463" y="4313238"/>
          <p14:tracePt t="285124" x="3490913" y="4116388"/>
          <p14:tracePt t="285125" x="3536950" y="4017963"/>
          <p14:tracePt t="285140" x="3625850" y="3822700"/>
          <p14:tracePt t="285157" x="3751263" y="3616325"/>
          <p14:tracePt t="285174" x="3956050" y="3411538"/>
          <p14:tracePt t="285190" x="4276725" y="3197225"/>
          <p14:tracePt t="285207" x="4660900" y="3027363"/>
          <p14:tracePt t="285224" x="5116513" y="2928938"/>
          <p14:tracePt t="285241" x="5608638" y="2901950"/>
          <p14:tracePt t="285257" x="6126163" y="2919413"/>
          <p14:tracePt t="285274" x="6572250" y="3000375"/>
          <p14:tracePt t="285291" x="6919913" y="3116263"/>
          <p14:tracePt t="285307" x="7108825" y="3214688"/>
          <p14:tracePt t="285324" x="7251700" y="3313113"/>
          <p14:tracePt t="285341" x="7286625" y="3367088"/>
          <p14:tracePt t="285357" x="7296150" y="3411538"/>
          <p14:tracePt t="285374" x="7323138" y="3509963"/>
          <p14:tracePt t="285391" x="7340600" y="3643313"/>
          <p14:tracePt t="285408" x="7340600" y="3759200"/>
          <p14:tracePt t="285424" x="7340600" y="3938588"/>
          <p14:tracePt t="285441" x="7323138" y="4116388"/>
          <p14:tracePt t="285458" x="7251700" y="4322763"/>
          <p14:tracePt t="285474" x="7134225" y="4572000"/>
          <p14:tracePt t="285491" x="6983413" y="4813300"/>
          <p14:tracePt t="285508" x="6777038" y="5037138"/>
          <p14:tracePt t="285524" x="6411913" y="5295900"/>
          <p14:tracePt t="285541" x="6126163" y="5411788"/>
          <p14:tracePt t="285558" x="5741988" y="5500688"/>
          <p14:tracePt t="285575" x="5276850" y="5562600"/>
          <p14:tracePt t="285591" x="4741863" y="5581650"/>
          <p14:tracePt t="285608" x="4081463" y="5581650"/>
          <p14:tracePt t="285625" x="3384550" y="5527675"/>
          <p14:tracePt t="285641" x="2847975" y="5438775"/>
          <p14:tracePt t="285658" x="2438400" y="5322888"/>
          <p14:tracePt t="285675" x="2205038" y="5214938"/>
          <p14:tracePt t="285691" x="2062163" y="5116513"/>
          <p14:tracePt t="285708" x="1938338" y="4938713"/>
          <p14:tracePt t="285725" x="1893888" y="4822825"/>
          <p14:tracePt t="285742" x="1874838" y="4714875"/>
          <p14:tracePt t="285758" x="1857375" y="4598988"/>
          <p14:tracePt t="285775" x="1857375" y="4483100"/>
          <p14:tracePt t="285792" x="1857375" y="4384675"/>
          <p14:tracePt t="285808" x="1884363" y="4340225"/>
          <p14:tracePt t="285825" x="1893888" y="4303713"/>
          <p14:tracePt t="285842" x="1901825" y="4286250"/>
          <p14:tracePt t="288622" x="1901825" y="4295775"/>
          <p14:tracePt t="288629" x="1901825" y="4303713"/>
          <p14:tracePt t="288645" x="1901825" y="4313238"/>
          <p14:tracePt t="289030" x="1919288" y="4313238"/>
          <p14:tracePt t="289038" x="1928813" y="4295775"/>
          <p14:tracePt t="289049" x="1946275" y="4259263"/>
          <p14:tracePt t="289066" x="1955800" y="4197350"/>
          <p14:tracePt t="289082" x="1973263" y="4125913"/>
          <p14:tracePt t="289099" x="1990725" y="4017963"/>
          <p14:tracePt t="289116" x="2009775" y="3894138"/>
          <p14:tracePt t="289133" x="2009775" y="3786188"/>
          <p14:tracePt t="289149" x="2009775" y="3697288"/>
          <p14:tracePt t="289166" x="2009775" y="3633788"/>
          <p14:tracePt t="289182" x="2009775" y="3571875"/>
          <p14:tracePt t="289199" x="2009775" y="3527425"/>
          <p14:tracePt t="289216" x="2009775" y="3490913"/>
          <p14:tracePt t="289233" x="2009775" y="3446463"/>
          <p14:tracePt t="289249" x="2009775" y="3402013"/>
          <p14:tracePt t="289266" x="2009775" y="3367088"/>
          <p14:tracePt t="289283" x="2009775" y="3348038"/>
          <p14:tracePt t="289299" x="2009775" y="3313113"/>
          <p14:tracePt t="289316" x="2009775" y="3286125"/>
          <p14:tracePt t="289333" x="2009775" y="3205163"/>
          <p14:tracePt t="289350" x="2009775" y="3160713"/>
          <p14:tracePt t="289366" x="2009775" y="3152775"/>
          <p14:tracePt t="289400" x="2009775" y="3143250"/>
          <p14:tracePt t="289486" x="2009775" y="3133725"/>
          <p14:tracePt t="289502" x="1990725" y="3133725"/>
          <p14:tracePt t="289510" x="1982788" y="3133725"/>
          <p14:tracePt t="289526" x="1965325" y="3133725"/>
          <p14:tracePt t="289542" x="1955800" y="3133725"/>
          <p14:tracePt t="289557" x="1946275" y="3133725"/>
          <p14:tracePt t="289573" x="1938338" y="3133725"/>
          <p14:tracePt t="289583" x="1928813" y="3133725"/>
          <p14:tracePt t="289600" x="1919288" y="3133725"/>
          <p14:tracePt t="289617" x="1911350" y="3133725"/>
          <p14:tracePt t="289633" x="1893888" y="3133725"/>
          <p14:tracePt t="289650" x="1884363" y="3133725"/>
          <p14:tracePt t="289684" x="1874838" y="3133725"/>
          <p14:tracePt t="289957" x="1874838" y="3143250"/>
          <p14:tracePt t="289965" x="1874838" y="3152775"/>
          <p14:tracePt t="289973" x="1874838" y="3179763"/>
          <p14:tracePt t="289984" x="1874838" y="3197225"/>
          <p14:tracePt t="290001" x="1874838" y="3232150"/>
          <p14:tracePt t="290017" x="1874838" y="3259138"/>
          <p14:tracePt t="290034" x="1874838" y="3276600"/>
          <p14:tracePt t="290051" x="1874838" y="3295650"/>
          <p14:tracePt t="290067" x="1874838" y="3303588"/>
          <p14:tracePt t="290084" x="1874838" y="3322638"/>
          <p14:tracePt t="290101" x="1874838" y="3367088"/>
          <p14:tracePt t="290118" x="1874838" y="3402013"/>
          <p14:tracePt t="290134" x="1874838" y="3438525"/>
          <p14:tracePt t="290151" x="1874838" y="3490913"/>
          <p14:tracePt t="290168" x="1874838" y="3544888"/>
          <p14:tracePt t="290185" x="1884363" y="3581400"/>
          <p14:tracePt t="290201" x="1893888" y="3625850"/>
          <p14:tracePt t="290218" x="1901825" y="3643313"/>
          <p14:tracePt t="290235" x="1901825" y="3679825"/>
          <p14:tracePt t="290251" x="1911350" y="3714750"/>
          <p14:tracePt t="290268" x="1919288" y="3759200"/>
          <p14:tracePt t="290285" x="1938338" y="3840163"/>
          <p14:tracePt t="290302" x="1946275" y="3867150"/>
          <p14:tracePt t="290318" x="1946275" y="3919538"/>
          <p14:tracePt t="290335" x="1946275" y="3965575"/>
          <p14:tracePt t="290352" x="1946275" y="4017963"/>
          <p14:tracePt t="290369" x="1946275" y="4071938"/>
          <p14:tracePt t="290385" x="1946275" y="4116388"/>
          <p14:tracePt t="290402" x="1946275" y="4170363"/>
          <p14:tracePt t="290419" x="1946275" y="4224338"/>
          <p14:tracePt t="290435" x="1946275" y="4286250"/>
          <p14:tracePt t="290452" x="1946275" y="4340225"/>
          <p14:tracePt t="290469" x="1946275" y="4446588"/>
          <p14:tracePt t="290485" x="1946275" y="4510088"/>
          <p14:tracePt t="290502" x="1946275" y="4554538"/>
          <p14:tracePt t="290519" x="1946275" y="4598988"/>
          <p14:tracePt t="290535" x="1946275" y="4633913"/>
          <p14:tracePt t="290552" x="1946275" y="4670425"/>
          <p14:tracePt t="290569" x="1946275" y="4732338"/>
          <p14:tracePt t="290586" x="1946275" y="4786313"/>
          <p14:tracePt t="290602" x="1946275" y="4857750"/>
          <p14:tracePt t="290619" x="1946275" y="4929188"/>
          <p14:tracePt t="290636" x="1946275" y="5018088"/>
          <p14:tracePt t="290652" x="1946275" y="5081588"/>
          <p14:tracePt t="290669" x="1946275" y="5197475"/>
          <p14:tracePt t="290686" x="1946275" y="5259388"/>
          <p14:tracePt t="290703" x="1938338" y="5340350"/>
          <p14:tracePt t="290719" x="1938338" y="5411788"/>
          <p14:tracePt t="290736" x="1938338" y="5500688"/>
          <p14:tracePt t="290753" x="1938338" y="5562600"/>
          <p14:tracePt t="290769" x="1938338" y="5616575"/>
          <p14:tracePt t="290786" x="1938338" y="5670550"/>
          <p14:tracePt t="290803" x="1938338" y="5715000"/>
          <p14:tracePt t="290819" x="1938338" y="5759450"/>
          <p14:tracePt t="290836" x="1938338" y="5795963"/>
          <p14:tracePt t="290853" x="1938338" y="5840413"/>
          <p14:tracePt t="290869" x="1938338" y="5848350"/>
          <p14:tracePt t="290886" x="1938338" y="5857875"/>
          <p14:tracePt t="290903" x="1938338" y="5867400"/>
          <p14:tracePt t="290920" x="1938338" y="5875338"/>
          <p14:tracePt t="290936" x="1938338" y="5884863"/>
          <p14:tracePt t="290953" x="1938338" y="5894388"/>
          <p14:tracePt t="291046" x="1938338" y="5902325"/>
          <p14:tracePt t="291054" x="1938338" y="5911850"/>
          <p14:tracePt t="291094" x="1938338" y="5919788"/>
          <p14:tracePt t="291110" x="1938338" y="5929313"/>
          <p14:tracePt t="291118" x="1938338" y="5956300"/>
          <p14:tracePt t="291126" x="1938338" y="5983288"/>
          <p14:tracePt t="291137" x="1938338" y="6010275"/>
          <p14:tracePt t="291154" x="1938338" y="6089650"/>
          <p14:tracePt t="291170" x="1938338" y="6153150"/>
          <p14:tracePt t="291187" x="1946275" y="6232525"/>
          <p14:tracePt t="291204" x="1955800" y="6276975"/>
          <p14:tracePt t="291206" x="1955800" y="6286500"/>
          <p14:tracePt t="291220" x="1955800" y="6296025"/>
          <p14:tracePt t="291237" x="1955800" y="6303963"/>
          <p14:tracePt t="293518" x="1965325" y="6313488"/>
          <p14:tracePt t="293526" x="1965325" y="6303963"/>
          <p14:tracePt t="293534" x="1965325" y="6269038"/>
          <p14:tracePt t="293542" x="1965325" y="6215063"/>
          <p14:tracePt t="293559" x="1965325" y="6081713"/>
          <p14:tracePt t="293576" x="1965325" y="5929313"/>
          <p14:tracePt t="293592" x="1965325" y="5759450"/>
          <p14:tracePt t="293609" x="1955800" y="5572125"/>
          <p14:tracePt t="293626" x="1938338" y="5411788"/>
          <p14:tracePt t="293642" x="1901825" y="5241925"/>
          <p14:tracePt t="293659" x="1893888" y="5099050"/>
          <p14:tracePt t="293676" x="1893888" y="4902200"/>
          <p14:tracePt t="293692" x="1893888" y="4705350"/>
          <p14:tracePt t="293709" x="1893888" y="4562475"/>
          <p14:tracePt t="293726" x="1893888" y="4384675"/>
          <p14:tracePt t="293743" x="1893888" y="4330700"/>
          <p14:tracePt t="293760" x="1893888" y="4295775"/>
          <p14:tracePt t="293776" x="1893888" y="4276725"/>
          <p14:tracePt t="293793" x="1893888" y="4268788"/>
          <p14:tracePt t="293926" x="1893888" y="4259263"/>
          <p14:tracePt t="293942" x="1893888" y="4251325"/>
          <p14:tracePt t="293950" x="1893888" y="4241800"/>
          <p14:tracePt t="293960" x="1893888" y="4232275"/>
          <p14:tracePt t="293976" x="1893888" y="4197350"/>
          <p14:tracePt t="293993" x="1901825" y="4170363"/>
          <p14:tracePt t="294010" x="1911350" y="4098925"/>
          <p14:tracePt t="294026" x="1919288" y="4054475"/>
          <p14:tracePt t="294043" x="1928813" y="3990975"/>
          <p14:tracePt t="294060" x="1928813" y="3938588"/>
          <p14:tracePt t="294077" x="1928813" y="3884613"/>
          <p14:tracePt t="294094" x="1928813" y="3813175"/>
          <p14:tracePt t="294110" x="1928813" y="3786188"/>
          <p14:tracePt t="294127" x="1928813" y="3768725"/>
          <p14:tracePt t="294543" x="1928813" y="3759200"/>
          <p14:tracePt t="294551" x="1938338" y="3741738"/>
          <p14:tracePt t="294567" x="1938338" y="3732213"/>
          <p14:tracePt t="294578" x="1938338" y="3724275"/>
          <p14:tracePt t="311282" x="1938338" y="3705225"/>
          <p14:tracePt t="311289" x="1946275" y="3697288"/>
          <p14:tracePt t="311298" x="1955800" y="3687763"/>
          <p14:tracePt t="311315" x="1955800" y="3660775"/>
          <p14:tracePt t="311348" x="1955800" y="3652838"/>
          <p14:tracePt t="311602" x="1955800" y="3643313"/>
          <p14:tracePt t="311609" x="1955800" y="3633788"/>
          <p14:tracePt t="311618" x="1955800" y="3616325"/>
          <p14:tracePt t="311632" x="1955800" y="3589338"/>
          <p14:tracePt t="311649" x="1955800" y="3517900"/>
          <p14:tracePt t="311665" x="1955800" y="3473450"/>
          <p14:tracePt t="311682" x="1955800" y="3455988"/>
          <p14:tracePt t="311699" x="1955800" y="3446463"/>
          <p14:tracePt t="311732" x="1955800" y="3438525"/>
          <p14:tracePt t="311842" x="1955800" y="3446463"/>
          <p14:tracePt t="311850" x="1955800" y="3473450"/>
          <p14:tracePt t="311858" x="1955800" y="3509963"/>
          <p14:tracePt t="311866" x="1955800" y="3544888"/>
          <p14:tracePt t="311882" x="1955800" y="3652838"/>
          <p14:tracePt t="311899" x="1955800" y="3776663"/>
          <p14:tracePt t="311916" x="1955800" y="3902075"/>
          <p14:tracePt t="311933" x="1955800" y="4017963"/>
          <p14:tracePt t="311949" x="1955800" y="4125913"/>
          <p14:tracePt t="311966" x="1955800" y="4205288"/>
          <p14:tracePt t="311983" x="1955800" y="4268788"/>
          <p14:tracePt t="312000" x="1955800" y="4303713"/>
          <p14:tracePt t="312016" x="1955800" y="4322763"/>
          <p14:tracePt t="312033" x="1955800" y="4348163"/>
          <p14:tracePt t="312050" x="1955800" y="4375150"/>
          <p14:tracePt t="312066" x="1955800" y="4429125"/>
          <p14:tracePt t="312083" x="1955800" y="4500563"/>
          <p14:tracePt t="312100" x="1955800" y="4572000"/>
          <p14:tracePt t="312116" x="1955800" y="4625975"/>
          <p14:tracePt t="312133" x="1955800" y="4679950"/>
          <p14:tracePt t="312150" x="1955800" y="4705350"/>
          <p14:tracePt t="312166" x="1955800" y="4732338"/>
          <p14:tracePt t="312183" x="1955800" y="4751388"/>
          <p14:tracePt t="312200" x="1955800" y="4776788"/>
          <p14:tracePt t="312217" x="1955800" y="4813300"/>
          <p14:tracePt t="312233" x="1955800" y="4830763"/>
          <p14:tracePt t="312250" x="1955800" y="4857750"/>
          <p14:tracePt t="312267" x="1955800" y="4875213"/>
          <p14:tracePt t="312283" x="1955800" y="4884738"/>
          <p14:tracePt t="334558" x="1965325" y="4894263"/>
          <p14:tracePt t="334566" x="1973263" y="4875213"/>
          <p14:tracePt t="334574" x="2000250" y="4848225"/>
          <p14:tracePt t="334583" x="2017713" y="4803775"/>
          <p14:tracePt t="334599" x="2036763" y="4670425"/>
          <p14:tracePt t="334616" x="2062163" y="4572000"/>
          <p14:tracePt t="334633" x="2071688" y="4473575"/>
          <p14:tracePt t="334649" x="2081213" y="4419600"/>
          <p14:tracePt t="334666" x="2089150" y="4394200"/>
          <p14:tracePt t="334683" x="2089150" y="4375150"/>
          <p14:tracePt t="334700" x="2089150" y="4367213"/>
          <p14:tracePt t="334716" x="2098675" y="4367213"/>
          <p14:tracePt t="334733" x="2098675" y="4357688"/>
          <p14:tracePt t="334750" x="2098675" y="4340225"/>
          <p14:tracePt t="334766" x="2108200" y="4322763"/>
          <p14:tracePt t="334783" x="2116138" y="4295775"/>
          <p14:tracePt t="334800" x="2133600" y="4259263"/>
          <p14:tracePt t="334817" x="2160588" y="4214813"/>
          <p14:tracePt t="334833" x="2170113" y="4170363"/>
          <p14:tracePt t="334850" x="2187575" y="4133850"/>
          <p14:tracePt t="334867" x="2187575" y="4116388"/>
          <p14:tracePt t="334883" x="2187575" y="4108450"/>
          <p14:tracePt t="335246" x="2187575" y="4125913"/>
          <p14:tracePt t="335254" x="2197100" y="4143375"/>
          <p14:tracePt t="335270" x="2205038" y="4160838"/>
          <p14:tracePt t="335278" x="2205038" y="4170363"/>
          <p14:tracePt t="335294" x="2205038" y="4187825"/>
          <p14:tracePt t="335302" x="2205038" y="4197350"/>
          <p14:tracePt t="335318" x="2205038" y="4205288"/>
          <p14:tracePt t="335630" x="2214563" y="4205288"/>
          <p14:tracePt t="335646" x="2214563" y="4197350"/>
          <p14:tracePt t="335654" x="2214563" y="4179888"/>
          <p14:tracePt t="335662" x="2214563" y="4170363"/>
          <p14:tracePt t="335670" x="2214563" y="4160838"/>
          <p14:tracePt t="335685" x="2214563" y="4133850"/>
          <p14:tracePt t="335702" x="2214563" y="4108450"/>
          <p14:tracePt t="335718" x="2214563" y="4081463"/>
          <p14:tracePt t="335735" x="2214563" y="4054475"/>
          <p14:tracePt t="335752" x="2214563" y="4037013"/>
          <p14:tracePt t="335769" x="2214563" y="4017963"/>
          <p14:tracePt t="335785" x="2214563" y="4010025"/>
          <p14:tracePt t="336046" x="2214563" y="4017963"/>
          <p14:tracePt t="336054" x="2214563" y="4027488"/>
          <p14:tracePt t="336062" x="2214563" y="4044950"/>
          <p14:tracePt t="336070" x="2214563" y="4054475"/>
          <p14:tracePt t="336086" x="2214563" y="4081463"/>
          <p14:tracePt t="336103" x="2214563" y="4108450"/>
          <p14:tracePt t="336119" x="2214563" y="4133850"/>
          <p14:tracePt t="336136" x="2224088" y="4160838"/>
          <p14:tracePt t="336153" x="2224088" y="4170363"/>
          <p14:tracePt t="336169" x="2224088" y="4187825"/>
          <p14:tracePt t="336186" x="2224088" y="4197350"/>
          <p14:tracePt t="336220" x="2224088" y="4205288"/>
          <p14:tracePt t="336254" x="2232025" y="4214813"/>
          <p14:tracePt t="339583" x="2241550" y="4214813"/>
          <p14:tracePt t="339591" x="2251075" y="4214813"/>
          <p14:tracePt t="339607" x="2259013" y="4214813"/>
          <p14:tracePt t="339623" x="2268538" y="4214813"/>
          <p14:tracePt t="339639" x="2276475" y="4214813"/>
          <p14:tracePt t="339647" x="2286000" y="4214813"/>
          <p14:tracePt t="339663" x="2295525" y="4214813"/>
          <p14:tracePt t="339677" x="2312988" y="4214813"/>
          <p14:tracePt t="339694" x="2347913" y="4214813"/>
          <p14:tracePt t="339711" x="2357438" y="4214813"/>
          <p14:tracePt t="339744" x="2366963" y="4214813"/>
          <p14:tracePt t="339767" x="2374900" y="4214813"/>
          <p14:tracePt t="339791" x="2384425" y="4224338"/>
          <p14:tracePt t="340295" x="2384425" y="4232275"/>
          <p14:tracePt t="340335" x="2393950" y="4232275"/>
          <p14:tracePt t="348320" x="2393950" y="4241800"/>
          <p14:tracePt t="348336" x="2411413" y="4205288"/>
          <p14:tracePt t="348344" x="2446338" y="4152900"/>
          <p14:tracePt t="348352" x="2482850" y="4081463"/>
          <p14:tracePt t="348363" x="2509838" y="4017963"/>
          <p14:tracePt t="348380" x="2554288" y="3884613"/>
          <p14:tracePt t="348396" x="2589213" y="3751263"/>
          <p14:tracePt t="348413" x="2598738" y="3670300"/>
          <p14:tracePt t="348430" x="2598738" y="3616325"/>
          <p14:tracePt t="348447" x="2598738" y="3562350"/>
          <p14:tracePt t="348463" x="2598738" y="3490913"/>
          <p14:tracePt t="348480" x="2598738" y="3465513"/>
          <p14:tracePt t="348497" x="2598738" y="3446463"/>
          <p14:tracePt t="348513" x="2598738" y="3419475"/>
          <p14:tracePt t="348530" x="2625725" y="3384550"/>
          <p14:tracePt t="348547" x="2652713" y="3367088"/>
          <p14:tracePt t="348563" x="2705100" y="3348038"/>
          <p14:tracePt t="348580" x="2776538" y="3330575"/>
          <p14:tracePt t="348597" x="2901950" y="3295650"/>
          <p14:tracePt t="348614" x="3116263" y="3224213"/>
          <p14:tracePt t="348630" x="3517900" y="3081338"/>
          <p14:tracePt t="348647" x="3803650" y="2965450"/>
          <p14:tracePt t="348664" x="4027488" y="2901950"/>
          <p14:tracePt t="348680" x="4044950" y="2894013"/>
          <p14:tracePt t="348744" x="4054475" y="2894013"/>
          <p14:tracePt t="348752" x="4062413" y="2894013"/>
          <p14:tracePt t="348764" x="4071938" y="2894013"/>
          <p14:tracePt t="348781" x="4133850" y="2894013"/>
          <p14:tracePt t="348797" x="4224338" y="2928938"/>
          <p14:tracePt t="348814" x="4330700" y="2990850"/>
          <p14:tracePt t="348831" x="4438650" y="3054350"/>
          <p14:tracePt t="348848" x="4598988" y="3179763"/>
          <p14:tracePt t="348864" x="4705350" y="3276600"/>
          <p14:tracePt t="348881" x="4795838" y="3375025"/>
          <p14:tracePt t="348898" x="4857750" y="3446463"/>
          <p14:tracePt t="348914" x="4884738" y="3527425"/>
          <p14:tracePt t="348931" x="4911725" y="3608388"/>
          <p14:tracePt t="348948" x="4929188" y="3705225"/>
          <p14:tracePt t="348964" x="4946650" y="3830638"/>
          <p14:tracePt t="348981" x="4946650" y="3929063"/>
          <p14:tracePt t="348998" x="4946650" y="4044950"/>
          <p14:tracePt t="349015" x="4946650" y="4152900"/>
          <p14:tracePt t="349032" x="4919663" y="4340225"/>
          <p14:tracePt t="349048" x="4902200" y="4438650"/>
          <p14:tracePt t="349065" x="4867275" y="4537075"/>
          <p14:tracePt t="349081" x="4840288" y="4625975"/>
          <p14:tracePt t="349098" x="4795838" y="4724400"/>
          <p14:tracePt t="349115" x="4741863" y="4848225"/>
          <p14:tracePt t="349131" x="4679950" y="4946650"/>
          <p14:tracePt t="349148" x="4616450" y="5054600"/>
          <p14:tracePt t="349165" x="4537075" y="5160963"/>
          <p14:tracePt t="349182" x="4438650" y="5276850"/>
          <p14:tracePt t="349198" x="4357688" y="5384800"/>
          <p14:tracePt t="349215" x="4268788" y="5473700"/>
          <p14:tracePt t="349232" x="4098925" y="5589588"/>
          <p14:tracePt t="349248" x="3973513" y="5653088"/>
          <p14:tracePt t="349265" x="3830638" y="5705475"/>
          <p14:tracePt t="349282" x="3670300" y="5768975"/>
          <p14:tracePt t="349298" x="3482975" y="5822950"/>
          <p14:tracePt t="349315" x="3259138" y="5875338"/>
          <p14:tracePt t="349332" x="3054350" y="5911850"/>
          <p14:tracePt t="349349" x="2911475" y="5919788"/>
          <p14:tracePt t="349365" x="2786063" y="5919788"/>
          <p14:tracePt t="349382" x="2732088" y="5911850"/>
          <p14:tracePt t="349399" x="2670175" y="5867400"/>
          <p14:tracePt t="349416" x="2589213" y="5795963"/>
          <p14:tracePt t="349432" x="2490788" y="5715000"/>
          <p14:tracePt t="349449" x="2384425" y="5626100"/>
          <p14:tracePt t="349465" x="2268538" y="5537200"/>
          <p14:tracePt t="349482" x="2187575" y="5456238"/>
          <p14:tracePt t="349499" x="2108200" y="5357813"/>
          <p14:tracePt t="349516" x="2054225" y="5241925"/>
          <p14:tracePt t="349532" x="1982788" y="5099050"/>
          <p14:tracePt t="349549" x="1938338" y="4929188"/>
          <p14:tracePt t="349566" x="1911350" y="4759325"/>
          <p14:tracePt t="349582" x="1893888" y="4562475"/>
          <p14:tracePt t="349599" x="1893888" y="4394200"/>
          <p14:tracePt t="349616" x="1928813" y="4044950"/>
          <p14:tracePt t="349632" x="2000250" y="3830638"/>
          <p14:tracePt t="349649" x="2071688" y="3660775"/>
          <p14:tracePt t="349666" x="2125663" y="3536950"/>
          <p14:tracePt t="349683" x="2170113" y="3429000"/>
          <p14:tracePt t="349699" x="2197100" y="3367088"/>
          <p14:tracePt t="349716" x="2232025" y="3322638"/>
          <p14:tracePt t="349733" x="2268538" y="3268663"/>
          <p14:tracePt t="349749" x="2322513" y="3224213"/>
          <p14:tracePt t="349766" x="2357438" y="3197225"/>
          <p14:tracePt t="349783" x="2401888" y="3160713"/>
          <p14:tracePt t="349800" x="2490788" y="3116263"/>
          <p14:tracePt t="349816" x="2571750" y="3081338"/>
          <p14:tracePt t="349833" x="2670175" y="3044825"/>
          <p14:tracePt t="349850" x="2786063" y="3017838"/>
          <p14:tracePt t="349866" x="2911475" y="3000375"/>
          <p14:tracePt t="349883" x="3017838" y="2990850"/>
          <p14:tracePt t="349900" x="3152775" y="2990850"/>
          <p14:tracePt t="349916" x="3295650" y="2990850"/>
          <p14:tracePt t="349933" x="3465513" y="3009900"/>
          <p14:tracePt t="349950" x="3608388" y="3044825"/>
          <p14:tracePt t="349967" x="3751263" y="3098800"/>
          <p14:tracePt t="349983" x="3867150" y="3143250"/>
          <p14:tracePt t="350000" x="3990975" y="3205163"/>
          <p14:tracePt t="350017" x="4044950" y="3251200"/>
          <p14:tracePt t="350033" x="4108450" y="3295650"/>
          <p14:tracePt t="350050" x="4152900" y="3330575"/>
          <p14:tracePt t="350067" x="4197350" y="3394075"/>
          <p14:tracePt t="350083" x="4259263" y="3482975"/>
          <p14:tracePt t="350100" x="4303713" y="3562350"/>
          <p14:tracePt t="350117" x="4357688" y="3652838"/>
          <p14:tracePt t="350134" x="4411663" y="3751263"/>
          <p14:tracePt t="350150" x="4446588" y="3857625"/>
          <p14:tracePt t="350167" x="4465638" y="3938588"/>
          <p14:tracePt t="350184" x="4500563" y="4054475"/>
          <p14:tracePt t="350200" x="4510088" y="4108450"/>
          <p14:tracePt t="350217" x="4510088" y="4187825"/>
          <p14:tracePt t="350234" x="4510088" y="4259263"/>
          <p14:tracePt t="350251" x="4500563" y="4303713"/>
          <p14:tracePt t="350267" x="4491038" y="4348163"/>
          <p14:tracePt t="350284" x="4483100" y="4375150"/>
          <p14:tracePt t="350301" x="4473575" y="4394200"/>
          <p14:tracePt t="350317" x="4473575" y="4402138"/>
          <p14:tracePt t="350334" x="4465638" y="4411663"/>
          <p14:tracePt t="350351" x="4456113" y="4429125"/>
          <p14:tracePt t="350368" x="4456113" y="4438650"/>
          <p14:tracePt t="350384" x="4446588" y="4456113"/>
          <p14:tracePt t="350401" x="4429125" y="4483100"/>
          <p14:tracePt t="350418" x="4411663" y="4518025"/>
          <p14:tracePt t="350434" x="4384675" y="4554538"/>
          <p14:tracePt t="350451" x="4357688" y="4598988"/>
          <p14:tracePt t="350468" x="4330700" y="4643438"/>
          <p14:tracePt t="350484" x="4313238" y="4687888"/>
          <p14:tracePt t="350501" x="4295775" y="4714875"/>
          <p14:tracePt t="350518" x="4276725" y="4732338"/>
          <p14:tracePt t="352809" x="4276725" y="4741863"/>
          <p14:tracePt t="352817" x="4268788" y="4741863"/>
          <p14:tracePt t="352825" x="4251325" y="4741863"/>
          <p14:tracePt t="352840" x="4224338" y="4741863"/>
          <p14:tracePt t="352856" x="4152900" y="4732338"/>
          <p14:tracePt t="352873" x="4098925" y="4724400"/>
          <p14:tracePt t="352890" x="4054475" y="4705350"/>
          <p14:tracePt t="352906" x="4037013" y="4697413"/>
          <p14:tracePt t="352923" x="4010025" y="4687888"/>
          <p14:tracePt t="352940" x="3983038" y="4679950"/>
          <p14:tracePt t="352957" x="3956050" y="4660900"/>
          <p14:tracePt t="352973" x="3919538" y="4652963"/>
          <p14:tracePt t="352990" x="3875088" y="4625975"/>
          <p14:tracePt t="353007" x="3822700" y="4598988"/>
          <p14:tracePt t="353023" x="3786188" y="4554538"/>
          <p14:tracePt t="353040" x="3732213" y="4491038"/>
          <p14:tracePt t="353057" x="3697288" y="4429125"/>
          <p14:tracePt t="353073" x="3670300" y="4348163"/>
          <p14:tracePt t="353090" x="3652838" y="4259263"/>
          <p14:tracePt t="353107" x="3625850" y="4152900"/>
          <p14:tracePt t="353123" x="3616325" y="4054475"/>
          <p14:tracePt t="353140" x="3616325" y="3946525"/>
          <p14:tracePt t="353157" x="3616325" y="3848100"/>
          <p14:tracePt t="353174" x="3616325" y="3751263"/>
          <p14:tracePt t="353190" x="3616325" y="3643313"/>
          <p14:tracePt t="353207" x="3633788" y="3554413"/>
          <p14:tracePt t="353224" x="3643313" y="3482975"/>
          <p14:tracePt t="353240" x="3670300" y="3419475"/>
          <p14:tracePt t="353257" x="3687763" y="3375025"/>
          <p14:tracePt t="353274" x="3724275" y="3348038"/>
          <p14:tracePt t="353291" x="3776663" y="3322638"/>
          <p14:tracePt t="353307" x="3867150" y="3295650"/>
          <p14:tracePt t="353324" x="3973513" y="3286125"/>
          <p14:tracePt t="353341" x="4143375" y="3286125"/>
          <p14:tracePt t="353357" x="4322763" y="3286125"/>
          <p14:tracePt t="353374" x="4483100" y="3286125"/>
          <p14:tracePt t="353391" x="4643438" y="3286125"/>
          <p14:tracePt t="353408" x="4786313" y="3286125"/>
          <p14:tracePt t="353424" x="4929188" y="3286125"/>
          <p14:tracePt t="353441" x="5000625" y="3286125"/>
          <p14:tracePt t="353458" x="5062538" y="3286125"/>
          <p14:tracePt t="353474" x="5099050" y="3286125"/>
          <p14:tracePt t="353491" x="5126038" y="3286125"/>
          <p14:tracePt t="353508" x="5133975" y="3286125"/>
          <p14:tracePt t="353601" x="5143500" y="3286125"/>
          <p14:tracePt t="353609" x="5153025" y="3295650"/>
          <p14:tracePt t="353617" x="5153025" y="3303588"/>
          <p14:tracePt t="353625" x="5160963" y="3313113"/>
          <p14:tracePt t="353641" x="5187950" y="3357563"/>
          <p14:tracePt t="353658" x="5214938" y="3411538"/>
          <p14:tracePt t="353675" x="5259388" y="3490913"/>
          <p14:tracePt t="353691" x="5286375" y="3571875"/>
          <p14:tracePt t="353708" x="5322888" y="3652838"/>
          <p14:tracePt t="353725" x="5357813" y="3732213"/>
          <p14:tracePt t="353742" x="5384800" y="3822700"/>
          <p14:tracePt t="353758" x="5402263" y="3902075"/>
          <p14:tracePt t="353775" x="5419725" y="3983038"/>
          <p14:tracePt t="353792" x="5419725" y="4044950"/>
          <p14:tracePt t="353809" x="5419725" y="4116388"/>
          <p14:tracePt t="353825" x="5419725" y="4179888"/>
          <p14:tracePt t="353842" x="5402263" y="4214813"/>
          <p14:tracePt t="353859" x="5394325" y="4241800"/>
          <p14:tracePt t="353892" x="5384800" y="4268788"/>
          <p14:tracePt t="353909" x="5375275" y="4276725"/>
          <p14:tracePt t="353925" x="5367338" y="4286250"/>
          <p14:tracePt t="353942" x="5348288" y="4303713"/>
          <p14:tracePt t="353959" x="5330825" y="4322763"/>
          <p14:tracePt t="353975" x="5313363" y="4330700"/>
          <p14:tracePt t="353992" x="5303838" y="4340225"/>
          <p14:tracePt t="354009" x="5295900" y="4340225"/>
          <p14:tracePt t="354042" x="5286375" y="4348163"/>
          <p14:tracePt t="356826" x="5286375" y="4330700"/>
          <p14:tracePt t="356834" x="5286375" y="4303713"/>
          <p14:tracePt t="356842" x="5286375" y="4276725"/>
          <p14:tracePt t="356850" x="5276850" y="4251325"/>
          <p14:tracePt t="356865" x="5259388" y="4214813"/>
          <p14:tracePt t="356882" x="5259388" y="4205288"/>
          <p14:tracePt t="357018" x="5251450" y="4205288"/>
          <p14:tracePt t="357026" x="5241925" y="4205288"/>
          <p14:tracePt t="357042" x="5232400" y="4214813"/>
          <p14:tracePt t="357050" x="5214938" y="4214813"/>
          <p14:tracePt t="357065" x="5205413" y="4224338"/>
          <p14:tracePt t="357082" x="5180013" y="4251325"/>
          <p14:tracePt t="357099" x="5126038" y="4303713"/>
          <p14:tracePt t="357116" x="5062538" y="4357688"/>
          <p14:tracePt t="357132" x="5010150" y="4402138"/>
          <p14:tracePt t="357149" x="4973638" y="4429125"/>
          <p14:tracePt t="357166" x="4946650" y="4456113"/>
          <p14:tracePt t="357183" x="4929188" y="4465638"/>
          <p14:tracePt t="357199" x="4911725" y="4483100"/>
          <p14:tracePt t="357216" x="4902200" y="4483100"/>
          <p14:tracePt t="357232" x="4894263" y="4483100"/>
          <p14:tracePt t="357249" x="4848225" y="4483100"/>
          <p14:tracePt t="357266" x="4786313" y="4483100"/>
          <p14:tracePt t="357283" x="4687888" y="4446588"/>
          <p14:tracePt t="357299" x="4589463" y="4394200"/>
          <p14:tracePt t="357316" x="4456113" y="4313238"/>
          <p14:tracePt t="357333" x="4330700" y="4232275"/>
          <p14:tracePt t="357350" x="4224338" y="4179888"/>
          <p14:tracePt t="357366" x="4133850" y="4125913"/>
          <p14:tracePt t="357383" x="4054475" y="4071938"/>
          <p14:tracePt t="357400" x="3983038" y="4037013"/>
          <p14:tracePt t="357416" x="3929063" y="4017963"/>
          <p14:tracePt t="357433" x="3884613" y="4000500"/>
          <p14:tracePt t="357450" x="3857625" y="4000500"/>
          <p14:tracePt t="357466" x="3840163" y="4000500"/>
          <p14:tracePt t="357483" x="3786188" y="4010025"/>
          <p14:tracePt t="357500" x="3741738" y="4044950"/>
          <p14:tracePt t="357517" x="3679825" y="4116388"/>
          <p14:tracePt t="357533" x="3625850" y="4187825"/>
          <p14:tracePt t="357550" x="3581400" y="4259263"/>
          <p14:tracePt t="357567" x="3562350" y="4303713"/>
          <p14:tracePt t="357583" x="3544888" y="4348163"/>
          <p14:tracePt t="357600" x="3536950" y="4367213"/>
          <p14:tracePt t="357617" x="3527425" y="4384675"/>
          <p14:tracePt t="357633" x="3517900" y="4394200"/>
          <p14:tracePt t="357650" x="3517900" y="4411663"/>
          <p14:tracePt t="357684" x="3509963" y="4419600"/>
          <p14:tracePt t="357706" x="3490913" y="4429125"/>
          <p14:tracePt t="357722" x="3482975" y="4429125"/>
          <p14:tracePt t="357734" x="3473450" y="4429125"/>
          <p14:tracePt t="357750" x="3438525" y="4446588"/>
          <p14:tracePt t="357767" x="3394075" y="4456113"/>
          <p14:tracePt t="357784" x="3348038" y="4473575"/>
          <p14:tracePt t="357801" x="3286125" y="4500563"/>
          <p14:tracePt t="357817" x="3179763" y="4581525"/>
          <p14:tracePt t="357834" x="3098800" y="4660900"/>
          <p14:tracePt t="357851" x="3027363" y="4741863"/>
          <p14:tracePt t="357867" x="2982913" y="4813300"/>
          <p14:tracePt t="357884" x="2955925" y="4867275"/>
          <p14:tracePt t="357901" x="2938463" y="4902200"/>
          <p14:tracePt t="357934" x="2938463" y="4911725"/>
          <p14:tracePt t="358122" x="2938463" y="4902200"/>
          <p14:tracePt t="358130" x="2938463" y="4884738"/>
          <p14:tracePt t="358138" x="2938463" y="4857750"/>
          <p14:tracePt t="358151" x="2938463" y="4840288"/>
          <p14:tracePt t="358168" x="2938463" y="4776788"/>
          <p14:tracePt t="358185" x="2938463" y="4724400"/>
          <p14:tracePt t="358202" x="2938463" y="4625975"/>
          <p14:tracePt t="358218" x="2938463" y="4545013"/>
          <p14:tracePt t="358235" x="2946400" y="4510088"/>
          <p14:tracePt t="358251" x="2955925" y="4483100"/>
          <p14:tracePt t="358268" x="2955925" y="4465638"/>
          <p14:tracePt t="358285" x="2965450" y="4429125"/>
          <p14:tracePt t="358302" x="2973388" y="4419600"/>
          <p14:tracePt t="358318" x="2973388" y="4411663"/>
          <p14:tracePt t="358352" x="2982913" y="4394200"/>
          <p14:tracePt t="358368" x="3000375" y="4384675"/>
          <p14:tracePt t="358385" x="3044825" y="4375150"/>
          <p14:tracePt t="358402" x="3089275" y="4357688"/>
          <p14:tracePt t="358419" x="3133725" y="4357688"/>
          <p14:tracePt t="358435" x="3160713" y="4357688"/>
          <p14:tracePt t="358452" x="3205163" y="4348163"/>
          <p14:tracePt t="358469" x="3224213" y="4340225"/>
          <p14:tracePt t="358485" x="3241675" y="4330700"/>
          <p14:tracePt t="358502" x="3251200" y="4330700"/>
          <p14:tracePt t="358519" x="3268663" y="4330700"/>
          <p14:tracePt t="358535" x="3276600" y="4330700"/>
          <p14:tracePt t="358552" x="3295650" y="4322763"/>
          <p14:tracePt t="358569" x="3313113" y="4322763"/>
          <p14:tracePt t="358586" x="3357563" y="4322763"/>
          <p14:tracePt t="358602" x="3394075" y="4322763"/>
          <p14:tracePt t="358619" x="3429000" y="4322763"/>
          <p14:tracePt t="358636" x="3482975" y="4322763"/>
          <p14:tracePt t="358652" x="3536950" y="4322763"/>
          <p14:tracePt t="358669" x="3608388" y="4322763"/>
          <p14:tracePt t="358686" x="3679825" y="4322763"/>
          <p14:tracePt t="358702" x="3732213" y="4322763"/>
          <p14:tracePt t="358719" x="3776663" y="4322763"/>
          <p14:tracePt t="358736" x="3803650" y="4322763"/>
          <p14:tracePt t="358753" x="3822700" y="4322763"/>
          <p14:tracePt t="359106" x="3822700" y="4313238"/>
          <p14:tracePt t="368092" x="3822700" y="4322763"/>
          <p14:tracePt t="376005" x="3830638" y="4322763"/>
          <p14:tracePt t="376029" x="3840163" y="4322763"/>
          <p14:tracePt t="376037" x="3848100" y="4322763"/>
          <p14:tracePt t="376045" x="3894138" y="4322763"/>
          <p14:tracePt t="376057" x="3946525" y="4303713"/>
          <p14:tracePt t="376074" x="4125913" y="4276725"/>
          <p14:tracePt t="376091" x="4357688" y="4232275"/>
          <p14:tracePt t="376108" x="4483100" y="4197350"/>
          <p14:tracePt t="376124" x="4518025" y="4187825"/>
          <p14:tracePt t="376141" x="4527550" y="4187825"/>
          <p14:tracePt t="376293" x="4537075" y="4187825"/>
          <p14:tracePt t="376301" x="4545013" y="4187825"/>
          <p14:tracePt t="376309" x="4554538" y="4187825"/>
          <p14:tracePt t="376325" x="4581525" y="4187825"/>
          <p14:tracePt t="376341" x="4616450" y="4187825"/>
          <p14:tracePt t="376358" x="4652963" y="4187825"/>
          <p14:tracePt t="376375" x="4687888" y="4187825"/>
          <p14:tracePt t="376392" x="4705350" y="4187825"/>
          <p14:tracePt t="376408" x="4724400" y="4187825"/>
          <p14:tracePt t="376425" x="4732338" y="4187825"/>
          <p14:tracePt t="376533" x="4741863" y="4187825"/>
          <p14:tracePt t="376557" x="4751388" y="4187825"/>
          <p14:tracePt t="376573" x="4768850" y="4197350"/>
          <p14:tracePt t="376581" x="4776788" y="4197350"/>
          <p14:tracePt t="376592" x="4786313" y="4197350"/>
          <p14:tracePt t="376609" x="4813300" y="4197350"/>
          <p14:tracePt t="376625" x="4822825" y="4197350"/>
          <p14:tracePt t="376642" x="4830763" y="4197350"/>
          <p14:tracePt t="377101" x="4830763" y="4205288"/>
          <p14:tracePt t="377109" x="4840288" y="4214813"/>
          <p14:tracePt t="377125" x="4848225" y="4214813"/>
          <p14:tracePt t="377133" x="4857750" y="4214813"/>
          <p14:tracePt t="377143" x="4867275" y="4214813"/>
          <p14:tracePt t="377365" x="4875213" y="4214813"/>
          <p14:tracePt t="490762" x="4884738" y="4214813"/>
          <p14:tracePt t="490794" x="4894263" y="4214813"/>
          <p14:tracePt t="491682" x="4902200" y="4214813"/>
          <p14:tracePt t="491706" x="4911725" y="4214813"/>
          <p14:tracePt t="491722" x="4919663" y="4214813"/>
          <p14:tracePt t="491729" x="4929188" y="4214813"/>
          <p14:tracePt t="491738" x="4938713" y="4214813"/>
          <p14:tracePt t="491754" x="4956175" y="4205288"/>
          <p14:tracePt t="492234" x="4965700" y="4205288"/>
          <p14:tracePt t="492242" x="4965700" y="4197350"/>
          <p14:tracePt t="492250" x="4983163" y="4160838"/>
          <p14:tracePt t="492264" x="5000625" y="4133850"/>
          <p14:tracePt t="492280" x="5027613" y="4017963"/>
          <p14:tracePt t="492297" x="5072063" y="3813175"/>
          <p14:tracePt t="492313" x="5099050" y="3687763"/>
          <p14:tracePt t="492330" x="5116513" y="3598863"/>
          <p14:tracePt t="492347" x="5143500" y="3544888"/>
          <p14:tracePt t="492363" x="5160963" y="3465513"/>
          <p14:tracePt t="492380" x="5187950" y="3384550"/>
          <p14:tracePt t="492397" x="5205413" y="3330575"/>
          <p14:tracePt t="492414" x="5224463" y="3295650"/>
          <p14:tracePt t="492430" x="5232400" y="3268663"/>
          <p14:tracePt t="492447" x="5251450" y="3241675"/>
          <p14:tracePt t="492464" x="5259388" y="3197225"/>
          <p14:tracePt t="492480" x="5276850" y="3152775"/>
          <p14:tracePt t="492497" x="5322888" y="3054350"/>
          <p14:tracePt t="492514" x="5330825" y="3027363"/>
          <p14:tracePt t="492530" x="5340350" y="2990850"/>
          <p14:tracePt t="492547" x="5357813" y="2973388"/>
          <p14:tracePt t="492564" x="5367338" y="2946400"/>
          <p14:tracePt t="492581" x="5375275" y="2919413"/>
          <p14:tracePt t="492597" x="5384800" y="2884488"/>
          <p14:tracePt t="492614" x="5394325" y="2874963"/>
          <p14:tracePt t="492631" x="5394325" y="2857500"/>
          <p14:tracePt t="492648" x="5394325" y="2847975"/>
          <p14:tracePt t="493002" x="5402263" y="2847975"/>
          <p14:tracePt t="493010" x="5411788" y="2867025"/>
          <p14:tracePt t="493018" x="5419725" y="2884488"/>
          <p14:tracePt t="493032" x="5438775" y="2911475"/>
          <p14:tracePt t="493049" x="5491163" y="3054350"/>
          <p14:tracePt t="493066" x="5661025" y="3517900"/>
          <p14:tracePt t="493082" x="5776913" y="4017963"/>
          <p14:tracePt t="493099" x="5867400" y="4537075"/>
          <p14:tracePt t="493116" x="5894388" y="4938713"/>
          <p14:tracePt t="493132" x="5894388" y="5187950"/>
          <p14:tracePt t="493149" x="5894388" y="5340350"/>
          <p14:tracePt t="493166" x="5867400" y="5419725"/>
          <p14:tracePt t="493182" x="5848350" y="5473700"/>
          <p14:tracePt t="493199" x="5830888" y="5518150"/>
          <p14:tracePt t="493216" x="5813425" y="5545138"/>
          <p14:tracePt t="493233" x="5795963" y="5572125"/>
          <p14:tracePt t="493250" x="5768975" y="5589588"/>
          <p14:tracePt t="493266" x="5759450" y="5599113"/>
          <p14:tracePt t="493283" x="5751513" y="5608638"/>
          <p14:tracePt t="493299" x="5732463" y="5616575"/>
          <p14:tracePt t="493316" x="5697538" y="5653088"/>
          <p14:tracePt t="493333" x="5653088" y="5715000"/>
          <p14:tracePt t="493349" x="5589588" y="5813425"/>
          <p14:tracePt t="493366" x="5554663" y="5894388"/>
          <p14:tracePt t="493382" x="5545138" y="5929313"/>
          <p14:tracePt t="493498" x="5545138" y="5911850"/>
          <p14:tracePt t="493506" x="5545138" y="5884863"/>
          <p14:tracePt t="493516" x="5537200" y="5840413"/>
          <p14:tracePt t="493533" x="5500688" y="5751513"/>
          <p14:tracePt t="493550" x="5465763" y="5670550"/>
          <p14:tracePt t="493566" x="5402263" y="5581650"/>
          <p14:tracePt t="493583" x="5357813" y="5518150"/>
          <p14:tracePt t="493600" x="5330825" y="5491163"/>
          <p14:tracePt t="493617" x="5322888" y="5465763"/>
          <p14:tracePt t="493634" x="5322888" y="5456238"/>
          <p14:tracePt t="493650" x="5322888" y="5429250"/>
          <p14:tracePt t="493667" x="5322888" y="5411788"/>
          <p14:tracePt t="493683" x="5330825" y="5384800"/>
          <p14:tracePt t="493700" x="5340350" y="5367338"/>
          <p14:tracePt t="493717" x="5357813" y="5348288"/>
          <p14:tracePt t="493750" x="5394325" y="5340350"/>
          <p14:tracePt t="493767" x="5402263" y="5340350"/>
          <p14:tracePt t="493783" x="5419725" y="5340350"/>
          <p14:tracePt t="493800" x="5429250" y="5340350"/>
          <p14:tracePt t="494026" x="5429250" y="5348288"/>
          <p14:tracePt t="494034" x="5429250" y="5367338"/>
          <p14:tracePt t="494043" x="5429250" y="5384800"/>
          <p14:tracePt t="494051" x="5429250" y="5402263"/>
          <p14:tracePt t="494068" x="5429250" y="5429250"/>
          <p14:tracePt t="494084" x="5429250" y="5446713"/>
          <p14:tracePt t="494101" x="5429250" y="5473700"/>
          <p14:tracePt t="494118" x="5429250" y="5500688"/>
          <p14:tracePt t="494134" x="5438775" y="5537200"/>
          <p14:tracePt t="494151" x="5446713" y="5545138"/>
          <p14:tracePt t="494168" x="5456238" y="5572125"/>
          <p14:tracePt t="494185" x="5456238" y="5608638"/>
          <p14:tracePt t="494202" x="5465763" y="5653088"/>
          <p14:tracePt t="494218" x="5465763" y="5670550"/>
          <p14:tracePt t="494235" x="5473700" y="5697538"/>
          <p14:tracePt t="494251" x="5473700" y="5705475"/>
          <p14:tracePt t="494851" x="5473700" y="5715000"/>
          <p14:tracePt t="494899" x="5473700" y="5724525"/>
          <p14:tracePt t="508981" x="5473700" y="5732463"/>
          <p14:tracePt t="508989" x="5473700" y="5751513"/>
          <p14:tracePt t="509001" x="5465763" y="5768975"/>
          <p14:tracePt t="509017" x="5456238" y="5795963"/>
          <p14:tracePt t="509034" x="5446713" y="5813425"/>
          <p14:tracePt t="509051" x="5446713" y="5822950"/>
          <p14:tracePt t="509068" x="5438775" y="5840413"/>
          <p14:tracePt t="509084" x="5429250" y="5848350"/>
          <p14:tracePt t="509133" x="5419725" y="5848350"/>
          <p14:tracePt t="509141" x="5411788" y="5857875"/>
          <p14:tracePt t="509157" x="5402263" y="5867400"/>
          <p14:tracePt t="509173" x="5394325" y="5867400"/>
          <p14:tracePt t="509184" x="5384800" y="5867400"/>
          <p14:tracePt t="509201" x="5375275" y="5875338"/>
          <p14:tracePt t="509389" x="5394325" y="5867400"/>
          <p14:tracePt t="509397" x="5402263" y="5867400"/>
          <p14:tracePt t="509405" x="5429250" y="5867400"/>
          <p14:tracePt t="509418" x="5438775" y="5867400"/>
          <p14:tracePt t="509435" x="5483225" y="5857875"/>
          <p14:tracePt t="509452" x="5510213" y="5857875"/>
          <p14:tracePt t="509468" x="5562600" y="5857875"/>
          <p14:tracePt t="509485" x="5599113" y="5857875"/>
          <p14:tracePt t="509502" x="5616575" y="5857875"/>
          <p14:tracePt t="509518" x="5643563" y="5848350"/>
          <p14:tracePt t="509535" x="5670550" y="5840413"/>
          <p14:tracePt t="509552" x="5705475" y="5830888"/>
          <p14:tracePt t="509569" x="5732463" y="5822950"/>
          <p14:tracePt t="509585" x="5768975" y="5822950"/>
          <p14:tracePt t="509602" x="5795963" y="5813425"/>
          <p14:tracePt t="509619" x="5803900" y="5813425"/>
          <p14:tracePt t="509635" x="5822950" y="5813425"/>
          <p14:tracePt t="509669" x="5830888" y="5803900"/>
          <p14:tracePt t="513094" x="5830888" y="5795963"/>
          <p14:tracePt t="513110" x="5830888" y="5776913"/>
          <p14:tracePt t="513390" x="5822950" y="5776913"/>
          <p14:tracePt t="513406" x="5813425" y="5776913"/>
          <p14:tracePt t="513414" x="5803900" y="5776913"/>
          <p14:tracePt t="513430" x="5795963" y="5776913"/>
          <p14:tracePt t="513446" x="5786438" y="5776913"/>
          <p14:tracePt t="513542" x="5776913" y="5776913"/>
          <p14:tracePt t="513566" x="5768975" y="5776913"/>
          <p14:tracePt t="513582" x="5759450" y="5776913"/>
          <p14:tracePt t="513598" x="5751513" y="5776913"/>
          <p14:tracePt t="513702" x="5741988" y="5776913"/>
          <p14:tracePt t="513710" x="5732463" y="5768975"/>
          <p14:tracePt t="513718" x="5724525" y="5751513"/>
          <p14:tracePt t="513728" x="5715000" y="5732463"/>
          <p14:tracePt t="513744" x="5688013" y="5680075"/>
          <p14:tracePt t="513761" x="5661025" y="5599113"/>
          <p14:tracePt t="513778" x="5626100" y="5518150"/>
          <p14:tracePt t="513794" x="5608638" y="5438775"/>
          <p14:tracePt t="513811" x="5589588" y="5357813"/>
          <p14:tracePt t="513828" x="5581650" y="5286375"/>
          <p14:tracePt t="513845" x="5554663" y="5180013"/>
          <p14:tracePt t="513861" x="5527675" y="5027613"/>
          <p14:tracePt t="513878" x="5500688" y="4938713"/>
          <p14:tracePt t="513895" x="5483225" y="4840288"/>
          <p14:tracePt t="513912" x="5473700" y="4759325"/>
          <p14:tracePt t="513928" x="5456238" y="4670425"/>
          <p14:tracePt t="513945" x="5429250" y="4572000"/>
          <p14:tracePt t="513962" x="5411788" y="4465638"/>
          <p14:tracePt t="513978" x="5384800" y="4340225"/>
          <p14:tracePt t="513995" x="5367338" y="4214813"/>
          <p14:tracePt t="514012" x="5340350" y="4081463"/>
          <p14:tracePt t="514028" x="5313363" y="3946525"/>
          <p14:tracePt t="514045" x="5276850" y="3732213"/>
          <p14:tracePt t="514062" x="5259388" y="3589338"/>
          <p14:tracePt t="514078" x="5259388" y="3490913"/>
          <p14:tracePt t="514095" x="5259388" y="3384550"/>
          <p14:tracePt t="514112" x="5259388" y="3276600"/>
          <p14:tracePt t="514129" x="5259388" y="3170238"/>
          <p14:tracePt t="514145" x="5259388" y="3081338"/>
          <p14:tracePt t="514162" x="5259388" y="3017838"/>
          <p14:tracePt t="514179" x="5259388" y="2990850"/>
          <p14:tracePt t="514195" x="5259388" y="2973388"/>
          <p14:tracePt t="514270" x="5259388" y="2965450"/>
          <p14:tracePt t="514310" x="5268913" y="2965450"/>
          <p14:tracePt t="514326" x="5276850" y="2965450"/>
          <p14:tracePt t="514334" x="5295900" y="2965450"/>
          <p14:tracePt t="514346" x="5303838" y="2965450"/>
          <p14:tracePt t="514362" x="5330825" y="2965450"/>
          <p14:tracePt t="514379" x="5384800" y="2982913"/>
          <p14:tracePt t="514396" x="5419725" y="3000375"/>
          <p14:tracePt t="514413" x="5465763" y="3027363"/>
          <p14:tracePt t="514429" x="5537200" y="3071813"/>
          <p14:tracePt t="514446" x="5562600" y="3098800"/>
          <p14:tracePt t="514463" x="5589588" y="3125788"/>
          <p14:tracePt t="514479" x="5608638" y="3152775"/>
          <p14:tracePt t="514496" x="5626100" y="3179763"/>
          <p14:tracePt t="514513" x="5626100" y="3187700"/>
          <p14:tracePt t="514546" x="5626100" y="3197225"/>
          <p14:tracePt t="514590" x="5626100" y="3205163"/>
          <p14:tracePt t="514606" x="5626100" y="3214688"/>
          <p14:tracePt t="514614" x="5626100" y="3224213"/>
          <p14:tracePt t="514630" x="5616575" y="3232150"/>
          <p14:tracePt t="514638" x="5616575" y="3241675"/>
          <p14:tracePt t="514646" x="5608638" y="3251200"/>
          <p14:tracePt t="514663" x="5599113" y="3259138"/>
          <p14:tracePt t="514680" x="5581650" y="3286125"/>
          <p14:tracePt t="514697" x="5572125" y="3313113"/>
          <p14:tracePt t="514713" x="5562600" y="3367088"/>
          <p14:tracePt t="514730" x="5562600" y="3446463"/>
          <p14:tracePt t="514747" x="5562600" y="3527425"/>
          <p14:tracePt t="514763" x="5562600" y="3589338"/>
          <p14:tracePt t="514780" x="5562600" y="3633788"/>
          <p14:tracePt t="514797" x="5562600" y="3660775"/>
          <p14:tracePt t="514813" x="5562600" y="3670300"/>
          <p14:tracePt t="514830" x="5554663" y="3679825"/>
          <p14:tracePt t="514854" x="5545138" y="3679825"/>
          <p14:tracePt t="514870" x="5537200" y="3679825"/>
          <p14:tracePt t="514880" x="5518150" y="3670300"/>
          <p14:tracePt t="514897" x="5510213" y="3660775"/>
          <p14:tracePt t="514918" x="5500688" y="3643313"/>
          <p14:tracePt t="514930" x="5491163" y="3625850"/>
          <p14:tracePt t="514947" x="5473700" y="3581400"/>
          <p14:tracePt t="514964" x="5456238" y="3544888"/>
          <p14:tracePt t="514980" x="5438775" y="3490913"/>
          <p14:tracePt t="514997" x="5411788" y="3429000"/>
          <p14:tracePt t="515014" x="5402263" y="3375025"/>
          <p14:tracePt t="515031" x="5384800" y="3313113"/>
          <p14:tracePt t="515047" x="5384800" y="3268663"/>
          <p14:tracePt t="515064" x="5384800" y="3224213"/>
          <p14:tracePt t="515081" x="5384800" y="3170238"/>
          <p14:tracePt t="515097" x="5394325" y="3133725"/>
          <p14:tracePt t="515114" x="5411788" y="3098800"/>
          <p14:tracePt t="515131" x="5438775" y="3071813"/>
          <p14:tracePt t="515148" x="5456238" y="3044825"/>
          <p14:tracePt t="515164" x="5491163" y="3036888"/>
          <p14:tracePt t="515181" x="5518150" y="3027363"/>
          <p14:tracePt t="515198" x="5572125" y="3027363"/>
          <p14:tracePt t="515214" x="5626100" y="3027363"/>
          <p14:tracePt t="515231" x="5680075" y="3044825"/>
          <p14:tracePt t="515248" x="5768975" y="3098800"/>
          <p14:tracePt t="515264" x="5848350" y="3152775"/>
          <p14:tracePt t="515281" x="5902325" y="3197225"/>
          <p14:tracePt t="515298" x="5938838" y="3224213"/>
          <p14:tracePt t="515315" x="5946775" y="3259138"/>
          <p14:tracePt t="515331" x="5973763" y="3303588"/>
          <p14:tracePt t="515348" x="6000750" y="3357563"/>
          <p14:tracePt t="515365" x="6010275" y="3411538"/>
          <p14:tracePt t="515381" x="6018213" y="3465513"/>
          <p14:tracePt t="515398" x="6018213" y="3509963"/>
          <p14:tracePt t="515415" x="6010275" y="3554413"/>
          <p14:tracePt t="515432" x="5991225" y="3589338"/>
          <p14:tracePt t="515448" x="5956300" y="3643313"/>
          <p14:tracePt t="515465" x="5919788" y="3679825"/>
          <p14:tracePt t="515482" x="5857875" y="3724275"/>
          <p14:tracePt t="515498" x="5786438" y="3751263"/>
          <p14:tracePt t="515515" x="5741988" y="3768725"/>
          <p14:tracePt t="515532" x="5697538" y="3776663"/>
          <p14:tracePt t="515548" x="5661025" y="3776663"/>
          <p14:tracePt t="515565" x="5626100" y="3776663"/>
          <p14:tracePt t="515582" x="5545138" y="3776663"/>
          <p14:tracePt t="515599" x="5483225" y="3751263"/>
          <p14:tracePt t="515615" x="5411788" y="3714750"/>
          <p14:tracePt t="515632" x="5330825" y="3643313"/>
          <p14:tracePt t="515649" x="5259388" y="3554413"/>
          <p14:tracePt t="515665" x="5205413" y="3473450"/>
          <p14:tracePt t="515682" x="5180013" y="3394075"/>
          <p14:tracePt t="515699" x="5160963" y="3330575"/>
          <p14:tracePt t="515715" x="5160963" y="3268663"/>
          <p14:tracePt t="515732" x="5160963" y="3214688"/>
          <p14:tracePt t="515734" x="5160963" y="3187700"/>
          <p14:tracePt t="515749" x="5170488" y="3152775"/>
          <p14:tracePt t="515766" x="5187950" y="3116263"/>
          <p14:tracePt t="515782" x="5197475" y="3089275"/>
          <p14:tracePt t="515799" x="5224463" y="3071813"/>
          <p14:tracePt t="515816" x="5241925" y="3062288"/>
          <p14:tracePt t="515832" x="5259388" y="3044825"/>
          <p14:tracePt t="515849" x="5276850" y="3044825"/>
          <p14:tracePt t="515866" x="5295900" y="3044825"/>
          <p14:tracePt t="515882" x="5348288" y="3044825"/>
          <p14:tracePt t="515899" x="5429250" y="3081338"/>
          <p14:tracePt t="515916" x="5562600" y="3143250"/>
          <p14:tracePt t="515933" x="5680075" y="3214688"/>
          <p14:tracePt t="515950" x="5803900" y="3313113"/>
          <p14:tracePt t="515966" x="5848350" y="3348038"/>
          <p14:tracePt t="515983" x="5867400" y="3367088"/>
          <p14:tracePt t="515999" x="5875338" y="3375025"/>
          <p14:tracePt t="516033" x="5884863" y="3375025"/>
          <p14:tracePt t="517311" x="5884863" y="3384550"/>
          <p14:tracePt t="517319" x="5884863" y="3402013"/>
          <p14:tracePt t="517327" x="5884863" y="3419475"/>
          <p14:tracePt t="517336" x="5884863" y="3438525"/>
          <p14:tracePt t="517352" x="5884863" y="3455988"/>
          <p14:tracePt t="517369" x="5884863" y="3473450"/>
          <p14:tracePt t="517386" x="5884863" y="3490913"/>
          <p14:tracePt t="517403" x="5884863" y="3509963"/>
          <p14:tracePt t="517419" x="5884863" y="3527425"/>
          <p14:tracePt t="517436" x="5884863" y="3554413"/>
          <p14:tracePt t="517453" x="5884863" y="3581400"/>
          <p14:tracePt t="517469" x="5884863" y="3616325"/>
          <p14:tracePt t="517486" x="5884863" y="3670300"/>
          <p14:tracePt t="517503" x="5884863" y="3714750"/>
          <p14:tracePt t="517519" x="5884863" y="3759200"/>
          <p14:tracePt t="517536" x="5884863" y="3813175"/>
          <p14:tracePt t="517553" x="5884863" y="3867150"/>
          <p14:tracePt t="517570" x="5884863" y="3929063"/>
          <p14:tracePt t="517586" x="5884863" y="4000500"/>
          <p14:tracePt t="517603" x="5884863" y="4098925"/>
          <p14:tracePt t="517620" x="5884863" y="4170363"/>
          <p14:tracePt t="517636" x="5884863" y="4232275"/>
          <p14:tracePt t="517653" x="5884863" y="4286250"/>
          <p14:tracePt t="517670" x="5884863" y="4367213"/>
          <p14:tracePt t="517686" x="5884863" y="4402138"/>
          <p14:tracePt t="517703" x="5884863" y="4438650"/>
          <p14:tracePt t="517720" x="5884863" y="4456113"/>
          <p14:tracePt t="517737" x="5875338" y="4483100"/>
          <p14:tracePt t="517753" x="5867400" y="4500563"/>
          <p14:tracePt t="517770" x="5857875" y="4500563"/>
          <p14:tracePt t="517787" x="5857875" y="4518025"/>
          <p14:tracePt t="517820" x="5848350" y="4527550"/>
          <p14:tracePt t="517837" x="5840413" y="4537075"/>
          <p14:tracePt t="517853" x="5830888" y="4545013"/>
          <p14:tracePt t="517870" x="5822950" y="4562475"/>
          <p14:tracePt t="517887" x="5813425" y="4581525"/>
          <p14:tracePt t="517904" x="5795963" y="4608513"/>
          <p14:tracePt t="517920" x="5786438" y="4633913"/>
          <p14:tracePt t="517937" x="5776913" y="4660900"/>
          <p14:tracePt t="517954" x="5768975" y="4679950"/>
          <p14:tracePt t="517970" x="5759450" y="4687888"/>
          <p14:tracePt t="518071" x="5759450" y="4697413"/>
          <p14:tracePt t="518079" x="5768975" y="4697413"/>
          <p14:tracePt t="518087" x="5776913" y="4679950"/>
          <p14:tracePt t="518104" x="5813425" y="4608513"/>
          <p14:tracePt t="518121" x="5822950" y="4527550"/>
          <p14:tracePt t="518137" x="5840413" y="4438650"/>
          <p14:tracePt t="518154" x="5840413" y="4357688"/>
          <p14:tracePt t="518171" x="5840413" y="4241800"/>
          <p14:tracePt t="518188" x="5822950" y="4179888"/>
          <p14:tracePt t="518204" x="5803900" y="4116388"/>
          <p14:tracePt t="518221" x="5786438" y="4062413"/>
          <p14:tracePt t="518238" x="5768975" y="4027488"/>
          <p14:tracePt t="518254" x="5751513" y="4000500"/>
          <p14:tracePt t="518288" x="5751513" y="3990975"/>
          <p14:tracePt t="522568" x="5751513" y="4000500"/>
          <p14:tracePt t="522776" x="5751513" y="4010025"/>
          <p14:tracePt t="522832" x="5751513" y="4017963"/>
          <p14:tracePt t="522848" x="5751513" y="4027488"/>
          <p14:tracePt t="522864" x="5751513" y="4037013"/>
          <p14:tracePt t="522896" x="5751513" y="4044950"/>
          <p14:tracePt t="522920" x="5751513" y="4054475"/>
          <p14:tracePt t="523576" x="5751513" y="4062413"/>
          <p14:tracePt t="523592" x="5751513" y="4071938"/>
          <p14:tracePt t="523600" x="5751513" y="4089400"/>
          <p14:tracePt t="523616" x="5759450" y="4116388"/>
          <p14:tracePt t="523624" x="5768975" y="4133850"/>
          <p14:tracePt t="523633" x="5768975" y="4160838"/>
          <p14:tracePt t="523650" x="5786438" y="4251325"/>
          <p14:tracePt t="523666" x="5803900" y="4348163"/>
          <p14:tracePt t="523683" x="5822950" y="4465638"/>
          <p14:tracePt t="523700" x="5822950" y="4545013"/>
          <p14:tracePt t="523716" x="5822950" y="4633913"/>
          <p14:tracePt t="523733" x="5822950" y="4705350"/>
          <p14:tracePt t="523750" x="5822950" y="4751388"/>
          <p14:tracePt t="523767" x="5822950" y="4786313"/>
          <p14:tracePt t="523783" x="5822950" y="4803775"/>
          <p14:tracePt t="523800" x="5822950" y="4813300"/>
          <p14:tracePt t="523817" x="5822950" y="4840288"/>
          <p14:tracePt t="523833" x="5822950" y="4867275"/>
          <p14:tracePt t="523850" x="5822950" y="4919663"/>
          <p14:tracePt t="523867" x="5822950" y="4983163"/>
          <p14:tracePt t="523883" x="5822950" y="5037138"/>
          <p14:tracePt t="523900" x="5822950" y="5089525"/>
          <p14:tracePt t="523917" x="5822950" y="5133975"/>
          <p14:tracePt t="523934" x="5822950" y="5153025"/>
          <p14:tracePt t="523950" x="5822950" y="5160963"/>
          <p14:tracePt t="523967" x="5822950" y="5187950"/>
          <p14:tracePt t="523984" x="5822950" y="5197475"/>
          <p14:tracePt t="524280" x="5830888" y="5187950"/>
          <p14:tracePt t="524288" x="5840413" y="5180013"/>
          <p14:tracePt t="524296" x="5840413" y="5170488"/>
          <p14:tracePt t="524304" x="5848350" y="5160963"/>
          <p14:tracePt t="524318" x="5848350" y="5153025"/>
          <p14:tracePt t="524334" x="5857875" y="5133975"/>
          <p14:tracePt t="524351" x="5867400" y="5108575"/>
          <p14:tracePt t="524368" x="5867400" y="5099050"/>
          <p14:tracePt t="524385" x="5875338" y="5089525"/>
          <p14:tracePt t="524401" x="5875338" y="5081588"/>
          <p14:tracePt t="524418" x="5884863" y="5072063"/>
          <p14:tracePt t="526448" x="5884863" y="5045075"/>
          <p14:tracePt t="526456" x="5884863" y="5037138"/>
          <p14:tracePt t="526465" x="5884863" y="5027613"/>
          <p14:tracePt t="526472" x="5884863" y="5018088"/>
          <p14:tracePt t="526489" x="5884863" y="4991100"/>
          <p14:tracePt t="526506" x="5884863" y="4983163"/>
          <p14:tracePt t="526523" x="5884863" y="4965700"/>
          <p14:tracePt t="526556" x="5884863" y="4956175"/>
          <p14:tracePt t="526584" x="5884863" y="4946650"/>
          <p14:tracePt t="526592" x="5884863" y="4938713"/>
          <p14:tracePt t="526608" x="5884863" y="4929188"/>
          <p14:tracePt t="526623" x="5884863" y="4919663"/>
          <p14:tracePt t="526640" x="5884863" y="4848225"/>
          <p14:tracePt t="526656" x="5867400" y="4795838"/>
          <p14:tracePt t="526673" x="5867400" y="4759325"/>
          <p14:tracePt t="526690" x="5857875" y="4724400"/>
          <p14:tracePt t="526706" x="5848350" y="4687888"/>
          <p14:tracePt t="526723" x="5840413" y="4670425"/>
          <p14:tracePt t="526740" x="5840413" y="4652963"/>
          <p14:tracePt t="526756" x="5840413" y="4643438"/>
          <p14:tracePt t="526792" x="5840413" y="4633913"/>
          <p14:tracePt t="527081" x="5840413" y="4625975"/>
          <p14:tracePt t="527088" x="5840413" y="4616450"/>
          <p14:tracePt t="527104" x="5840413" y="4608513"/>
          <p14:tracePt t="527113" x="5840413" y="4598988"/>
          <p14:tracePt t="527124" x="5840413" y="4589463"/>
          <p14:tracePt t="527141" x="5840413" y="4562475"/>
          <p14:tracePt t="527157" x="5840413" y="4545013"/>
          <p14:tracePt t="527174" x="5840413" y="4537075"/>
          <p14:tracePt t="527191" x="5840413" y="4527550"/>
          <p14:tracePt t="528609" x="5840413" y="4537075"/>
          <p14:tracePt t="528625" x="5830888" y="4554538"/>
          <p14:tracePt t="528641" x="5830888" y="4572000"/>
          <p14:tracePt t="528649" x="5822950" y="4598988"/>
          <p14:tracePt t="528661" x="5813425" y="4616450"/>
          <p14:tracePt t="528677" x="5803900" y="4679950"/>
          <p14:tracePt t="528694" x="5795963" y="4751388"/>
          <p14:tracePt t="528711" x="5776913" y="4840288"/>
          <p14:tracePt t="528728" x="5759450" y="4956175"/>
          <p14:tracePt t="528744" x="5715000" y="5126038"/>
          <p14:tracePt t="528761" x="5688013" y="5197475"/>
          <p14:tracePt t="528778" x="5670550" y="5241925"/>
          <p14:tracePt t="528794" x="5661025" y="5259388"/>
          <p14:tracePt t="528897" x="5653088" y="5268913"/>
          <p14:tracePt t="531745" x="5653088" y="5251450"/>
          <p14:tracePt t="531753" x="5653088" y="5224463"/>
          <p14:tracePt t="531761" x="5643563" y="5197475"/>
          <p14:tracePt t="531777" x="5634038" y="5180013"/>
          <p14:tracePt t="531801" x="5626100" y="5160963"/>
          <p14:tracePt t="531833" x="5616575" y="5153025"/>
          <p14:tracePt t="531969" x="5608638" y="5153025"/>
          <p14:tracePt t="531977" x="5599113" y="5133975"/>
          <p14:tracePt t="531985" x="5572125" y="5116513"/>
          <p14:tracePt t="532001" x="5510213" y="5072063"/>
          <p14:tracePt t="532018" x="5429250" y="5010150"/>
          <p14:tracePt t="532035" x="5348288" y="4965700"/>
          <p14:tracePt t="532051" x="5303838" y="4938713"/>
          <p14:tracePt t="532068" x="5286375" y="4919663"/>
          <p14:tracePt t="532281" x="5303838" y="4911725"/>
          <p14:tracePt t="532289" x="5322888" y="4911725"/>
          <p14:tracePt t="532302" x="5367338" y="4902200"/>
          <p14:tracePt t="532319" x="5465763" y="4875213"/>
          <p14:tracePt t="532335" x="5589588" y="4840288"/>
          <p14:tracePt t="532352" x="5741988" y="4776788"/>
          <p14:tracePt t="532369" x="5803900" y="4724400"/>
          <p14:tracePt t="532386" x="5848350" y="4679950"/>
          <p14:tracePt t="532402" x="5884863" y="4608513"/>
          <p14:tracePt t="532419" x="5919788" y="4491038"/>
          <p14:tracePt t="532436" x="5938838" y="4357688"/>
          <p14:tracePt t="532452" x="5938838" y="4214813"/>
          <p14:tracePt t="532469" x="5902325" y="4027488"/>
          <p14:tracePt t="532486" x="5822950" y="3813175"/>
          <p14:tracePt t="532502" x="5732463" y="3608388"/>
          <p14:tracePt t="532519" x="5670550" y="3465513"/>
          <p14:tracePt t="532536" x="5589588" y="3340100"/>
          <p14:tracePt t="532553" x="5537200" y="3251200"/>
          <p14:tracePt t="532569" x="5518150" y="3232150"/>
          <p14:tracePt t="532586" x="5500688" y="3224213"/>
          <p14:tracePt t="532603" x="5473700" y="3224213"/>
          <p14:tracePt t="532619" x="5429250" y="3224213"/>
          <p14:tracePt t="532636" x="5367338" y="3224213"/>
          <p14:tracePt t="532653" x="5330825" y="3232150"/>
          <p14:tracePt t="532669" x="5286375" y="3276600"/>
          <p14:tracePt t="532686" x="5224463" y="3411538"/>
          <p14:tracePt t="532703" x="5153025" y="3643313"/>
          <p14:tracePt t="532720" x="5089525" y="3902075"/>
          <p14:tracePt t="532737" x="5062538" y="4232275"/>
          <p14:tracePt t="532753" x="5062538" y="4456113"/>
          <p14:tracePt t="532770" x="5081588" y="4687888"/>
          <p14:tracePt t="532786" x="5126038" y="4857750"/>
          <p14:tracePt t="532803" x="5197475" y="5000625"/>
          <p14:tracePt t="532820" x="5232400" y="5081588"/>
          <p14:tracePt t="532836" x="5268913" y="5116513"/>
          <p14:tracePt t="532853" x="5313363" y="5133975"/>
          <p14:tracePt t="532870" x="5394325" y="5143500"/>
          <p14:tracePt t="532887" x="5527675" y="5133975"/>
          <p14:tracePt t="532903" x="5680075" y="5062538"/>
          <p14:tracePt t="532920" x="5795963" y="4965700"/>
          <p14:tracePt t="532937" x="5929313" y="4714875"/>
          <p14:tracePt t="532953" x="5973763" y="4429125"/>
          <p14:tracePt t="532970" x="5956300" y="4071938"/>
          <p14:tracePt t="532987" x="5848350" y="3724275"/>
          <p14:tracePt t="533004" x="5741988" y="3490913"/>
          <p14:tracePt t="533020" x="5643563" y="3303588"/>
          <p14:tracePt t="533037" x="5554663" y="3170238"/>
          <p14:tracePt t="533054" x="5518150" y="3125788"/>
          <p14:tracePt t="533070" x="5500688" y="3108325"/>
          <p14:tracePt t="533087" x="5483225" y="3098800"/>
          <p14:tracePt t="533104" x="5446713" y="3098800"/>
          <p14:tracePt t="533121" x="5330825" y="3116263"/>
          <p14:tracePt t="533137" x="5251450" y="3170238"/>
          <p14:tracePt t="533154" x="5180013" y="3214688"/>
          <p14:tracePt t="533170" x="5116513" y="3295650"/>
          <p14:tracePt t="533187" x="5072063" y="3375025"/>
          <p14:tracePt t="533204" x="5054600" y="3455988"/>
          <p14:tracePt t="533221" x="5037138" y="3562350"/>
          <p14:tracePt t="533237" x="5037138" y="3687763"/>
          <p14:tracePt t="533254" x="5045075" y="3848100"/>
          <p14:tracePt t="533271" x="5081588" y="4010025"/>
          <p14:tracePt t="533287" x="5143500" y="4170363"/>
          <p14:tracePt t="533304" x="5232400" y="4340225"/>
          <p14:tracePt t="533321" x="5384800" y="4545013"/>
          <p14:tracePt t="533338" x="5491163" y="4652963"/>
          <p14:tracePt t="533355" x="5599113" y="4724400"/>
          <p14:tracePt t="533371" x="5715000" y="4768850"/>
          <p14:tracePt t="533388" x="5867400" y="4795838"/>
          <p14:tracePt t="533404" x="6000750" y="4803775"/>
          <p14:tracePt t="533421" x="6143625" y="4803775"/>
          <p14:tracePt t="533438" x="6259513" y="4803775"/>
          <p14:tracePt t="533455" x="6348413" y="4795838"/>
          <p14:tracePt t="533471" x="6419850" y="4768850"/>
          <p14:tracePt t="533488" x="6465888" y="4751388"/>
          <p14:tracePt t="533505" x="6483350" y="4741863"/>
          <p14:tracePt t="533521" x="6491288" y="4741863"/>
          <p14:tracePt t="533642" x="6491288" y="4732338"/>
          <p14:tracePt t="534474" x="6483350" y="4705350"/>
          <p14:tracePt t="534482" x="6456363" y="4652963"/>
          <p14:tracePt t="534490" x="6411913" y="4572000"/>
          <p14:tracePt t="534507" x="6259513" y="4357688"/>
          <p14:tracePt t="534524" x="6000750" y="4071938"/>
          <p14:tracePt t="534540" x="5776913" y="3840163"/>
          <p14:tracePt t="534557" x="5653088" y="3705225"/>
          <p14:tracePt t="534574" x="5562600" y="3616325"/>
          <p14:tracePt t="534590" x="5527675" y="3589338"/>
          <p14:tracePt t="534607" x="5510213" y="3571875"/>
          <p14:tracePt t="534624" x="5465763" y="3554413"/>
          <p14:tracePt t="534640" x="5402263" y="3527425"/>
          <p14:tracePt t="534657" x="5259388" y="3509963"/>
          <p14:tracePt t="534674" x="5160963" y="3509963"/>
          <p14:tracePt t="534691" x="5010150" y="3517900"/>
          <p14:tracePt t="534707" x="4813300" y="3544888"/>
          <p14:tracePt t="534724" x="4625975" y="3616325"/>
          <p14:tracePt t="534741" x="4456113" y="3679825"/>
          <p14:tracePt t="534757" x="4322763" y="3768725"/>
          <p14:tracePt t="534774" x="4214813" y="3857625"/>
          <p14:tracePt t="534791" x="4116388" y="3956050"/>
          <p14:tracePt t="534808" x="4027488" y="4098925"/>
          <p14:tracePt t="534824" x="3956050" y="4286250"/>
          <p14:tracePt t="534841" x="3857625" y="4554538"/>
          <p14:tracePt t="534858" x="3840163" y="4697413"/>
          <p14:tracePt t="534874" x="3840163" y="4795838"/>
          <p14:tracePt t="534891" x="3857625" y="4884738"/>
          <p14:tracePt t="534908" x="3875088" y="4946650"/>
          <p14:tracePt t="534924" x="3911600" y="5000625"/>
          <p14:tracePt t="534941" x="3956050" y="5062538"/>
          <p14:tracePt t="534958" x="4010025" y="5108575"/>
          <p14:tracePt t="534975" x="4071938" y="5153025"/>
          <p14:tracePt t="534991" x="4152900" y="5187950"/>
          <p14:tracePt t="535008" x="4268788" y="5232400"/>
          <p14:tracePt t="535025" x="4394200" y="5268913"/>
          <p14:tracePt t="535041" x="4616450" y="5303838"/>
          <p14:tracePt t="535058" x="4768850" y="5313363"/>
          <p14:tracePt t="535075" x="4956175" y="5313363"/>
          <p14:tracePt t="535092" x="5153025" y="5313363"/>
          <p14:tracePt t="535108" x="5303838" y="5313363"/>
          <p14:tracePt t="535125" x="5446713" y="5313363"/>
          <p14:tracePt t="535142" x="5589588" y="5303838"/>
          <p14:tracePt t="535158" x="5715000" y="5286375"/>
          <p14:tracePt t="535175" x="5840413" y="5251450"/>
          <p14:tracePt t="535192" x="5946775" y="5214938"/>
          <p14:tracePt t="535208" x="6010275" y="5180013"/>
          <p14:tracePt t="535225" x="6054725" y="5133975"/>
          <p14:tracePt t="535242" x="6062663" y="5099050"/>
          <p14:tracePt t="535259" x="6072188" y="5089525"/>
          <p14:tracePt t="535275" x="6081713" y="5072063"/>
          <p14:tracePt t="535292" x="6089650" y="5062538"/>
          <p14:tracePt t="906389" x="6099175" y="5072063"/>
          <p14:tracePt t="906410" x="6018213" y="5062538"/>
          <p14:tracePt t="906427" x="5776913" y="4973638"/>
          <p14:tracePt t="906444" x="5357813" y="4759325"/>
          <p14:tracePt t="906460" x="4919663" y="4572000"/>
          <p14:tracePt t="906477" x="4848225" y="4545013"/>
          <p14:tracePt t="906494" x="4840288" y="4545013"/>
          <p14:tracePt t="906510" x="4822825" y="4545013"/>
          <p14:tracePt t="906527" x="4803775" y="4545013"/>
          <p14:tracePt t="906544" x="4768850" y="4545013"/>
          <p14:tracePt t="906560" x="4759325" y="4545013"/>
          <p14:tracePt t="906577" x="4741863" y="4537075"/>
          <p14:tracePt t="906611" x="4732338" y="4527550"/>
          <p14:tracePt t="906628" x="4687888" y="4545013"/>
          <p14:tracePt t="906644" x="4598988" y="4572000"/>
          <p14:tracePt t="906661" x="4589463" y="4572000"/>
          <p14:tracePt t="906909" x="4581525" y="4572000"/>
          <p14:tracePt t="906917" x="4562475" y="4572000"/>
          <p14:tracePt t="906928" x="4518025" y="4572000"/>
          <p14:tracePt t="906945" x="4367213" y="4572000"/>
          <p14:tracePt t="906962" x="4089400" y="4537075"/>
          <p14:tracePt t="906978" x="3697288" y="4465638"/>
          <p14:tracePt t="906995" x="3000375" y="4322763"/>
          <p14:tracePt t="907012" x="1901825" y="4062413"/>
          <p14:tracePt t="907028" x="0" y="3187700"/>
          <p14:tracePt t="907045" x="0" y="2303463"/>
          <p14:tracePt t="907062" x="0" y="1517650"/>
          <p14:tracePt t="907079" x="0" y="822325"/>
          <p14:tracePt t="907095" x="0" y="187325"/>
          <p14:tracePt t="907613" x="660400" y="419100"/>
          <p14:tracePt t="907621" x="615950" y="438150"/>
          <p14:tracePt t="907630" x="598488" y="446088"/>
          <p14:tracePt t="907646" x="581025" y="465138"/>
          <p14:tracePt t="909053" x="571500" y="465138"/>
          <p14:tracePt t="909061" x="561975" y="455613"/>
          <p14:tracePt t="909069" x="561975" y="446088"/>
          <p14:tracePt t="909165" x="554038" y="446088"/>
          <p14:tracePt t="909317" x="544513" y="428625"/>
          <p14:tracePt t="909341" x="536575" y="419100"/>
          <p14:tracePt t="909358" x="527050" y="411163"/>
          <p14:tracePt t="909365" x="517525" y="401638"/>
          <p14:tracePt t="910297" x="6045200" y="4000500"/>
          <p14:tracePt t="910313" x="6045200" y="3894138"/>
          <p14:tracePt t="910330" x="5911850" y="3608388"/>
          <p14:tracePt t="910347" x="5688013" y="3241675"/>
          <p14:tracePt t="910364" x="5375275" y="2840038"/>
          <p14:tracePt t="910380" x="4973638" y="2438400"/>
          <p14:tracePt t="910397" x="4518025" y="2081213"/>
          <p14:tracePt t="910414" x="4010025" y="1741488"/>
          <p14:tracePt t="910430" x="3482975" y="1419225"/>
          <p14:tracePt t="910447" x="2982913" y="1108075"/>
          <p14:tracePt t="910464" x="2554288" y="866775"/>
          <p14:tracePt t="910481" x="2322513" y="750888"/>
          <p14:tracePt t="910497" x="2197100" y="696913"/>
          <p14:tracePt t="910515" x="2160588" y="669925"/>
          <p14:tracePt t="910548" x="2143125" y="642938"/>
          <p14:tracePt t="910564" x="2133600" y="598488"/>
          <p14:tracePt t="910581" x="2098675" y="527050"/>
          <p14:tracePt t="910598" x="2062163" y="446088"/>
          <p14:tracePt t="910614" x="2000250" y="366713"/>
          <p14:tracePt t="910631" x="1965325" y="276225"/>
          <p14:tracePt t="910648" x="1938338" y="196850"/>
          <p14:tracePt t="910665" x="1911350" y="152400"/>
          <p14:tracePt t="910681" x="1893888" y="115888"/>
          <p14:tracePt t="910698" x="1884363" y="115888"/>
          <p14:tracePt t="910715" x="1874838" y="107950"/>
          <p14:tracePt t="910731" x="1847850" y="98425"/>
          <p14:tracePt t="910748" x="1803400" y="98425"/>
          <p14:tracePt t="910765" x="1741488" y="88900"/>
          <p14:tracePt t="910781" x="1697038" y="88900"/>
          <p14:tracePt t="910798" x="1660525" y="88900"/>
          <p14:tracePt t="910815" x="1633538" y="80963"/>
          <p14:tracePt t="910832" x="1616075" y="80963"/>
          <p14:tracePt t="910848" x="1598613" y="80963"/>
          <p14:tracePt t="910882" x="1589088" y="80963"/>
          <p14:tracePt t="910987" x="1581150" y="80963"/>
          <p14:tracePt t="911019" x="1571625" y="80963"/>
          <p14:tracePt t="911035" x="1562100" y="80963"/>
          <p14:tracePt t="911043" x="1554163" y="80963"/>
          <p14:tracePt t="911052" x="1544638" y="80963"/>
          <p14:tracePt t="911065" x="1527175" y="80963"/>
          <p14:tracePt t="911596" x="1446213" y="98425"/>
        </p14:tracePtLst>
      </p14:laserTraceLst>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81200" y="270256"/>
            <a:ext cx="3970654" cy="566822"/>
          </a:xfrm>
          <a:prstGeom prst="rect">
            <a:avLst/>
          </a:prstGeom>
        </p:spPr>
        <p:txBody>
          <a:bodyPr vert="horz" wrap="square" lIns="0" tIns="12700" rIns="0" bIns="0" rtlCol="0" anchor="t">
            <a:spAutoFit/>
          </a:bodyPr>
          <a:lstStyle/>
          <a:p>
            <a:pPr marL="12700">
              <a:spcBef>
                <a:spcPts val="100"/>
              </a:spcBef>
            </a:pPr>
            <a:r>
              <a:rPr spc="-130" dirty="0"/>
              <a:t>Cloud</a:t>
            </a:r>
            <a:r>
              <a:rPr spc="-335" dirty="0"/>
              <a:t> </a:t>
            </a:r>
            <a:r>
              <a:rPr spc="-145" dirty="0"/>
              <a:t>Computing</a:t>
            </a:r>
          </a:p>
        </p:txBody>
      </p:sp>
      <p:sp>
        <p:nvSpPr>
          <p:cNvPr id="6" name="object 6"/>
          <p:cNvSpPr txBox="1"/>
          <p:nvPr/>
        </p:nvSpPr>
        <p:spPr>
          <a:xfrm>
            <a:off x="1981200" y="1038606"/>
            <a:ext cx="6781800" cy="4735014"/>
          </a:xfrm>
          <a:prstGeom prst="rect">
            <a:avLst/>
          </a:prstGeom>
        </p:spPr>
        <p:txBody>
          <a:bodyPr vert="horz" wrap="square" lIns="0" tIns="67945" rIns="0" bIns="0" rtlCol="0">
            <a:spAutoFit/>
          </a:bodyPr>
          <a:lstStyle/>
          <a:p>
            <a:pPr marL="469900" marR="28575" indent="-457200" algn="just">
              <a:lnSpc>
                <a:spcPct val="90000"/>
              </a:lnSpc>
              <a:spcBef>
                <a:spcPts val="535"/>
              </a:spcBef>
              <a:buClr>
                <a:schemeClr val="accent1"/>
              </a:buClr>
              <a:buSzPct val="80000"/>
              <a:buFont typeface="Wingdings 3" charset="2"/>
              <a:buChar char=""/>
            </a:pPr>
            <a:r>
              <a:rPr sz="2800" spc="-40" dirty="0">
                <a:solidFill>
                  <a:schemeClr val="tx1">
                    <a:lumMod val="75000"/>
                    <a:lumOff val="25000"/>
                  </a:schemeClr>
                </a:solidFill>
              </a:rPr>
              <a:t>The National Institute of Standards and  Technology (NIST) provided a definition.</a:t>
            </a:r>
          </a:p>
          <a:p>
            <a:pPr marL="571500" indent="-571500" algn="just">
              <a:lnSpc>
                <a:spcPct val="90000"/>
              </a:lnSpc>
              <a:spcBef>
                <a:spcPts val="50"/>
              </a:spcBef>
              <a:buClr>
                <a:schemeClr val="accent1"/>
              </a:buClr>
              <a:buSzPct val="80000"/>
              <a:buFont typeface="Wingdings 3" charset="2"/>
              <a:buChar char=""/>
            </a:pPr>
            <a:endParaRPr sz="2800" spc="-40" dirty="0">
              <a:solidFill>
                <a:schemeClr val="tx1">
                  <a:lumMod val="75000"/>
                  <a:lumOff val="25000"/>
                </a:schemeClr>
              </a:solidFill>
            </a:endParaRPr>
          </a:p>
          <a:p>
            <a:pPr marL="469900" marR="5080" indent="-457200" algn="just">
              <a:lnSpc>
                <a:spcPct val="90000"/>
              </a:lnSpc>
              <a:buClr>
                <a:schemeClr val="accent1"/>
              </a:buClr>
              <a:buSzPct val="80000"/>
              <a:buFont typeface="Wingdings 3" charset="2"/>
              <a:buChar char=""/>
            </a:pPr>
            <a:r>
              <a:rPr sz="2800" spc="-40" dirty="0">
                <a:solidFill>
                  <a:schemeClr val="tx1">
                    <a:lumMod val="75000"/>
                    <a:lumOff val="25000"/>
                  </a:schemeClr>
                </a:solidFill>
              </a:rPr>
              <a:t>Defined as “A model for enabling  ubiquitous, convenient, on-demand  network access to a shared pool of  configurable computing resources (e.g.  networks, servers, storage, applications,  and services) that can be rapidly  provisioned and released with minimal  management effort or service provider</a:t>
            </a:r>
            <a:r>
              <a:rPr lang="en-US" sz="2800" spc="-40" dirty="0">
                <a:solidFill>
                  <a:schemeClr val="tx1">
                    <a:lumMod val="75000"/>
                    <a:lumOff val="25000"/>
                  </a:schemeClr>
                </a:solidFill>
              </a:rPr>
              <a:t> interaction”.</a:t>
            </a:r>
            <a:endParaRPr sz="2800" spc="-40" dirty="0">
              <a:solidFill>
                <a:schemeClr val="tx1">
                  <a:lumMod val="75000"/>
                  <a:lumOff val="25000"/>
                </a:schemeClr>
              </a:solidFill>
            </a:endParaRPr>
          </a:p>
        </p:txBody>
      </p:sp>
      <p:pic>
        <p:nvPicPr>
          <p:cNvPr id="5" name="Picture 4"/>
          <p:cNvPicPr>
            <a:picLocks noChangeAspect="1"/>
          </p:cNvPicPr>
          <p:nvPr/>
        </p:nvPicPr>
        <p:blipFill>
          <a:blip r:embed="rId2"/>
          <a:stretch>
            <a:fillRect/>
          </a:stretch>
        </p:blipFill>
        <p:spPr>
          <a:xfrm>
            <a:off x="8610600" y="6248400"/>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51254"/>
    </mc:Choice>
    <mc:Fallback xmlns="">
      <p:transition spd="slow" advTm="151254"/>
    </mc:Fallback>
  </mc:AlternateContent>
  <p:extLst>
    <p:ext uri="{3A86A75C-4F4B-4683-9AE1-C65F6400EC91}">
      <p14:laserTraceLst xmlns:p14="http://schemas.microsoft.com/office/powerpoint/2010/main">
        <p14:tracePtLst>
          <p14:tracePt t="49579" x="642938" y="5018088"/>
          <p14:tracePt t="50283" x="652463" y="5010150"/>
          <p14:tracePt t="50291" x="660400" y="5010150"/>
          <p14:tracePt t="50299" x="687388" y="4983163"/>
          <p14:tracePt t="50308" x="776288" y="4938713"/>
          <p14:tracePt t="50325" x="973138" y="4830763"/>
          <p14:tracePt t="50341" x="1108075" y="4751388"/>
          <p14:tracePt t="50358" x="1133475" y="4741863"/>
          <p14:tracePt t="50395" x="1152525" y="4732338"/>
          <p14:tracePt t="50408" x="1231900" y="4670425"/>
          <p14:tracePt t="50425" x="1490663" y="4473575"/>
          <p14:tracePt t="50442" x="1847850" y="4170363"/>
          <p14:tracePt t="50459" x="2339975" y="3608388"/>
          <p14:tracePt t="50475" x="2643188" y="3205163"/>
          <p14:tracePt t="50492" x="2894013" y="2901950"/>
          <p14:tracePt t="50509" x="3071813" y="2633663"/>
          <p14:tracePt t="50526" x="3241675" y="2384425"/>
          <p14:tracePt t="50542" x="3357563" y="2187575"/>
          <p14:tracePt t="50559" x="3455988" y="2044700"/>
          <p14:tracePt t="50576" x="3544888" y="1928813"/>
          <p14:tracePt t="50592" x="3608388" y="1847850"/>
          <p14:tracePt t="50609" x="3643313" y="1803400"/>
          <p14:tracePt t="50796" x="3643313" y="1785938"/>
          <p14:tracePt t="50803" x="3625850" y="1751013"/>
          <p14:tracePt t="50812" x="3581400" y="1687513"/>
          <p14:tracePt t="50826" x="3517900" y="1616075"/>
          <p14:tracePt t="50843" x="3313113" y="1455738"/>
          <p14:tracePt t="50860" x="3152775" y="1393825"/>
          <p14:tracePt t="50876" x="2965450" y="1339850"/>
          <p14:tracePt t="50893" x="2813050" y="1312863"/>
          <p14:tracePt t="50910" x="2724150" y="1312863"/>
          <p14:tracePt t="50926" x="2670175" y="1312863"/>
          <p14:tracePt t="50943" x="2643188" y="1312863"/>
          <p14:tracePt t="51148" x="2660650" y="1312863"/>
          <p14:tracePt t="51155" x="2697163" y="1312863"/>
          <p14:tracePt t="51164" x="2732088" y="1312863"/>
          <p14:tracePt t="51176" x="2795588" y="1312863"/>
          <p14:tracePt t="51193" x="2938463" y="1312863"/>
          <p14:tracePt t="51210" x="3098800" y="1312863"/>
          <p14:tracePt t="51227" x="3340100" y="1312863"/>
          <p14:tracePt t="51243" x="3473450" y="1312863"/>
          <p14:tracePt t="51260" x="3589338" y="1312863"/>
          <p14:tracePt t="51277" x="3679825" y="1312863"/>
          <p14:tracePt t="51293" x="3751263" y="1312863"/>
          <p14:tracePt t="51310" x="3803650" y="1312863"/>
          <p14:tracePt t="51327" x="3884613" y="1322388"/>
          <p14:tracePt t="51343" x="3938588" y="1330325"/>
          <p14:tracePt t="51360" x="4027488" y="1330325"/>
          <p14:tracePt t="51377" x="4125913" y="1330325"/>
          <p14:tracePt t="51394" x="4259263" y="1330325"/>
          <p14:tracePt t="51410" x="4419600" y="1330325"/>
          <p14:tracePt t="51427" x="4679950" y="1330325"/>
          <p14:tracePt t="51444" x="4857750" y="1330325"/>
          <p14:tracePt t="51460" x="5027613" y="1330325"/>
          <p14:tracePt t="51477" x="5160963" y="1330325"/>
          <p14:tracePt t="51494" x="5259388" y="1330325"/>
          <p14:tracePt t="51511" x="5313363" y="1330325"/>
          <p14:tracePt t="51527" x="5348288" y="1330325"/>
          <p14:tracePt t="51544" x="5367338" y="1330325"/>
          <p14:tracePt t="51561" x="5394325" y="1330325"/>
          <p14:tracePt t="51577" x="5429250" y="1330325"/>
          <p14:tracePt t="51594" x="5473700" y="1330325"/>
          <p14:tracePt t="51611" x="5554663" y="1330325"/>
          <p14:tracePt t="51627" x="5599113" y="1330325"/>
          <p14:tracePt t="51644" x="5643563" y="1330325"/>
          <p14:tracePt t="51661" x="5670550" y="1330325"/>
          <p14:tracePt t="51677" x="5705475" y="1330325"/>
          <p14:tracePt t="51694" x="5741988" y="1330325"/>
          <p14:tracePt t="51711" x="5786438" y="1330325"/>
          <p14:tracePt t="51728" x="5848350" y="1330325"/>
          <p14:tracePt t="51744" x="5911850" y="1322388"/>
          <p14:tracePt t="51761" x="6010275" y="1303338"/>
          <p14:tracePt t="51778" x="6099175" y="1285875"/>
          <p14:tracePt t="51794" x="6205538" y="1258888"/>
          <p14:tracePt t="51811" x="6286500" y="1241425"/>
          <p14:tracePt t="51828" x="6323013" y="1241425"/>
          <p14:tracePt t="51845" x="6375400" y="1231900"/>
          <p14:tracePt t="51861" x="6446838" y="1223963"/>
          <p14:tracePt t="51878" x="6537325" y="1214438"/>
          <p14:tracePt t="51895" x="6616700" y="1204913"/>
          <p14:tracePt t="51911" x="6688138" y="1204913"/>
          <p14:tracePt t="51928" x="6759575" y="1204913"/>
          <p14:tracePt t="51945" x="6831013" y="1204913"/>
          <p14:tracePt t="51961" x="6875463" y="1204913"/>
          <p14:tracePt t="51978" x="6938963" y="1196975"/>
          <p14:tracePt t="51995" x="7018338" y="1179513"/>
          <p14:tracePt t="52012" x="7089775" y="1169988"/>
          <p14:tracePt t="52028" x="7143750" y="1160463"/>
          <p14:tracePt t="52045" x="7180263" y="1160463"/>
          <p14:tracePt t="52062" x="7215188" y="1160463"/>
          <p14:tracePt t="52078" x="7224713" y="1160463"/>
          <p14:tracePt t="52259" x="7232650" y="1160463"/>
          <p14:tracePt t="52267" x="7224713" y="1196975"/>
          <p14:tracePt t="52275" x="7197725" y="1250950"/>
          <p14:tracePt t="52284" x="7170738" y="1303338"/>
          <p14:tracePt t="52296" x="7134225" y="1366838"/>
          <p14:tracePt t="52312" x="7072313" y="1473200"/>
          <p14:tracePt t="52329" x="7000875" y="1571625"/>
          <p14:tracePt t="52346" x="6946900" y="1652588"/>
          <p14:tracePt t="52362" x="6875463" y="1731963"/>
          <p14:tracePt t="52379" x="6759575" y="1830388"/>
          <p14:tracePt t="52396" x="6697663" y="1874838"/>
          <p14:tracePt t="52412" x="6643688" y="1919288"/>
          <p14:tracePt t="52429" x="6608763" y="1955800"/>
          <p14:tracePt t="52446" x="6572250" y="1990725"/>
          <p14:tracePt t="52462" x="6537325" y="2036763"/>
          <p14:tracePt t="52479" x="6500813" y="2081213"/>
          <p14:tracePt t="52496" x="6456363" y="2179638"/>
          <p14:tracePt t="52513" x="6411913" y="2303463"/>
          <p14:tracePt t="52529" x="6367463" y="2490788"/>
          <p14:tracePt t="52546" x="6340475" y="2687638"/>
          <p14:tracePt t="52563" x="6323013" y="3071813"/>
          <p14:tracePt t="52579" x="6323013" y="3438525"/>
          <p14:tracePt t="52596" x="6323013" y="3902075"/>
          <p14:tracePt t="52613" x="6330950" y="4510088"/>
          <p14:tracePt t="52630" x="6330950" y="5170488"/>
          <p14:tracePt t="52646" x="6330950" y="5822950"/>
          <p14:tracePt t="52663" x="6330950" y="6402388"/>
          <p14:tracePt t="52680" x="6276975" y="6848475"/>
          <p14:tracePt t="52696" x="6134100" y="6848475"/>
          <p14:tracePt t="52713" x="5946775" y="6848475"/>
          <p14:tracePt t="52730" x="5661025" y="6848475"/>
          <p14:tracePt t="52746" x="5232400" y="6848475"/>
          <p14:tracePt t="52763" x="4438650" y="6848475"/>
          <p14:tracePt t="52780" x="3830638" y="6848475"/>
          <p14:tracePt t="52797" x="3160713" y="6848475"/>
          <p14:tracePt t="52813" x="2490788" y="6848475"/>
          <p14:tracePt t="52830" x="1812925" y="6848475"/>
          <p14:tracePt t="53083" x="393700" y="4483100"/>
          <p14:tracePt t="53091" x="608013" y="4357688"/>
          <p14:tracePt t="53099" x="857250" y="4232275"/>
          <p14:tracePt t="53114" x="1108075" y="4133850"/>
          <p14:tracePt t="53131" x="1687513" y="3902075"/>
          <p14:tracePt t="53147" x="2724150" y="3509963"/>
          <p14:tracePt t="53164" x="3419475" y="3313113"/>
          <p14:tracePt t="53181" x="4062413" y="3170238"/>
          <p14:tracePt t="53198" x="4518025" y="3062288"/>
          <p14:tracePt t="53214" x="4822825" y="2955925"/>
          <p14:tracePt t="53231" x="5010150" y="2884488"/>
          <p14:tracePt t="53248" x="5099050" y="2830513"/>
          <p14:tracePt t="53264" x="5143500" y="2803525"/>
          <p14:tracePt t="53281" x="5153025" y="2803525"/>
          <p14:tracePt t="53396" x="5153025" y="2795588"/>
          <p14:tracePt t="53404" x="5143500" y="2751138"/>
          <p14:tracePt t="53415" x="5116513" y="2714625"/>
          <p14:tracePt t="53432" x="5062538" y="2625725"/>
          <p14:tracePt t="53449" x="5000625" y="2554288"/>
          <p14:tracePt t="53465" x="4938713" y="2509838"/>
          <p14:tracePt t="53482" x="4894263" y="2482850"/>
          <p14:tracePt t="53499" x="4803775" y="2455863"/>
          <p14:tracePt t="53516" x="4581525" y="2419350"/>
          <p14:tracePt t="53532" x="4375150" y="2411413"/>
          <p14:tracePt t="53549" x="4143375" y="2411413"/>
          <p14:tracePt t="53566" x="3929063" y="2411413"/>
          <p14:tracePt t="53582" x="3759200" y="2411413"/>
          <p14:tracePt t="53599" x="3643313" y="2411413"/>
          <p14:tracePt t="53616" x="3571875" y="2401888"/>
          <p14:tracePt t="53632" x="3544888" y="2393950"/>
          <p14:tracePt t="53649" x="3527425" y="2393950"/>
          <p14:tracePt t="53666" x="3517900" y="2384425"/>
          <p14:tracePt t="53682" x="3482975" y="2366963"/>
          <p14:tracePt t="53700" x="3438525" y="2339975"/>
          <p14:tracePt t="53716" x="3402013" y="2286000"/>
          <p14:tracePt t="53733" x="3340100" y="2214563"/>
          <p14:tracePt t="53749" x="3286125" y="2152650"/>
          <p14:tracePt t="53766" x="3224213" y="2089150"/>
          <p14:tracePt t="53783" x="3133725" y="2054225"/>
          <p14:tracePt t="53800" x="3071813" y="2027238"/>
          <p14:tracePt t="53816" x="3036888" y="2027238"/>
          <p14:tracePt t="53833" x="3017838" y="2017713"/>
          <p14:tracePt t="53850" x="3009900" y="2017713"/>
          <p14:tracePt t="53866" x="2990850" y="2017713"/>
          <p14:tracePt t="54612" x="3000375" y="2009775"/>
          <p14:tracePt t="54620" x="3017838" y="1990725"/>
          <p14:tracePt t="54628" x="3027363" y="1982788"/>
          <p14:tracePt t="54636" x="3036888" y="1982788"/>
          <p14:tracePt t="54652" x="3054350" y="1973263"/>
          <p14:tracePt t="54668" x="3071813" y="1965325"/>
          <p14:tracePt t="54685" x="3108325" y="1965325"/>
          <p14:tracePt t="54701" x="3133725" y="1965325"/>
          <p14:tracePt t="54718" x="3170238" y="1965325"/>
          <p14:tracePt t="54735" x="3205163" y="1965325"/>
          <p14:tracePt t="54751" x="3268663" y="1965325"/>
          <p14:tracePt t="54768" x="3303588" y="1973263"/>
          <p14:tracePt t="54785" x="3357563" y="1990725"/>
          <p14:tracePt t="54802" x="3411538" y="2009775"/>
          <p14:tracePt t="54818" x="3455988" y="2027238"/>
          <p14:tracePt t="54835" x="3509963" y="2054225"/>
          <p14:tracePt t="54852" x="3589338" y="2081213"/>
          <p14:tracePt t="54869" x="3652838" y="2108200"/>
          <p14:tracePt t="54885" x="3741738" y="2143125"/>
          <p14:tracePt t="54902" x="3848100" y="2179638"/>
          <p14:tracePt t="54919" x="3990975" y="2224088"/>
          <p14:tracePt t="54935" x="4152900" y="2259013"/>
          <p14:tracePt t="54952" x="4303713" y="2286000"/>
          <p14:tracePt t="54969" x="4491038" y="2330450"/>
          <p14:tracePt t="54985" x="4660900" y="2357438"/>
          <p14:tracePt t="55002" x="4840288" y="2357438"/>
          <p14:tracePt t="55019" x="5000625" y="2357438"/>
          <p14:tracePt t="55036" x="5232400" y="2357438"/>
          <p14:tracePt t="55052" x="5375275" y="2357438"/>
          <p14:tracePt t="55069" x="5500688" y="2330450"/>
          <p14:tracePt t="55086" x="5608638" y="2303463"/>
          <p14:tracePt t="55102" x="5724525" y="2286000"/>
          <p14:tracePt t="55119" x="5822950" y="2259013"/>
          <p14:tracePt t="55136" x="5911850" y="2241550"/>
          <p14:tracePt t="55152" x="5983288" y="2232025"/>
          <p14:tracePt t="55169" x="6054725" y="2224088"/>
          <p14:tracePt t="55186" x="6134100" y="2205038"/>
          <p14:tracePt t="55202" x="6197600" y="2179638"/>
          <p14:tracePt t="55219" x="6259513" y="2160588"/>
          <p14:tracePt t="55236" x="6276975" y="2143125"/>
          <p14:tracePt t="55292" x="6286500" y="2143125"/>
          <p14:tracePt t="55300" x="6303963" y="2133600"/>
          <p14:tracePt t="55308" x="6330950" y="2125663"/>
          <p14:tracePt t="55319" x="6367463" y="2116138"/>
          <p14:tracePt t="55336" x="6446838" y="2098675"/>
          <p14:tracePt t="55352" x="6527800" y="2081213"/>
          <p14:tracePt t="55369" x="6589713" y="2071688"/>
          <p14:tracePt t="55386" x="6643688" y="2054225"/>
          <p14:tracePt t="55403" x="6688138" y="2044700"/>
          <p14:tracePt t="55420" x="6769100" y="2027238"/>
          <p14:tracePt t="55436" x="6813550" y="2017713"/>
          <p14:tracePt t="55453" x="6875463" y="2009775"/>
          <p14:tracePt t="55470" x="6946900" y="2000250"/>
          <p14:tracePt t="55486" x="6983413" y="1982788"/>
          <p14:tracePt t="56692" x="7000875" y="1982788"/>
          <p14:tracePt t="56708" x="7000875" y="2027238"/>
          <p14:tracePt t="56716" x="6973888" y="2081213"/>
          <p14:tracePt t="56724" x="6938963" y="2143125"/>
          <p14:tracePt t="56739" x="6902450" y="2205038"/>
          <p14:tracePt t="56755" x="6813550" y="2347913"/>
          <p14:tracePt t="56772" x="6653213" y="2598738"/>
          <p14:tracePt t="56789" x="6500813" y="2840038"/>
          <p14:tracePt t="56805" x="6224588" y="3187700"/>
          <p14:tracePt t="56822" x="5822950" y="3625850"/>
          <p14:tracePt t="56839" x="5313363" y="4062413"/>
          <p14:tracePt t="56856" x="4857750" y="4446588"/>
          <p14:tracePt t="56872" x="4465638" y="4724400"/>
          <p14:tracePt t="56889" x="4179888" y="4911725"/>
          <p14:tracePt t="56906" x="3911600" y="5062538"/>
          <p14:tracePt t="56922" x="3643313" y="5187950"/>
          <p14:tracePt t="56939" x="3384550" y="5303838"/>
          <p14:tracePt t="56956" x="3054350" y="5375275"/>
          <p14:tracePt t="56973" x="2867025" y="5411788"/>
          <p14:tracePt t="56989" x="2687638" y="5411788"/>
          <p14:tracePt t="57006" x="2509838" y="5411788"/>
          <p14:tracePt t="57023" x="2303463" y="5411788"/>
          <p14:tracePt t="57039" x="2098675" y="5375275"/>
          <p14:tracePt t="57056" x="1919288" y="5340350"/>
          <p14:tracePt t="57073" x="1751013" y="5303838"/>
          <p14:tracePt t="57090" x="1616075" y="5276850"/>
          <p14:tracePt t="57106" x="1517650" y="5232400"/>
          <p14:tracePt t="57123" x="1473200" y="5197475"/>
          <p14:tracePt t="57140" x="1428750" y="5054600"/>
          <p14:tracePt t="57156" x="1428750" y="4867275"/>
          <p14:tracePt t="57173" x="1473200" y="4608513"/>
          <p14:tracePt t="57190" x="1562100" y="4295775"/>
          <p14:tracePt t="57207" x="1758950" y="3875088"/>
          <p14:tracePt t="57223" x="2000250" y="3473450"/>
          <p14:tracePt t="57240" x="2268538" y="3098800"/>
          <p14:tracePt t="57257" x="2536825" y="2803525"/>
          <p14:tracePt t="57273" x="2803525" y="2581275"/>
          <p14:tracePt t="57290" x="3009900" y="2428875"/>
          <p14:tracePt t="57307" x="3214688" y="2322513"/>
          <p14:tracePt t="57323" x="3402013" y="2251075"/>
          <p14:tracePt t="57340" x="3589338" y="2214563"/>
          <p14:tracePt t="57357" x="3652838" y="2214563"/>
          <p14:tracePt t="57373" x="3724275" y="2214563"/>
          <p14:tracePt t="57390" x="3803650" y="2232025"/>
          <p14:tracePt t="57407" x="3884613" y="2268538"/>
          <p14:tracePt t="57423" x="3956050" y="2295525"/>
          <p14:tracePt t="57440" x="4010025" y="2322513"/>
          <p14:tracePt t="57457" x="4054475" y="2330450"/>
          <p14:tracePt t="57474" x="4081463" y="2339975"/>
          <p14:tracePt t="57781" x="4089400" y="2357438"/>
          <p14:tracePt t="57789" x="4089400" y="2411413"/>
          <p14:tracePt t="57797" x="4089400" y="2465388"/>
          <p14:tracePt t="57808" x="4089400" y="2536825"/>
          <p14:tracePt t="57825" x="4089400" y="2670175"/>
          <p14:tracePt t="57842" x="4089400" y="2759075"/>
          <p14:tracePt t="57858" x="4081463" y="2874963"/>
          <p14:tracePt t="57875" x="4062413" y="2982913"/>
          <p14:tracePt t="57892" x="4027488" y="3098800"/>
          <p14:tracePt t="57909" x="3929063" y="3303588"/>
          <p14:tracePt t="57925" x="3813175" y="3490913"/>
          <p14:tracePt t="57942" x="3660775" y="3697288"/>
          <p14:tracePt t="57959" x="3500438" y="3894138"/>
          <p14:tracePt t="57975" x="3330575" y="4037013"/>
          <p14:tracePt t="57992" x="3179763" y="4160838"/>
          <p14:tracePt t="58009" x="3000375" y="4259263"/>
          <p14:tracePt t="58025" x="2830513" y="4340225"/>
          <p14:tracePt t="58042" x="2679700" y="4402138"/>
          <p14:tracePt t="58059" x="2536825" y="4446588"/>
          <p14:tracePt t="58062" x="2465388" y="4465638"/>
          <p14:tracePt t="58076" x="2401888" y="4483100"/>
          <p14:tracePt t="58092" x="2187575" y="4491038"/>
          <p14:tracePt t="58109" x="2027238" y="4446588"/>
          <p14:tracePt t="58126" x="1884363" y="4367213"/>
          <p14:tracePt t="58142" x="1768475" y="4241800"/>
          <p14:tracePt t="58159" x="1687513" y="4098925"/>
          <p14:tracePt t="58176" x="1625600" y="3929063"/>
          <p14:tracePt t="58192" x="1598613" y="3776663"/>
          <p14:tracePt t="58209" x="1598613" y="3633788"/>
          <p14:tracePt t="58226" x="1616075" y="3509963"/>
          <p14:tracePt t="58243" x="1660525" y="3375025"/>
          <p14:tracePt t="58259" x="1751013" y="3232150"/>
          <p14:tracePt t="58276" x="1893888" y="3027363"/>
          <p14:tracePt t="58292" x="1990725" y="2946400"/>
          <p14:tracePt t="58309" x="2071688" y="2894013"/>
          <p14:tracePt t="58326" x="2143125" y="2857500"/>
          <p14:tracePt t="58342" x="2187575" y="2830513"/>
          <p14:tracePt t="58359" x="2232025" y="2813050"/>
          <p14:tracePt t="58376" x="2259013" y="2813050"/>
          <p14:tracePt t="58392" x="2295525" y="2803525"/>
          <p14:tracePt t="58409" x="2312988" y="2803525"/>
          <p14:tracePt t="58426" x="2339975" y="2795588"/>
          <p14:tracePt t="58443" x="2347913" y="2786063"/>
          <p14:tracePt t="58459" x="2357438" y="2786063"/>
          <p14:tracePt t="58645" x="2366963" y="2786063"/>
          <p14:tracePt t="58653" x="2374900" y="2768600"/>
          <p14:tracePt t="58661" x="2384425" y="2759075"/>
          <p14:tracePt t="58677" x="2384425" y="2741613"/>
          <p14:tracePt t="58694" x="2384425" y="2705100"/>
          <p14:tracePt t="58710" x="2384425" y="2679700"/>
          <p14:tracePt t="58727" x="2384425" y="2643188"/>
          <p14:tracePt t="58744" x="2384425" y="2625725"/>
          <p14:tracePt t="58760" x="2384425" y="2616200"/>
          <p14:tracePt t="58777" x="2384425" y="2608263"/>
          <p14:tracePt t="59005" x="2384425" y="2598738"/>
          <p14:tracePt t="59013" x="2393950" y="2589213"/>
          <p14:tracePt t="59021" x="2411413" y="2589213"/>
          <p14:tracePt t="59029" x="2438400" y="2581275"/>
          <p14:tracePt t="59045" x="2473325" y="2581275"/>
          <p14:tracePt t="59061" x="2527300" y="2581275"/>
          <p14:tracePt t="59078" x="2581275" y="2581275"/>
          <p14:tracePt t="59094" x="2652713" y="2581275"/>
          <p14:tracePt t="59111" x="2697163" y="2581275"/>
          <p14:tracePt t="59128" x="2751138" y="2581275"/>
          <p14:tracePt t="59145" x="2822575" y="2589213"/>
          <p14:tracePt t="59161" x="2894013" y="2598738"/>
          <p14:tracePt t="59178" x="2955925" y="2616200"/>
          <p14:tracePt t="59195" x="3044825" y="2625725"/>
          <p14:tracePt t="59211" x="3125788" y="2633663"/>
          <p14:tracePt t="59229" x="3241675" y="2633663"/>
          <p14:tracePt t="59245" x="3313113" y="2633663"/>
          <p14:tracePt t="59261" x="3367088" y="2633663"/>
          <p14:tracePt t="59278" x="3411538" y="2633663"/>
          <p14:tracePt t="59294" x="3446463" y="2633663"/>
          <p14:tracePt t="59311" x="3465513" y="2633663"/>
          <p14:tracePt t="59328" x="3482975" y="2633663"/>
          <p14:tracePt t="59344" x="3500438" y="2633663"/>
          <p14:tracePt t="59884" x="3490913" y="2633663"/>
          <p14:tracePt t="60229" x="3509963" y="2633663"/>
          <p14:tracePt t="60237" x="3562350" y="2633663"/>
          <p14:tracePt t="60247" x="3616325" y="2633663"/>
          <p14:tracePt t="60264" x="3714750" y="2633663"/>
          <p14:tracePt t="60280" x="3786188" y="2633663"/>
          <p14:tracePt t="60297" x="3840163" y="2633663"/>
          <p14:tracePt t="60313" x="3875088" y="2633663"/>
          <p14:tracePt t="60330" x="3884613" y="2633663"/>
          <p14:tracePt t="60347" x="3894138" y="2633663"/>
          <p14:tracePt t="60363" x="3919538" y="2633663"/>
          <p14:tracePt t="60380" x="3990975" y="2633663"/>
          <p14:tracePt t="60397" x="4089400" y="2633663"/>
          <p14:tracePt t="60414" x="4197350" y="2633663"/>
          <p14:tracePt t="60431" x="4295775" y="2633663"/>
          <p14:tracePt t="60447" x="4375150" y="2633663"/>
          <p14:tracePt t="60464" x="4456113" y="2633663"/>
          <p14:tracePt t="60481" x="4518025" y="2633663"/>
          <p14:tracePt t="60497" x="4581525" y="2633663"/>
          <p14:tracePt t="60514" x="4633913" y="2633663"/>
          <p14:tracePt t="60531" x="4697413" y="2633663"/>
          <p14:tracePt t="60548" x="4768850" y="2633663"/>
          <p14:tracePt t="60564" x="4867275" y="2633663"/>
          <p14:tracePt t="60566" x="4929188" y="2633663"/>
          <p14:tracePt t="60581" x="5000625" y="2652713"/>
          <p14:tracePt t="60598" x="5072063" y="2660650"/>
          <p14:tracePt t="60614" x="5126038" y="2670175"/>
          <p14:tracePt t="60631" x="5187950" y="2670175"/>
          <p14:tracePt t="60648" x="5259388" y="2670175"/>
          <p14:tracePt t="60664" x="5348288" y="2670175"/>
          <p14:tracePt t="60681" x="5438775" y="2670175"/>
          <p14:tracePt t="60698" x="5527675" y="2670175"/>
          <p14:tracePt t="60715" x="5589588" y="2670175"/>
          <p14:tracePt t="60731" x="5616575" y="2670175"/>
          <p14:tracePt t="60748" x="5634038" y="2670175"/>
          <p14:tracePt t="60765" x="5661025" y="2670175"/>
          <p14:tracePt t="60782" x="5705475" y="2670175"/>
          <p14:tracePt t="60798" x="5776913" y="2652713"/>
          <p14:tracePt t="60815" x="5875338" y="2633663"/>
          <p14:tracePt t="60831" x="6010275" y="2616200"/>
          <p14:tracePt t="60848" x="6170613" y="2581275"/>
          <p14:tracePt t="60865" x="6367463" y="2544763"/>
          <p14:tracePt t="60882" x="6562725" y="2500313"/>
          <p14:tracePt t="60898" x="6715125" y="2482850"/>
          <p14:tracePt t="60915" x="6804025" y="2482850"/>
          <p14:tracePt t="60932" x="6840538" y="2482850"/>
          <p14:tracePt t="60949" x="6858000" y="2482850"/>
          <p14:tracePt t="60965" x="6875463" y="2482850"/>
          <p14:tracePt t="60982" x="6884988" y="2482850"/>
          <p14:tracePt t="61015" x="6894513" y="2482850"/>
          <p14:tracePt t="61032" x="6902450" y="2482850"/>
          <p14:tracePt t="61049" x="6911975" y="2473325"/>
          <p14:tracePt t="61445" x="6902450" y="2473325"/>
          <p14:tracePt t="61453" x="6848475" y="2500313"/>
          <p14:tracePt t="61466" x="6751638" y="2544763"/>
          <p14:tracePt t="61483" x="6473825" y="2652713"/>
          <p14:tracePt t="61500" x="5973763" y="2830513"/>
          <p14:tracePt t="61516" x="5367338" y="3027363"/>
          <p14:tracePt t="61533" x="4456113" y="3330575"/>
          <p14:tracePt t="61550" x="3956050" y="3455988"/>
          <p14:tracePt t="61567" x="3616325" y="3544888"/>
          <p14:tracePt t="61583" x="3375025" y="3589338"/>
          <p14:tracePt t="61600" x="3179763" y="3633788"/>
          <p14:tracePt t="61617" x="3036888" y="3643313"/>
          <p14:tracePt t="61633" x="2901950" y="3643313"/>
          <p14:tracePt t="61650" x="2803525" y="3643313"/>
          <p14:tracePt t="61666" x="2741613" y="3643313"/>
          <p14:tracePt t="61683" x="2679700" y="3633788"/>
          <p14:tracePt t="61700" x="2598738" y="3616325"/>
          <p14:tracePt t="61716" x="2465388" y="3598863"/>
          <p14:tracePt t="61733" x="2357438" y="3581400"/>
          <p14:tracePt t="61750" x="2286000" y="3554413"/>
          <p14:tracePt t="61767" x="2205038" y="3536950"/>
          <p14:tracePt t="61784" x="2133600" y="3527425"/>
          <p14:tracePt t="61800" x="2071688" y="3509963"/>
          <p14:tracePt t="61817" x="2027238" y="3500438"/>
          <p14:tracePt t="61834" x="1982788" y="3490913"/>
          <p14:tracePt t="61850" x="1946275" y="3482975"/>
          <p14:tracePt t="61867" x="1911350" y="3455988"/>
          <p14:tracePt t="61884" x="1884363" y="3429000"/>
          <p14:tracePt t="61901" x="1830388" y="3384550"/>
          <p14:tracePt t="61917" x="1812925" y="3340100"/>
          <p14:tracePt t="61934" x="1803400" y="3303588"/>
          <p14:tracePt t="61951" x="1795463" y="3268663"/>
          <p14:tracePt t="61967" x="1795463" y="3259138"/>
          <p14:tracePt t="61984" x="1795463" y="3232150"/>
          <p14:tracePt t="62001" x="1795463" y="3205163"/>
          <p14:tracePt t="62017" x="1803400" y="3197225"/>
          <p14:tracePt t="62034" x="1812925" y="3170238"/>
          <p14:tracePt t="62051" x="1822450" y="3152775"/>
          <p14:tracePt t="62068" x="1830388" y="3143250"/>
          <p14:tracePt t="62070" x="1839913" y="3143250"/>
          <p14:tracePt t="62084" x="1839913" y="3133725"/>
          <p14:tracePt t="62101" x="1857375" y="3125788"/>
          <p14:tracePt t="62118" x="1857375" y="3116263"/>
          <p14:tracePt t="62134" x="1866900" y="3108325"/>
          <p14:tracePt t="62151" x="1884363" y="3108325"/>
          <p14:tracePt t="62198" x="1893888" y="3098800"/>
          <p14:tracePt t="62702" x="1911350" y="3089275"/>
          <p14:tracePt t="62710" x="1928813" y="3089275"/>
          <p14:tracePt t="62719" x="1990725" y="3089275"/>
          <p14:tracePt t="62736" x="2116138" y="3116263"/>
          <p14:tracePt t="62753" x="2276475" y="3152775"/>
          <p14:tracePt t="62769" x="2473325" y="3197225"/>
          <p14:tracePt t="62786" x="2670175" y="3224213"/>
          <p14:tracePt t="62802" x="2857500" y="3232150"/>
          <p14:tracePt t="62819" x="3017838" y="3232150"/>
          <p14:tracePt t="62836" x="3179763" y="3232150"/>
          <p14:tracePt t="62853" x="3322638" y="3214688"/>
          <p14:tracePt t="62869" x="3544888" y="3170238"/>
          <p14:tracePt t="62886" x="3687763" y="3143250"/>
          <p14:tracePt t="62903" x="3813175" y="3125788"/>
          <p14:tracePt t="62919" x="3902075" y="3098800"/>
          <p14:tracePt t="62936" x="3946525" y="3081338"/>
          <p14:tracePt t="62953" x="3973513" y="3081338"/>
          <p14:tracePt t="63063" x="3983038" y="3081338"/>
          <p14:tracePt t="63070" x="3990975" y="3071813"/>
          <p14:tracePt t="63078" x="4017963" y="3062288"/>
          <p14:tracePt t="63086" x="4037013" y="3044825"/>
          <p14:tracePt t="63103" x="4054475" y="3027363"/>
          <p14:tracePt t="63120" x="4071938" y="3027363"/>
          <p14:tracePt t="63646" x="4133850" y="3017838"/>
          <p14:tracePt t="63654" x="4205288" y="3017838"/>
          <p14:tracePt t="63662" x="4286250" y="3017838"/>
          <p14:tracePt t="63671" x="4384675" y="3017838"/>
          <p14:tracePt t="63688" x="4537075" y="3017838"/>
          <p14:tracePt t="63704" x="4679950" y="3017838"/>
          <p14:tracePt t="63721" x="4786313" y="3009900"/>
          <p14:tracePt t="63738" x="4857750" y="3000375"/>
          <p14:tracePt t="63755" x="4929188" y="3000375"/>
          <p14:tracePt t="63771" x="5010150" y="3000375"/>
          <p14:tracePt t="63788" x="5116513" y="3000375"/>
          <p14:tracePt t="63805" x="5411788" y="2965450"/>
          <p14:tracePt t="63821" x="5626100" y="2911475"/>
          <p14:tracePt t="63838" x="5830888" y="2874963"/>
          <p14:tracePt t="63855" x="6027738" y="2830513"/>
          <p14:tracePt t="63872" x="6161088" y="2803525"/>
          <p14:tracePt t="63888" x="6242050" y="2795588"/>
          <p14:tracePt t="63905" x="6269038" y="2786063"/>
          <p14:tracePt t="63922" x="6276975" y="2786063"/>
          <p14:tracePt t="64182" x="6269038" y="2786063"/>
          <p14:tracePt t="64190" x="6205538" y="2803525"/>
          <p14:tracePt t="64198" x="6126163" y="2830513"/>
          <p14:tracePt t="64206" x="6027738" y="2874963"/>
          <p14:tracePt t="64222" x="5751513" y="2973388"/>
          <p14:tracePt t="64239" x="5394325" y="3062288"/>
          <p14:tracePt t="64256" x="5010150" y="3152775"/>
          <p14:tracePt t="64272" x="4679950" y="3224213"/>
          <p14:tracePt t="64289" x="4446588" y="3259138"/>
          <p14:tracePt t="64306" x="4251325" y="3286125"/>
          <p14:tracePt t="64322" x="4116388" y="3286125"/>
          <p14:tracePt t="64339" x="3990975" y="3286125"/>
          <p14:tracePt t="64356" x="3875088" y="3286125"/>
          <p14:tracePt t="64373" x="3741738" y="3286125"/>
          <p14:tracePt t="64390" x="3571875" y="3286125"/>
          <p14:tracePt t="64406" x="3455988" y="3286125"/>
          <p14:tracePt t="64423" x="3322638" y="3286125"/>
          <p14:tracePt t="64439" x="3187700" y="3286125"/>
          <p14:tracePt t="64456" x="3044825" y="3303588"/>
          <p14:tracePt t="64473" x="2840038" y="3348038"/>
          <p14:tracePt t="64490" x="2625725" y="3394075"/>
          <p14:tracePt t="64506" x="2393950" y="3446463"/>
          <p14:tracePt t="64523" x="2187575" y="3482975"/>
          <p14:tracePt t="64540" x="2027238" y="3517900"/>
          <p14:tracePt t="64556" x="1919288" y="3536950"/>
          <p14:tracePt t="64558" x="1866900" y="3544888"/>
          <p14:tracePt t="64574" x="1822450" y="3544888"/>
          <p14:tracePt t="64590" x="1795463" y="3544888"/>
          <p14:tracePt t="64814" x="1822450" y="3544888"/>
          <p14:tracePt t="64822" x="1874838" y="3544888"/>
          <p14:tracePt t="64830" x="1928813" y="3544888"/>
          <p14:tracePt t="64840" x="2000250" y="3544888"/>
          <p14:tracePt t="64857" x="2197100" y="3544888"/>
          <p14:tracePt t="64874" x="2411413" y="3544888"/>
          <p14:tracePt t="64891" x="2598738" y="3544888"/>
          <p14:tracePt t="64907" x="2751138" y="3544888"/>
          <p14:tracePt t="64924" x="2857500" y="3544888"/>
          <p14:tracePt t="64941" x="2928938" y="3544888"/>
          <p14:tracePt t="64958" x="2955925" y="3544888"/>
          <p14:tracePt t="65669" x="2965450" y="3544888"/>
          <p14:tracePt t="65677" x="3017838" y="3536950"/>
          <p14:tracePt t="65685" x="3125788" y="3527425"/>
          <p14:tracePt t="65693" x="3232150" y="3527425"/>
          <p14:tracePt t="65708" x="3340100" y="3527425"/>
          <p14:tracePt t="65725" x="3687763" y="3527425"/>
          <p14:tracePt t="65742" x="3919538" y="3527425"/>
          <p14:tracePt t="65759" x="4108450" y="3527425"/>
          <p14:tracePt t="65775" x="4241800" y="3527425"/>
          <p14:tracePt t="65792" x="4340225" y="3527425"/>
          <p14:tracePt t="65809" x="4419600" y="3527425"/>
          <p14:tracePt t="65825" x="4510088" y="3527425"/>
          <p14:tracePt t="65842" x="4625975" y="3527425"/>
          <p14:tracePt t="65859" x="4776788" y="3536950"/>
          <p14:tracePt t="65875" x="4884738" y="3554413"/>
          <p14:tracePt t="65892" x="4973638" y="3554413"/>
          <p14:tracePt t="65909" x="5045075" y="3554413"/>
          <p14:tracePt t="65926" x="5133975" y="3554413"/>
          <p14:tracePt t="65942" x="5197475" y="3554413"/>
          <p14:tracePt t="65959" x="5268913" y="3554413"/>
          <p14:tracePt t="65976" x="5357813" y="3554413"/>
          <p14:tracePt t="65992" x="5456238" y="3554413"/>
          <p14:tracePt t="66009" x="5562600" y="3554413"/>
          <p14:tracePt t="66026" x="5680075" y="3554413"/>
          <p14:tracePt t="66042" x="5786438" y="3536950"/>
          <p14:tracePt t="66059" x="5857875" y="3517900"/>
          <p14:tracePt t="66076" x="5938838" y="3500438"/>
          <p14:tracePt t="66093" x="6027738" y="3490913"/>
          <p14:tracePt t="66109" x="6180138" y="3465513"/>
          <p14:tracePt t="66126" x="6303963" y="3438525"/>
          <p14:tracePt t="66143" x="6446838" y="3419475"/>
          <p14:tracePt t="66159" x="6653213" y="3375025"/>
          <p14:tracePt t="66176" x="6867525" y="3348038"/>
          <p14:tracePt t="66193" x="7062788" y="3330575"/>
          <p14:tracePt t="66210" x="7251700" y="3295650"/>
          <p14:tracePt t="66226" x="7419975" y="3259138"/>
          <p14:tracePt t="66243" x="7510463" y="3241675"/>
          <p14:tracePt t="66260" x="7545388" y="3224213"/>
          <p14:tracePt t="66276" x="7554913" y="3224213"/>
          <p14:tracePt t="66293" x="7562850" y="3224213"/>
          <p14:tracePt t="66333" x="7572375" y="3214688"/>
          <p14:tracePt t="66341" x="7581900" y="3205163"/>
          <p14:tracePt t="66349" x="7599363" y="3205163"/>
          <p14:tracePt t="66373" x="7608888" y="3197225"/>
          <p14:tracePt t="66389" x="7616825" y="3197225"/>
          <p14:tracePt t="66398" x="7626350" y="3197225"/>
          <p14:tracePt t="66638" x="7608888" y="3197225"/>
          <p14:tracePt t="66646" x="7537450" y="3205163"/>
          <p14:tracePt t="66654" x="7429500" y="3214688"/>
          <p14:tracePt t="66662" x="7313613" y="3241675"/>
          <p14:tracePt t="66677" x="7010400" y="3313113"/>
          <p14:tracePt t="66694" x="6608763" y="3384550"/>
          <p14:tracePt t="66711" x="6108700" y="3490913"/>
          <p14:tracePt t="66727" x="5661025" y="3571875"/>
          <p14:tracePt t="66744" x="5313363" y="3643313"/>
          <p14:tracePt t="66761" x="5027613" y="3697288"/>
          <p14:tracePt t="66777" x="4803775" y="3732213"/>
          <p14:tracePt t="66794" x="4608513" y="3786188"/>
          <p14:tracePt t="66811" x="4429125" y="3822700"/>
          <p14:tracePt t="66828" x="4276725" y="3840163"/>
          <p14:tracePt t="66844" x="4170363" y="3867150"/>
          <p14:tracePt t="66861" x="4081463" y="3875088"/>
          <p14:tracePt t="66878" x="3911600" y="3875088"/>
          <p14:tracePt t="66894" x="3803650" y="3875088"/>
          <p14:tracePt t="66911" x="3660775" y="3875088"/>
          <p14:tracePt t="66928" x="3517900" y="3875088"/>
          <p14:tracePt t="66944" x="3340100" y="3875088"/>
          <p14:tracePt t="66961" x="3108325" y="3902075"/>
          <p14:tracePt t="66978" x="2830513" y="3956050"/>
          <p14:tracePt t="66995" x="2554288" y="4010025"/>
          <p14:tracePt t="67011" x="2312988" y="4062413"/>
          <p14:tracePt t="67028" x="2098675" y="4108450"/>
          <p14:tracePt t="67045" x="1884363" y="4143375"/>
          <p14:tracePt t="67061" x="1544638" y="4179888"/>
          <p14:tracePt t="67078" x="1393825" y="4179888"/>
          <p14:tracePt t="67095" x="1285875" y="4179888"/>
          <p14:tracePt t="67112" x="1231900" y="4179888"/>
          <p14:tracePt t="67128" x="1223963" y="4179888"/>
          <p14:tracePt t="67942" x="1231900" y="4179888"/>
          <p14:tracePt t="67950" x="1330325" y="4160838"/>
          <p14:tracePt t="67958" x="1500188" y="4152900"/>
          <p14:tracePt t="67966" x="1679575" y="4143375"/>
          <p14:tracePt t="67980" x="1857375" y="4116388"/>
          <p14:tracePt t="67997" x="2384425" y="4071938"/>
          <p14:tracePt t="68014" x="3044825" y="4071938"/>
          <p14:tracePt t="68030" x="3340100" y="4054475"/>
          <p14:tracePt t="68047" x="3517900" y="4027488"/>
          <p14:tracePt t="68064" x="3670300" y="4000500"/>
          <p14:tracePt t="68080" x="3813175" y="3983038"/>
          <p14:tracePt t="68097" x="3956050" y="3938588"/>
          <p14:tracePt t="68114" x="4108450" y="3929063"/>
          <p14:tracePt t="68130" x="4232275" y="3929063"/>
          <p14:tracePt t="68147" x="4330700" y="3929063"/>
          <p14:tracePt t="68164" x="4394200" y="3929063"/>
          <p14:tracePt t="68181" x="4411663" y="3929063"/>
          <p14:tracePt t="68310" x="4419600" y="3929063"/>
          <p14:tracePt t="68318" x="4446588" y="3929063"/>
          <p14:tracePt t="68326" x="4518025" y="3929063"/>
          <p14:tracePt t="68334" x="4589463" y="3929063"/>
          <p14:tracePt t="68348" x="4679950" y="3929063"/>
          <p14:tracePt t="68364" x="4857750" y="3929063"/>
          <p14:tracePt t="68381" x="5081588" y="3919538"/>
          <p14:tracePt t="68398" x="5402263" y="3919538"/>
          <p14:tracePt t="68414" x="5545138" y="3919538"/>
          <p14:tracePt t="68431" x="5634038" y="3919538"/>
          <p14:tracePt t="68448" x="5732463" y="3919538"/>
          <p14:tracePt t="68465" x="5830888" y="3919538"/>
          <p14:tracePt t="68481" x="5938838" y="3919538"/>
          <p14:tracePt t="68498" x="6018213" y="3919538"/>
          <p14:tracePt t="68515" x="6045200" y="3919538"/>
          <p14:tracePt t="68531" x="6054725" y="3919538"/>
          <p14:tracePt t="68710" x="6062663" y="3919538"/>
          <p14:tracePt t="68718" x="6089650" y="3902075"/>
          <p14:tracePt t="68726" x="6108700" y="3894138"/>
          <p14:tracePt t="68734" x="6126163" y="3894138"/>
          <p14:tracePt t="68748" x="6134100" y="3894138"/>
          <p14:tracePt t="68765" x="6143625" y="3894138"/>
          <p14:tracePt t="68782" x="6161088" y="3884613"/>
          <p14:tracePt t="69734" x="6134100" y="3894138"/>
          <p14:tracePt t="69742" x="6126163" y="3902075"/>
          <p14:tracePt t="69751" x="6099175" y="3919538"/>
          <p14:tracePt t="69767" x="6027738" y="3965575"/>
          <p14:tracePt t="69784" x="5919788" y="4017963"/>
          <p14:tracePt t="69801" x="5795963" y="4062413"/>
          <p14:tracePt t="69817" x="5661025" y="4116388"/>
          <p14:tracePt t="69834" x="5545138" y="4170363"/>
          <p14:tracePt t="69851" x="5446713" y="4205288"/>
          <p14:tracePt t="69868" x="5375275" y="4232275"/>
          <p14:tracePt t="69884" x="5313363" y="4241800"/>
          <p14:tracePt t="69901" x="5241925" y="4259263"/>
          <p14:tracePt t="69918" x="5180013" y="4276725"/>
          <p14:tracePt t="69934" x="5072063" y="4276725"/>
          <p14:tracePt t="69951" x="4973638" y="4276725"/>
          <p14:tracePt t="69968" x="4848225" y="4276725"/>
          <p14:tracePt t="69984" x="4732338" y="4276725"/>
          <p14:tracePt t="70001" x="4589463" y="4276725"/>
          <p14:tracePt t="70018" x="4429125" y="4303713"/>
          <p14:tracePt t="70035" x="4268788" y="4330700"/>
          <p14:tracePt t="70051" x="4062413" y="4367213"/>
          <p14:tracePt t="70068" x="3848100" y="4411663"/>
          <p14:tracePt t="70085" x="3643313" y="4446588"/>
          <p14:tracePt t="70101" x="3465513" y="4465638"/>
          <p14:tracePt t="70118" x="3259138" y="4465638"/>
          <p14:tracePt t="70135" x="3143250" y="4465638"/>
          <p14:tracePt t="70152" x="3017838" y="4465638"/>
          <p14:tracePt t="70168" x="2874963" y="4465638"/>
          <p14:tracePt t="70185" x="2741613" y="4438650"/>
          <p14:tracePt t="70202" x="2608263" y="4419600"/>
          <p14:tracePt t="70218" x="2473325" y="4394200"/>
          <p14:tracePt t="70235" x="2357438" y="4375150"/>
          <p14:tracePt t="70252" x="2251075" y="4348163"/>
          <p14:tracePt t="70268" x="2179638" y="4330700"/>
          <p14:tracePt t="70285" x="2108200" y="4313238"/>
          <p14:tracePt t="70302" x="2000250" y="4276725"/>
          <p14:tracePt t="70319" x="1955800" y="4251325"/>
          <p14:tracePt t="70335" x="1911350" y="4232275"/>
          <p14:tracePt t="70352" x="1893888" y="4224338"/>
          <p14:tracePt t="70369" x="1884363" y="4224338"/>
          <p14:tracePt t="70454" x="1874838" y="4224338"/>
          <p14:tracePt t="71230" x="1884363" y="4224338"/>
          <p14:tracePt t="71238" x="1965325" y="4224338"/>
          <p14:tracePt t="71246" x="2071688" y="4224338"/>
          <p14:tracePt t="71254" x="2205038" y="4224338"/>
          <p14:tracePt t="71271" x="2465388" y="4224338"/>
          <p14:tracePt t="71287" x="2705100" y="4224338"/>
          <p14:tracePt t="71304" x="2965450" y="4224338"/>
          <p14:tracePt t="71321" x="3179763" y="4224338"/>
          <p14:tracePt t="71338" x="3384550" y="4197350"/>
          <p14:tracePt t="71354" x="3544888" y="4179888"/>
          <p14:tracePt t="71371" x="3660775" y="4170363"/>
          <p14:tracePt t="71388" x="3751263" y="4170363"/>
          <p14:tracePt t="71404" x="3776663" y="4170363"/>
          <p14:tracePt t="71421" x="3786188" y="4170363"/>
          <p14:tracePt t="71934" x="3795713" y="4170363"/>
          <p14:tracePt t="71942" x="3822700" y="4170363"/>
          <p14:tracePt t="71950" x="3884613" y="4170363"/>
          <p14:tracePt t="71958" x="3956050" y="4170363"/>
          <p14:tracePt t="71972" x="4027488" y="4170363"/>
          <p14:tracePt t="71989" x="4160838" y="4170363"/>
          <p14:tracePt t="72006" x="4348163" y="4170363"/>
          <p14:tracePt t="72022" x="4608513" y="4170363"/>
          <p14:tracePt t="72039" x="4714875" y="4170363"/>
          <p14:tracePt t="72056" x="4776788" y="4170363"/>
          <p14:tracePt t="72072" x="4813300" y="4170363"/>
          <p14:tracePt t="72118" x="4822825" y="4170363"/>
          <p14:tracePt t="72551" x="4830763" y="4170363"/>
          <p14:tracePt t="72559" x="4848225" y="4170363"/>
          <p14:tracePt t="72567" x="4911725" y="4170363"/>
          <p14:tracePt t="72575" x="4983163" y="4170363"/>
          <p14:tracePt t="72590" x="5126038" y="4170363"/>
          <p14:tracePt t="72607" x="5295900" y="4170363"/>
          <p14:tracePt t="72624" x="5438775" y="4170363"/>
          <p14:tracePt t="72640" x="5599113" y="4170363"/>
          <p14:tracePt t="72657" x="5705475" y="4170363"/>
          <p14:tracePt t="72674" x="5786438" y="4160838"/>
          <p14:tracePt t="72690" x="5848350" y="4160838"/>
          <p14:tracePt t="72707" x="5929313" y="4160838"/>
          <p14:tracePt t="72724" x="6000750" y="4160838"/>
          <p14:tracePt t="72741" x="6045200" y="4160838"/>
          <p14:tracePt t="72757" x="6072188" y="4160838"/>
          <p14:tracePt t="73359" x="6062663" y="4160838"/>
          <p14:tracePt t="73367" x="6000750" y="4160838"/>
          <p14:tracePt t="73375" x="5902325" y="4179888"/>
          <p14:tracePt t="73392" x="5653088" y="4232275"/>
          <p14:tracePt t="73409" x="5322888" y="4295775"/>
          <p14:tracePt t="73425" x="4991100" y="4367213"/>
          <p14:tracePt t="73442" x="4732338" y="4429125"/>
          <p14:tracePt t="73459" x="4537075" y="4456113"/>
          <p14:tracePt t="73476" x="4394200" y="4483100"/>
          <p14:tracePt t="73492" x="4286250" y="4500563"/>
          <p14:tracePt t="73509" x="4214813" y="4518025"/>
          <p14:tracePt t="73526" x="4125913" y="4527550"/>
          <p14:tracePt t="73542" x="4027488" y="4545013"/>
          <p14:tracePt t="73559" x="3840163" y="4554538"/>
          <p14:tracePt t="73576" x="3732213" y="4572000"/>
          <p14:tracePt t="73592" x="3633788" y="4572000"/>
          <p14:tracePt t="73609" x="3509963" y="4572000"/>
          <p14:tracePt t="73626" x="3367088" y="4572000"/>
          <p14:tracePt t="73643" x="3214688" y="4589463"/>
          <p14:tracePt t="73659" x="3054350" y="4616450"/>
          <p14:tracePt t="73676" x="2884488" y="4660900"/>
          <p14:tracePt t="73693" x="2705100" y="4697413"/>
          <p14:tracePt t="73709" x="2517775" y="4732338"/>
          <p14:tracePt t="73726" x="2357438" y="4759325"/>
          <p14:tracePt t="73743" x="2214563" y="4786313"/>
          <p14:tracePt t="73760" x="2179638" y="4803775"/>
          <p14:tracePt t="73776" x="2170113" y="4803775"/>
          <p14:tracePt t="74039" x="2179638" y="4795838"/>
          <p14:tracePt t="74047" x="2205038" y="4786313"/>
          <p14:tracePt t="74055" x="2224088" y="4776788"/>
          <p14:tracePt t="74071" x="2232025" y="4776788"/>
          <p14:tracePt t="74079" x="2241550" y="4768850"/>
          <p14:tracePt t="74095" x="2259013" y="4768850"/>
          <p14:tracePt t="74119" x="2268538" y="4768850"/>
          <p14:tracePt t="74127" x="2276475" y="4759325"/>
          <p14:tracePt t="74144" x="2286000" y="4759325"/>
          <p14:tracePt t="74207" x="2295525" y="4759325"/>
          <p14:tracePt t="74223" x="2303463" y="4759325"/>
          <p14:tracePt t="74231" x="2312988" y="4759325"/>
          <p14:tracePt t="74239" x="2322513" y="4759325"/>
          <p14:tracePt t="74247" x="2330450" y="4759325"/>
          <p14:tracePt t="74261" x="2339975" y="4759325"/>
          <p14:tracePt t="74277" x="2357438" y="4759325"/>
          <p14:tracePt t="74294" x="2374900" y="4759325"/>
          <p14:tracePt t="74311" x="2419350" y="4759325"/>
          <p14:tracePt t="74327" x="2465388" y="4759325"/>
          <p14:tracePt t="74344" x="2517775" y="4751388"/>
          <p14:tracePt t="74361" x="2581275" y="4741863"/>
          <p14:tracePt t="74377" x="2660650" y="4732338"/>
          <p14:tracePt t="74394" x="2759075" y="4732338"/>
          <p14:tracePt t="74411" x="2874963" y="4732338"/>
          <p14:tracePt t="74428" x="3036888" y="4732338"/>
          <p14:tracePt t="74444" x="3187700" y="4732338"/>
          <p14:tracePt t="74461" x="3357563" y="4732338"/>
          <p14:tracePt t="74478" x="3544888" y="4732338"/>
          <p14:tracePt t="74494" x="3732213" y="4732338"/>
          <p14:tracePt t="74511" x="4017963" y="4732338"/>
          <p14:tracePt t="74528" x="4179888" y="4732338"/>
          <p14:tracePt t="74545" x="4286250" y="4732338"/>
          <p14:tracePt t="74561" x="4357688" y="4732338"/>
          <p14:tracePt t="74578" x="4402138" y="4732338"/>
          <p14:tracePt t="74595" x="4411663" y="4732338"/>
          <p14:tracePt t="74895" x="4419600" y="4732338"/>
          <p14:tracePt t="74903" x="4456113" y="4732338"/>
          <p14:tracePt t="74912" x="4527550" y="4732338"/>
          <p14:tracePt t="74929" x="4697413" y="4724400"/>
          <p14:tracePt t="74945" x="4875213" y="4714875"/>
          <p14:tracePt t="74962" x="5037138" y="4714875"/>
          <p14:tracePt t="74979" x="5126038" y="4714875"/>
          <p14:tracePt t="74996" x="5153025" y="4714875"/>
          <p14:tracePt t="75012" x="5160963" y="4714875"/>
          <p14:tracePt t="75055" x="5170488" y="4714875"/>
          <p14:tracePt t="75063" x="5197475" y="4705350"/>
          <p14:tracePt t="75079" x="5251450" y="4697413"/>
          <p14:tracePt t="75096" x="5313363" y="4687888"/>
          <p14:tracePt t="75113" x="5367338" y="4670425"/>
          <p14:tracePt t="75129" x="5411788" y="4660900"/>
          <p14:tracePt t="75146" x="5429250" y="4660900"/>
          <p14:tracePt t="75163" x="5446713" y="4660900"/>
          <p14:tracePt t="75179" x="5456238" y="4660900"/>
          <p14:tracePt t="75196" x="5465763" y="4660900"/>
          <p14:tracePt t="75213" x="5483225" y="4660900"/>
          <p14:tracePt t="75229" x="5518150" y="4660900"/>
          <p14:tracePt t="75246" x="5554663" y="4660900"/>
          <p14:tracePt t="75263" x="5608638" y="4660900"/>
          <p14:tracePt t="75279" x="5697538" y="4660900"/>
          <p14:tracePt t="75296" x="5803900" y="4660900"/>
          <p14:tracePt t="75313" x="5946775" y="4660900"/>
          <p14:tracePt t="75330" x="6089650" y="4652963"/>
          <p14:tracePt t="75346" x="6224588" y="4633913"/>
          <p14:tracePt t="75363" x="6348413" y="4608513"/>
          <p14:tracePt t="75380" x="6473825" y="4581525"/>
          <p14:tracePt t="75396" x="6589713" y="4554538"/>
          <p14:tracePt t="75413" x="6680200" y="4537075"/>
          <p14:tracePt t="75430" x="6724650" y="4537075"/>
          <p14:tracePt t="75447" x="6786563" y="4537075"/>
          <p14:tracePt t="75463" x="6848475" y="4537075"/>
          <p14:tracePt t="75480" x="6867525" y="4537075"/>
          <p14:tracePt t="75497" x="6875463" y="4537075"/>
          <p14:tracePt t="75607" x="6848475" y="4537075"/>
          <p14:tracePt t="75615" x="6777038" y="4554538"/>
          <p14:tracePt t="75623" x="6697663" y="4572000"/>
          <p14:tracePt t="75631" x="6599238" y="4589463"/>
          <p14:tracePt t="75647" x="6367463" y="4633913"/>
          <p14:tracePt t="75664" x="6126163" y="4679950"/>
          <p14:tracePt t="75680" x="5911850" y="4724400"/>
          <p14:tracePt t="75697" x="5705475" y="4768850"/>
          <p14:tracePt t="75714" x="5500688" y="4803775"/>
          <p14:tracePt t="75731" x="5303838" y="4848225"/>
          <p14:tracePt t="75747" x="5116513" y="4884738"/>
          <p14:tracePt t="75764" x="4929188" y="4919663"/>
          <p14:tracePt t="75781" x="4751388" y="4965700"/>
          <p14:tracePt t="75797" x="4581525" y="4991100"/>
          <p14:tracePt t="75814" x="4411663" y="5027613"/>
          <p14:tracePt t="75831" x="4214813" y="5062538"/>
          <p14:tracePt t="75847" x="4133850" y="5072063"/>
          <p14:tracePt t="75864" x="4054475" y="5072063"/>
          <p14:tracePt t="75881" x="3990975" y="5072063"/>
          <p14:tracePt t="75898" x="3938588" y="5072063"/>
          <p14:tracePt t="75914" x="3875088" y="5072063"/>
          <p14:tracePt t="75931" x="3795713" y="5072063"/>
          <p14:tracePt t="75948" x="3732213" y="5062538"/>
          <p14:tracePt t="75964" x="3643313" y="5054600"/>
          <p14:tracePt t="75981" x="3589338" y="5037138"/>
          <p14:tracePt t="75998" x="3536950" y="5027613"/>
          <p14:tracePt t="76014" x="3473450" y="5018088"/>
          <p14:tracePt t="76031" x="3402013" y="5010150"/>
          <p14:tracePt t="76048" x="3367088" y="5010150"/>
          <p14:tracePt t="76065" x="3313113" y="5010150"/>
          <p14:tracePt t="76081" x="3251200" y="5010150"/>
          <p14:tracePt t="76098" x="3187700" y="5010150"/>
          <p14:tracePt t="76115" x="3133725" y="5018088"/>
          <p14:tracePt t="76131" x="3098800" y="5018088"/>
          <p14:tracePt t="76148" x="3054350" y="5037138"/>
          <p14:tracePt t="76165" x="3036888" y="5037138"/>
          <p14:tracePt t="76182" x="3017838" y="5045075"/>
          <p14:tracePt t="76198" x="3009900" y="5045075"/>
          <p14:tracePt t="76751" x="3036888" y="5045075"/>
          <p14:tracePt t="76759" x="3081338" y="5045075"/>
          <p14:tracePt t="76767" x="3143250" y="5045075"/>
          <p14:tracePt t="76783" x="3197225" y="5045075"/>
          <p14:tracePt t="76799" x="3340100" y="5045075"/>
          <p14:tracePt t="76816" x="3411538" y="5045075"/>
          <p14:tracePt t="76833" x="3482975" y="5045075"/>
          <p14:tracePt t="76850" x="3544888" y="5045075"/>
          <p14:tracePt t="76866" x="3625850" y="5045075"/>
          <p14:tracePt t="76883" x="3741738" y="5045075"/>
          <p14:tracePt t="76900" x="3884613" y="5045075"/>
          <p14:tracePt t="76916" x="4037013" y="5045075"/>
          <p14:tracePt t="76933" x="4205288" y="5045075"/>
          <p14:tracePt t="76950" x="4357688" y="5045075"/>
          <p14:tracePt t="76967" x="4537075" y="5045075"/>
          <p14:tracePt t="76983" x="4822825" y="5045075"/>
          <p14:tracePt t="77000" x="5037138" y="5045075"/>
          <p14:tracePt t="77017" x="5241925" y="5045075"/>
          <p14:tracePt t="77033" x="5429250" y="5045075"/>
          <p14:tracePt t="77050" x="5581650" y="5045075"/>
          <p14:tracePt t="77067" x="5724525" y="5045075"/>
          <p14:tracePt t="77084" x="5830888" y="5045075"/>
          <p14:tracePt t="77100" x="5946775" y="5045075"/>
          <p14:tracePt t="77117" x="6027738" y="5045075"/>
          <p14:tracePt t="77134" x="6116638" y="5045075"/>
          <p14:tracePt t="77150" x="6188075" y="5045075"/>
          <p14:tracePt t="77167" x="6276975" y="5045075"/>
          <p14:tracePt t="77184" x="6330950" y="5045075"/>
          <p14:tracePt t="77200" x="6348413" y="5045075"/>
          <p14:tracePt t="77217" x="6375400" y="5045075"/>
          <p14:tracePt t="77234" x="6384925" y="5045075"/>
          <p14:tracePt t="77251" x="6402388" y="5045075"/>
          <p14:tracePt t="77267" x="6419850" y="5045075"/>
          <p14:tracePt t="77284" x="6438900" y="5045075"/>
          <p14:tracePt t="77301" x="6446838" y="5045075"/>
          <p14:tracePt t="77317" x="6456363" y="5045075"/>
          <p14:tracePt t="77351" x="6465888" y="5045075"/>
          <p14:tracePt t="77368" x="6473825" y="5045075"/>
          <p14:tracePt t="78192" x="6465888" y="5045075"/>
          <p14:tracePt t="78200" x="6411913" y="5045075"/>
          <p14:tracePt t="78208" x="6348413" y="5062538"/>
          <p14:tracePt t="78219" x="6269038" y="5081588"/>
          <p14:tracePt t="78236" x="6081713" y="5108575"/>
          <p14:tracePt t="78253" x="5894388" y="5153025"/>
          <p14:tracePt t="78269" x="5670550" y="5180013"/>
          <p14:tracePt t="78286" x="5500688" y="5214938"/>
          <p14:tracePt t="78303" x="5340350" y="5251450"/>
          <p14:tracePt t="78320" x="5160963" y="5276850"/>
          <p14:tracePt t="78336" x="5018088" y="5313363"/>
          <p14:tracePt t="78353" x="4867275" y="5340350"/>
          <p14:tracePt t="78370" x="4705350" y="5375275"/>
          <p14:tracePt t="78386" x="4554538" y="5411788"/>
          <p14:tracePt t="78403" x="4438650" y="5438775"/>
          <p14:tracePt t="78420" x="4322763" y="5456238"/>
          <p14:tracePt t="78437" x="4224338" y="5483225"/>
          <p14:tracePt t="78453" x="4152900" y="5491163"/>
          <p14:tracePt t="78470" x="4089400" y="5500688"/>
          <p14:tracePt t="78487" x="3990975" y="5518150"/>
          <p14:tracePt t="78503" x="3830638" y="5545138"/>
          <p14:tracePt t="78520" x="3732213" y="5572125"/>
          <p14:tracePt t="78537" x="3625850" y="5581650"/>
          <p14:tracePt t="78553" x="3554413" y="5608638"/>
          <p14:tracePt t="78570" x="3473450" y="5626100"/>
          <p14:tracePt t="78587" x="3402013" y="5634038"/>
          <p14:tracePt t="78604" x="3357563" y="5653088"/>
          <p14:tracePt t="78620" x="3303588" y="5661025"/>
          <p14:tracePt t="78637" x="3268663" y="5661025"/>
          <p14:tracePt t="78654" x="3224213" y="5670550"/>
          <p14:tracePt t="78670" x="3205163" y="5680075"/>
          <p14:tracePt t="78687" x="3197225" y="5680075"/>
          <p14:tracePt t="78704" x="3187700" y="5688013"/>
          <p14:tracePt t="78744" x="3179763" y="5688013"/>
          <p14:tracePt t="78760" x="3170238" y="5688013"/>
          <p14:tracePt t="78776" x="3160713" y="5688013"/>
          <p14:tracePt t="78800" x="3152775" y="5688013"/>
          <p14:tracePt t="78824" x="3143250" y="5688013"/>
          <p14:tracePt t="79368" x="3143250" y="5697538"/>
          <p14:tracePt t="81136" x="3133725" y="5697538"/>
          <p14:tracePt t="81144" x="3125788" y="5697538"/>
          <p14:tracePt t="81152" x="3098800" y="5697538"/>
          <p14:tracePt t="81160" x="3071813" y="5697538"/>
          <p14:tracePt t="81176" x="2965450" y="5661025"/>
          <p14:tracePt t="81193" x="2803525" y="5500688"/>
          <p14:tracePt t="81209" x="2732088" y="5465763"/>
          <p14:tracePt t="81226" x="2724150" y="5465763"/>
          <p14:tracePt t="148621" x="2724150" y="5456238"/>
          <p14:tracePt t="148725" x="2724150" y="5446713"/>
          <p14:tracePt t="148733" x="2705100" y="5438775"/>
          <p14:tracePt t="148742" x="2679700" y="5438775"/>
          <p14:tracePt t="148758" x="2643188" y="5419725"/>
          <p14:tracePt t="148775" x="2608263" y="5411788"/>
          <p14:tracePt t="148792" x="2581275" y="5402263"/>
          <p14:tracePt t="148809" x="2544763" y="5394325"/>
          <p14:tracePt t="148825" x="2465388" y="5367338"/>
          <p14:tracePt t="148842" x="2357438" y="5330825"/>
          <p14:tracePt t="148859" x="2268538" y="5286375"/>
          <p14:tracePt t="148875" x="2187575" y="5241925"/>
          <p14:tracePt t="148893" x="2054225" y="5062538"/>
          <p14:tracePt t="148909" x="1928813" y="4875213"/>
          <p14:tracePt t="148926" x="1731963" y="4660900"/>
          <p14:tracePt t="148943" x="1527175" y="4483100"/>
          <p14:tracePt t="148959" x="1347788" y="4348163"/>
          <p14:tracePt t="148976" x="1196975" y="4268788"/>
          <p14:tracePt t="148993" x="1089025" y="4197350"/>
          <p14:tracePt t="149009" x="1009650" y="4143375"/>
          <p14:tracePt t="149026" x="946150" y="4108450"/>
          <p14:tracePt t="149043" x="911225" y="4081463"/>
          <p14:tracePt t="149060" x="857250" y="4062413"/>
          <p14:tracePt t="149076" x="768350" y="4027488"/>
          <p14:tracePt t="149078" x="687388" y="3973513"/>
          <p14:tracePt t="149093" x="473075" y="3840163"/>
          <p14:tracePt t="149110" x="152400" y="3670300"/>
        </p14:tracePtLst>
      </p14:laserTraceLst>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609601"/>
            <a:ext cx="6347713" cy="527709"/>
          </a:xfrm>
          <a:prstGeom prst="rect">
            <a:avLst/>
          </a:prstGeom>
        </p:spPr>
        <p:txBody>
          <a:bodyPr vert="horz" wrap="square" lIns="0" tIns="95885" rIns="0" bIns="0" rtlCol="0" anchor="t">
            <a:spAutoFit/>
          </a:bodyPr>
          <a:lstStyle/>
          <a:p>
            <a:pPr marL="12700" marR="5080">
              <a:spcBef>
                <a:spcPts val="100"/>
              </a:spcBef>
            </a:pPr>
            <a:r>
              <a:rPr sz="2800" spc="-130" dirty="0"/>
              <a:t>Cloud Computing – Key  Characteristics</a:t>
            </a:r>
          </a:p>
        </p:txBody>
      </p:sp>
      <p:sp>
        <p:nvSpPr>
          <p:cNvPr id="8" name="object 8"/>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48</a:t>
            </a:fld>
            <a:endParaRPr dirty="0"/>
          </a:p>
        </p:txBody>
      </p:sp>
      <p:sp>
        <p:nvSpPr>
          <p:cNvPr id="7" name="object 7"/>
          <p:cNvSpPr txBox="1"/>
          <p:nvPr/>
        </p:nvSpPr>
        <p:spPr>
          <a:xfrm>
            <a:off x="2133600" y="1404765"/>
            <a:ext cx="6705601" cy="2461571"/>
          </a:xfrm>
          <a:prstGeom prst="rect">
            <a:avLst/>
          </a:prstGeom>
        </p:spPr>
        <p:txBody>
          <a:bodyPr vert="horz" wrap="square" lIns="0" tIns="65405" rIns="0" bIns="0" rtlCol="0">
            <a:spAutoFit/>
          </a:bodyPr>
          <a:lstStyle/>
          <a:p>
            <a:pPr marL="469900" indent="-457200">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On-demand self-service</a:t>
            </a:r>
          </a:p>
          <a:p>
            <a:pPr marL="988060" marR="464820" indent="-457200" algn="just">
              <a:lnSpc>
                <a:spcPct val="90000"/>
              </a:lnSpc>
              <a:spcBef>
                <a:spcPts val="740"/>
              </a:spcBef>
              <a:buClr>
                <a:schemeClr val="accent1"/>
              </a:buClr>
              <a:buSzPct val="80000"/>
              <a:buFont typeface="Wingdings 3" charset="2"/>
              <a:buChar char=""/>
            </a:pPr>
            <a:r>
              <a:rPr sz="2000" spc="-40" dirty="0">
                <a:solidFill>
                  <a:schemeClr val="tx1">
                    <a:lumMod val="75000"/>
                    <a:lumOff val="25000"/>
                  </a:schemeClr>
                </a:solidFill>
              </a:rPr>
              <a:t>Consumers can obtain, configure and deploy  cloud services without help from provider.</a:t>
            </a:r>
          </a:p>
          <a:p>
            <a:pPr marL="457200" indent="-457200" algn="just">
              <a:lnSpc>
                <a:spcPct val="90000"/>
              </a:lnSpc>
              <a:buClr>
                <a:schemeClr val="accent1"/>
              </a:buClr>
              <a:buSzPct val="80000"/>
              <a:buFont typeface="Wingdings 3" charset="2"/>
              <a:buChar char=""/>
            </a:pPr>
            <a:endParaRPr sz="2000" spc="-40" dirty="0">
              <a:solidFill>
                <a:schemeClr val="tx1">
                  <a:lumMod val="75000"/>
                  <a:lumOff val="25000"/>
                </a:schemeClr>
              </a:solidFill>
            </a:endParaRPr>
          </a:p>
          <a:p>
            <a:pPr marL="469900" indent="-457200" algn="just">
              <a:lnSpc>
                <a:spcPct val="90000"/>
              </a:lnSpc>
              <a:buClr>
                <a:schemeClr val="accent1"/>
              </a:buClr>
              <a:buSzPct val="80000"/>
              <a:buFont typeface="Wingdings 3" charset="2"/>
              <a:buChar char=""/>
            </a:pPr>
            <a:r>
              <a:rPr sz="2000" spc="-40" dirty="0">
                <a:solidFill>
                  <a:schemeClr val="tx1">
                    <a:lumMod val="75000"/>
                    <a:lumOff val="25000"/>
                  </a:schemeClr>
                </a:solidFill>
              </a:rPr>
              <a:t>Broad network access</a:t>
            </a:r>
          </a:p>
          <a:p>
            <a:pPr marL="988060" marR="5080" indent="-457200" algn="just">
              <a:lnSpc>
                <a:spcPct val="90000"/>
              </a:lnSpc>
              <a:spcBef>
                <a:spcPts val="735"/>
              </a:spcBef>
              <a:buClr>
                <a:schemeClr val="accent1"/>
              </a:buClr>
              <a:buSzPct val="80000"/>
              <a:buFont typeface="Wingdings 3" charset="2"/>
              <a:buChar char=""/>
            </a:pPr>
            <a:r>
              <a:rPr sz="2000" spc="-40" dirty="0">
                <a:solidFill>
                  <a:schemeClr val="tx1">
                    <a:lumMod val="75000"/>
                    <a:lumOff val="25000"/>
                  </a:schemeClr>
                </a:solidFill>
              </a:rPr>
              <a:t>Accessible from anywhere, from any  standardized platform (e.g. desktop computers,  laptops, mobile devices).</a:t>
            </a:r>
          </a:p>
        </p:txBody>
      </p:sp>
      <p:pic>
        <p:nvPicPr>
          <p:cNvPr id="10" name="Picture 9"/>
          <p:cNvPicPr>
            <a:picLocks noChangeAspect="1"/>
          </p:cNvPicPr>
          <p:nvPr/>
        </p:nvPicPr>
        <p:blipFill>
          <a:blip r:embed="rId2"/>
          <a:stretch>
            <a:fillRect/>
          </a:stretch>
        </p:blipFill>
        <p:spPr>
          <a:xfrm>
            <a:off x="8610600" y="6248400"/>
            <a:ext cx="1847850" cy="400050"/>
          </a:xfrm>
          <a:prstGeom prst="rect">
            <a:avLst/>
          </a:prstGeom>
        </p:spPr>
      </p:pic>
      <p:sp>
        <p:nvSpPr>
          <p:cNvPr id="11" name="Rectangle 10"/>
          <p:cNvSpPr/>
          <p:nvPr/>
        </p:nvSpPr>
        <p:spPr>
          <a:xfrm>
            <a:off x="1985646" y="3923802"/>
            <a:ext cx="7005955" cy="2121093"/>
          </a:xfrm>
          <a:prstGeom prst="rect">
            <a:avLst/>
          </a:prstGeom>
        </p:spPr>
        <p:txBody>
          <a:bodyPr wrap="square">
            <a:spAutoFit/>
          </a:bodyPr>
          <a:lstStyle/>
          <a:p>
            <a:pPr marL="12700" indent="-457200">
              <a:lnSpc>
                <a:spcPct val="90000"/>
              </a:lnSpc>
              <a:spcBef>
                <a:spcPts val="515"/>
              </a:spcBef>
              <a:buClr>
                <a:schemeClr val="accent1"/>
              </a:buClr>
              <a:buSzPct val="80000"/>
              <a:buFont typeface="Wingdings 3" charset="2"/>
              <a:buChar char=""/>
            </a:pPr>
            <a:r>
              <a:rPr lang="en-US" sz="2000" b="1" spc="-40" dirty="0">
                <a:solidFill>
                  <a:schemeClr val="tx1">
                    <a:lumMod val="75000"/>
                    <a:lumOff val="25000"/>
                  </a:schemeClr>
                </a:solidFill>
              </a:rPr>
              <a:t>Resource pooling</a:t>
            </a:r>
          </a:p>
          <a:p>
            <a:pPr marL="988060" marR="5080" lvl="1" indent="-457200" algn="just">
              <a:lnSpc>
                <a:spcPct val="90000"/>
              </a:lnSpc>
              <a:spcBef>
                <a:spcPts val="690"/>
              </a:spcBef>
              <a:buClr>
                <a:schemeClr val="accent1"/>
              </a:buClr>
              <a:buSzPct val="80000"/>
              <a:buFont typeface="Wingdings 3" charset="2"/>
              <a:buChar char=""/>
            </a:pPr>
            <a:r>
              <a:rPr lang="en-US" sz="2000" spc="-40" dirty="0">
                <a:solidFill>
                  <a:schemeClr val="tx1">
                    <a:lumMod val="75000"/>
                    <a:lumOff val="25000"/>
                  </a:schemeClr>
                </a:solidFill>
              </a:rPr>
              <a:t>Provider’s computing resources are pooled  to serve multiple consumers, with different  physical and virtual resources dynamically  assigned and reassigned according to  consumer demand. Examples of resources  include storage, processing, memory, and  network bandwidth.</a:t>
            </a:r>
          </a:p>
        </p:txBody>
      </p:sp>
    </p:spTree>
  </p:cSld>
  <p:clrMapOvr>
    <a:masterClrMapping/>
  </p:clrMapOvr>
  <mc:AlternateContent xmlns:mc="http://schemas.openxmlformats.org/markup-compatibility/2006" xmlns:p14="http://schemas.microsoft.com/office/powerpoint/2010/main">
    <mc:Choice Requires="p14">
      <p:transition spd="slow" p14:dur="2000" advTm="100780"/>
    </mc:Choice>
    <mc:Fallback xmlns="">
      <p:transition spd="slow" advTm="100780"/>
    </mc:Fallback>
  </mc:AlternateContent>
  <p:extLst>
    <p:ext uri="{3A86A75C-4F4B-4683-9AE1-C65F6400EC91}">
      <p14:laserTraceLst xmlns:p14="http://schemas.microsoft.com/office/powerpoint/2010/main">
        <p14:tracePtLst>
          <p14:tracePt t="3392" x="80963" y="500063"/>
          <p14:tracePt t="3401" x="152400" y="500063"/>
          <p14:tracePt t="3418" x="285750" y="500063"/>
          <p14:tracePt t="3435" x="384175" y="500063"/>
          <p14:tracePt t="3451" x="455613" y="500063"/>
          <p14:tracePt t="3468" x="482600" y="500063"/>
          <p14:tracePt t="3485" x="500063" y="500063"/>
          <p14:tracePt t="4049" x="509588" y="500063"/>
          <p14:tracePt t="4056" x="527050" y="500063"/>
          <p14:tracePt t="4069" x="588963" y="500063"/>
          <p14:tracePt t="4086" x="704850" y="517525"/>
          <p14:tracePt t="4102" x="955675" y="571500"/>
          <p14:tracePt t="4119" x="1428750" y="669925"/>
          <p14:tracePt t="4136" x="2384425" y="785813"/>
          <p14:tracePt t="4152" x="3187700" y="803275"/>
          <p14:tracePt t="4169" x="4054475" y="803275"/>
          <p14:tracePt t="4186" x="4813300" y="839788"/>
          <p14:tracePt t="4203" x="5330825" y="847725"/>
          <p14:tracePt t="4219" x="5715000" y="884238"/>
          <p14:tracePt t="4236" x="5894388" y="919163"/>
          <p14:tracePt t="4253" x="5983288" y="946150"/>
          <p14:tracePt t="4269" x="6010275" y="965200"/>
          <p14:tracePt t="4286" x="6027738" y="1009650"/>
          <p14:tracePt t="4303" x="6027738" y="1044575"/>
          <p14:tracePt t="4320" x="6018213" y="1143000"/>
          <p14:tracePt t="4336" x="5991225" y="1223963"/>
          <p14:tracePt t="4353" x="5946775" y="1330325"/>
          <p14:tracePt t="4370" x="5848350" y="1482725"/>
          <p14:tracePt t="4386" x="5661025" y="1697038"/>
          <p14:tracePt t="4403" x="5348288" y="1982788"/>
          <p14:tracePt t="4420" x="4894263" y="2366963"/>
          <p14:tracePt t="4436" x="4411663" y="2786063"/>
          <p14:tracePt t="4453" x="3946525" y="3214688"/>
          <p14:tracePt t="4470" x="3544888" y="3562350"/>
          <p14:tracePt t="4486" x="3160713" y="3875088"/>
          <p14:tracePt t="4503" x="2705100" y="4170363"/>
          <p14:tracePt t="4520" x="1847850" y="4643438"/>
          <p14:tracePt t="4536" x="1250950" y="4911725"/>
          <p14:tracePt t="4553" x="554038" y="5170488"/>
          <p14:tracePt t="5488" x="71438" y="3544888"/>
          <p14:tracePt t="5496" x="303213" y="3330575"/>
          <p14:tracePt t="5505" x="608013" y="3062288"/>
          <p14:tracePt t="5522" x="1312863" y="2562225"/>
          <p14:tracePt t="5539" x="1990725" y="2232025"/>
          <p14:tracePt t="5555" x="2455863" y="2071688"/>
          <p14:tracePt t="5572" x="2911475" y="1982788"/>
          <p14:tracePt t="5589" x="3357563" y="1884363"/>
          <p14:tracePt t="5605" x="3830638" y="1785938"/>
          <p14:tracePt t="5622" x="4133850" y="1751013"/>
          <p14:tracePt t="5639" x="4313238" y="1751013"/>
          <p14:tracePt t="5656" x="4581525" y="1973263"/>
          <p14:tracePt t="5672" x="4803775" y="2527300"/>
          <p14:tracePt t="5689" x="4911725" y="3536950"/>
          <p14:tracePt t="5706" x="4751388" y="4786313"/>
          <p14:tracePt t="5722" x="4286250" y="6126163"/>
          <p14:tracePt t="5739" x="3786188" y="6848475"/>
          <p14:tracePt t="5756" x="3295650" y="6848475"/>
          <p14:tracePt t="5773" x="2803525" y="6848475"/>
          <p14:tracePt t="5789" x="2322513" y="6848475"/>
          <p14:tracePt t="5806" x="1812925" y="6848475"/>
          <p14:tracePt t="6088" x="71438" y="6348413"/>
          <p14:tracePt t="6096" x="115888" y="6313488"/>
          <p14:tracePt t="6106" x="160338" y="6286500"/>
          <p14:tracePt t="6123" x="187325" y="6269038"/>
          <p14:tracePt t="6140" x="196850" y="6269038"/>
          <p14:tracePt t="6208" x="204788" y="6269038"/>
          <p14:tracePt t="6216" x="214313" y="6303963"/>
          <p14:tracePt t="6224" x="223838" y="6367463"/>
          <p14:tracePt t="6240" x="250825" y="6500813"/>
          <p14:tracePt t="6257" x="295275" y="6653213"/>
          <p14:tracePt t="10337" x="0" y="0"/>
        </p14:tracePtLst>
        <p14:tracePtLst>
          <p14:tracePt t="13169" x="625475" y="5108575"/>
          <p14:tracePt t="13490" x="625475" y="5089525"/>
          <p14:tracePt t="13498" x="652463" y="5037138"/>
          <p14:tracePt t="13507" x="687388" y="4983163"/>
          <p14:tracePt t="13524" x="812800" y="4813300"/>
          <p14:tracePt t="13540" x="1054100" y="4491038"/>
          <p14:tracePt t="13557" x="1527175" y="3946525"/>
          <p14:tracePt t="13574" x="2197100" y="3108325"/>
          <p14:tracePt t="13590" x="2884488" y="2312988"/>
          <p14:tracePt t="13607" x="3276600" y="1795463"/>
          <p14:tracePt t="13624" x="3411538" y="1581150"/>
          <p14:tracePt t="13641" x="3465513" y="1482725"/>
          <p14:tracePt t="13657" x="3473450" y="1411288"/>
          <p14:tracePt t="13674" x="3473450" y="1401763"/>
          <p14:tracePt t="13722" x="3465513" y="1393825"/>
          <p14:tracePt t="13730" x="3411538" y="1384300"/>
          <p14:tracePt t="13740" x="3330575" y="1384300"/>
          <p14:tracePt t="13757" x="3108325" y="1384300"/>
          <p14:tracePt t="13774" x="2867025" y="1384300"/>
          <p14:tracePt t="13791" x="2670175" y="1384300"/>
          <p14:tracePt t="13808" x="2571750" y="1384300"/>
          <p14:tracePt t="13824" x="2536825" y="1384300"/>
          <p14:tracePt t="13841" x="2527300" y="1384300"/>
          <p14:tracePt t="13858" x="2455863" y="1384300"/>
          <p14:tracePt t="13874" x="2357438" y="1384300"/>
          <p14:tracePt t="13891" x="2224088" y="1401763"/>
          <p14:tracePt t="13908" x="2062163" y="1446213"/>
          <p14:tracePt t="13924" x="1884363" y="1517650"/>
          <p14:tracePt t="13941" x="1687513" y="1598613"/>
          <p14:tracePt t="13958" x="1517650" y="1697038"/>
          <p14:tracePt t="13975" x="1401763" y="1758950"/>
          <p14:tracePt t="13991" x="1366838" y="1776413"/>
          <p14:tracePt t="14008" x="1366838" y="1785938"/>
          <p14:tracePt t="14130" x="1357313" y="1785938"/>
          <p14:tracePt t="14138" x="1330325" y="1785938"/>
          <p14:tracePt t="14146" x="1295400" y="1785938"/>
          <p14:tracePt t="14158" x="1241425" y="1785938"/>
          <p14:tracePt t="14175" x="1160463" y="1785938"/>
          <p14:tracePt t="14192" x="1098550" y="1785938"/>
          <p14:tracePt t="14208" x="1081088" y="1785938"/>
          <p14:tracePt t="14370" x="1081088" y="1776413"/>
          <p14:tracePt t="14378" x="1098550" y="1776413"/>
          <p14:tracePt t="14392" x="1108075" y="1758950"/>
          <p14:tracePt t="14408" x="1143000" y="1741488"/>
          <p14:tracePt t="14425" x="1196975" y="1724025"/>
          <p14:tracePt t="14442" x="1285875" y="1714500"/>
          <p14:tracePt t="14458" x="1330325" y="1714500"/>
          <p14:tracePt t="14475" x="1401763" y="1714500"/>
          <p14:tracePt t="14492" x="1500188" y="1714500"/>
          <p14:tracePt t="14509" x="1589088" y="1714500"/>
          <p14:tracePt t="14525" x="1687513" y="1714500"/>
          <p14:tracePt t="14542" x="1785938" y="1714500"/>
          <p14:tracePt t="14559" x="1857375" y="1714500"/>
          <p14:tracePt t="14576" x="1928813" y="1714500"/>
          <p14:tracePt t="14592" x="1990725" y="1714500"/>
          <p14:tracePt t="14609" x="2081213" y="1714500"/>
          <p14:tracePt t="14626" x="2133600" y="1714500"/>
          <p14:tracePt t="14643" x="2179638" y="1714500"/>
          <p14:tracePt t="14659" x="2224088" y="1714500"/>
          <p14:tracePt t="14676" x="2295525" y="1714500"/>
          <p14:tracePt t="14693" x="2374900" y="1714500"/>
          <p14:tracePt t="14709" x="2446338" y="1714500"/>
          <p14:tracePt t="14726" x="2527300" y="1714500"/>
          <p14:tracePt t="14743" x="2616200" y="1704975"/>
          <p14:tracePt t="14760" x="2705100" y="1687513"/>
          <p14:tracePt t="14776" x="2803525" y="1670050"/>
          <p14:tracePt t="14793" x="2894013" y="1670050"/>
          <p14:tracePt t="14810" x="3017838" y="1670050"/>
          <p14:tracePt t="14826" x="3081338" y="1670050"/>
          <p14:tracePt t="14843" x="3152775" y="1670050"/>
          <p14:tracePt t="14860" x="3214688" y="1660525"/>
          <p14:tracePt t="14877" x="3276600" y="1652588"/>
          <p14:tracePt t="14893" x="3357563" y="1633538"/>
          <p14:tracePt t="14910" x="3419475" y="1616075"/>
          <p14:tracePt t="14927" x="3482975" y="1616075"/>
          <p14:tracePt t="14943" x="3544888" y="1598613"/>
          <p14:tracePt t="14960" x="3598863" y="1581150"/>
          <p14:tracePt t="14977" x="3643313" y="1581150"/>
          <p14:tracePt t="14994" x="3724275" y="1581150"/>
          <p14:tracePt t="15010" x="3803650" y="1581150"/>
          <p14:tracePt t="15027" x="3884613" y="1571625"/>
          <p14:tracePt t="15043" x="3956050" y="1554163"/>
          <p14:tracePt t="15060" x="4010025" y="1544638"/>
          <p14:tracePt t="15076" x="4044950" y="1536700"/>
          <p14:tracePt t="15093" x="4098925" y="1527175"/>
          <p14:tracePt t="15110" x="4125913" y="1517650"/>
          <p14:tracePt t="15126" x="4143375" y="1517650"/>
          <p14:tracePt t="15143" x="4152900" y="1517650"/>
          <p14:tracePt t="15234" x="4160838" y="1517650"/>
          <p14:tracePt t="15243" x="4152900" y="1536700"/>
          <p14:tracePt t="15250" x="4152900" y="1562100"/>
          <p14:tracePt t="15260" x="4133850" y="1589088"/>
          <p14:tracePt t="15277" x="4108450" y="1660525"/>
          <p14:tracePt t="15294" x="4089400" y="1704975"/>
          <p14:tracePt t="15311" x="4071938" y="1741488"/>
          <p14:tracePt t="15328" x="4044950" y="1785938"/>
          <p14:tracePt t="15344" x="4010025" y="1847850"/>
          <p14:tracePt t="15360" x="3938588" y="1946275"/>
          <p14:tracePt t="15377" x="3776663" y="2143125"/>
          <p14:tracePt t="15394" x="3633788" y="2286000"/>
          <p14:tracePt t="15410" x="3490913" y="2401888"/>
          <p14:tracePt t="15427" x="3348038" y="2527300"/>
          <p14:tracePt t="15444" x="3214688" y="2633663"/>
          <p14:tracePt t="15461" x="3108325" y="2724150"/>
          <p14:tracePt t="15477" x="3009900" y="2795588"/>
          <p14:tracePt t="15494" x="2928938" y="2840038"/>
          <p14:tracePt t="15511" x="2847975" y="2901950"/>
          <p14:tracePt t="15527" x="2751138" y="2955925"/>
          <p14:tracePt t="15544" x="2670175" y="3000375"/>
          <p14:tracePt t="15561" x="2581275" y="3044825"/>
          <p14:tracePt t="15577" x="2428875" y="3098800"/>
          <p14:tracePt t="15594" x="2347913" y="3108325"/>
          <p14:tracePt t="15611" x="2276475" y="3125788"/>
          <p14:tracePt t="15628" x="2205038" y="3143250"/>
          <p14:tracePt t="15644" x="2108200" y="3152775"/>
          <p14:tracePt t="15661" x="1955800" y="3160713"/>
          <p14:tracePt t="15678" x="1795463" y="3160713"/>
          <p14:tracePt t="15694" x="1652588" y="3160713"/>
          <p14:tracePt t="15711" x="1544638" y="3160713"/>
          <p14:tracePt t="15728" x="1473200" y="3152775"/>
          <p14:tracePt t="15761" x="1465263" y="3152775"/>
          <p14:tracePt t="15794" x="1455738" y="3152775"/>
          <p14:tracePt t="15802" x="1446213" y="3143250"/>
          <p14:tracePt t="15811" x="1419225" y="3125788"/>
          <p14:tracePt t="15828" x="1357313" y="3089275"/>
          <p14:tracePt t="15845" x="1276350" y="3044825"/>
          <p14:tracePt t="15861" x="1196975" y="3000375"/>
          <p14:tracePt t="15878" x="1152525" y="2973388"/>
          <p14:tracePt t="15895" x="1125538" y="2955925"/>
          <p14:tracePt t="16202" x="1152525" y="2946400"/>
          <p14:tracePt t="16210" x="1204913" y="2938463"/>
          <p14:tracePt t="16218" x="1250950" y="2928938"/>
          <p14:tracePt t="16229" x="1303338" y="2919413"/>
          <p14:tracePt t="16246" x="1393825" y="2911475"/>
          <p14:tracePt t="16262" x="1473200" y="2911475"/>
          <p14:tracePt t="16279" x="1554163" y="2911475"/>
          <p14:tracePt t="16296" x="1598613" y="2911475"/>
          <p14:tracePt t="16312" x="1633538" y="2911475"/>
          <p14:tracePt t="16329" x="1660525" y="2911475"/>
          <p14:tracePt t="16330" x="1687513" y="2911475"/>
          <p14:tracePt t="16346" x="1741488" y="2911475"/>
          <p14:tracePt t="16363" x="1795463" y="2911475"/>
          <p14:tracePt t="16379" x="1866900" y="2911475"/>
          <p14:tracePt t="16396" x="1928813" y="2911475"/>
          <p14:tracePt t="16413" x="1990725" y="2911475"/>
          <p14:tracePt t="16429" x="2036763" y="2911475"/>
          <p14:tracePt t="16446" x="2081213" y="2911475"/>
          <p14:tracePt t="16463" x="2116138" y="2911475"/>
          <p14:tracePt t="16479" x="2160588" y="2911475"/>
          <p14:tracePt t="16496" x="2224088" y="2911475"/>
          <p14:tracePt t="16513" x="2303463" y="2911475"/>
          <p14:tracePt t="16530" x="2419350" y="2911475"/>
          <p14:tracePt t="16546" x="2517775" y="2911475"/>
          <p14:tracePt t="16563" x="2608263" y="2911475"/>
          <p14:tracePt t="16580" x="2687638" y="2911475"/>
          <p14:tracePt t="16596" x="2786063" y="2911475"/>
          <p14:tracePt t="16613" x="2894013" y="2901950"/>
          <p14:tracePt t="16630" x="3000375" y="2894013"/>
          <p14:tracePt t="16646" x="3071813" y="2884488"/>
          <p14:tracePt t="16663" x="3160713" y="2874963"/>
          <p14:tracePt t="16680" x="3205163" y="2874963"/>
          <p14:tracePt t="16697" x="3268663" y="2874963"/>
          <p14:tracePt t="16713" x="3330575" y="2857500"/>
          <p14:tracePt t="16730" x="3411538" y="2840038"/>
          <p14:tracePt t="16747" x="3465513" y="2830513"/>
          <p14:tracePt t="16763" x="3554413" y="2813050"/>
          <p14:tracePt t="16780" x="3625850" y="2803525"/>
          <p14:tracePt t="16797" x="3687763" y="2786063"/>
          <p14:tracePt t="16814" x="3732213" y="2776538"/>
          <p14:tracePt t="16830" x="3741738" y="2776538"/>
          <p14:tracePt t="17026" x="3724275" y="2795588"/>
          <p14:tracePt t="17034" x="3687763" y="2840038"/>
          <p14:tracePt t="17042" x="3616325" y="2894013"/>
          <p14:tracePt t="17050" x="3527425" y="2955925"/>
          <p14:tracePt t="17064" x="3438525" y="3036888"/>
          <p14:tracePt t="17081" x="3160713" y="3295650"/>
          <p14:tracePt t="17098" x="2679700" y="3670300"/>
          <p14:tracePt t="17114" x="2393950" y="3884613"/>
          <p14:tracePt t="17131" x="2170113" y="4054475"/>
          <p14:tracePt t="17148" x="2000250" y="4160838"/>
          <p14:tracePt t="17164" x="1884363" y="4232275"/>
          <p14:tracePt t="17181" x="1795463" y="4268788"/>
          <p14:tracePt t="17198" x="1687513" y="4303713"/>
          <p14:tracePt t="17214" x="1608138" y="4340225"/>
          <p14:tracePt t="17231" x="1517650" y="4357688"/>
          <p14:tracePt t="17248" x="1438275" y="4375150"/>
          <p14:tracePt t="17264" x="1357313" y="4384675"/>
          <p14:tracePt t="17281" x="1268413" y="4402138"/>
          <p14:tracePt t="17298" x="1098550" y="4446588"/>
          <p14:tracePt t="17315" x="965200" y="4473575"/>
          <p14:tracePt t="17331" x="839788" y="4518025"/>
          <p14:tracePt t="17348" x="714375" y="4572000"/>
          <p14:tracePt t="17365" x="608013" y="4608513"/>
          <p14:tracePt t="17382" x="544513" y="4633913"/>
          <p14:tracePt t="17398" x="527050" y="4643438"/>
          <p14:tracePt t="17415" x="517525" y="4643438"/>
          <p14:tracePt t="17571" x="536575" y="4616450"/>
          <p14:tracePt t="17579" x="554038" y="4589463"/>
          <p14:tracePt t="17587" x="571500" y="4572000"/>
          <p14:tracePt t="17599" x="581025" y="4545013"/>
          <p14:tracePt t="17616" x="608013" y="4510088"/>
          <p14:tracePt t="17633" x="615950" y="4491038"/>
          <p14:tracePt t="17649" x="625475" y="4483100"/>
          <p14:tracePt t="17666" x="652463" y="4465638"/>
          <p14:tracePt t="17683" x="660400" y="4456113"/>
          <p14:tracePt t="17716" x="669925" y="4456113"/>
          <p14:tracePt t="17733" x="679450" y="4456113"/>
          <p14:tracePt t="17749" x="704850" y="4456113"/>
          <p14:tracePt t="17766" x="731838" y="4456113"/>
          <p14:tracePt t="17783" x="768350" y="4456113"/>
          <p14:tracePt t="17800" x="776288" y="4456113"/>
          <p14:tracePt t="17816" x="795338" y="4456113"/>
          <p14:tracePt t="17833" x="803275" y="4456113"/>
          <p14:tracePt t="19019" x="812800" y="4456113"/>
          <p14:tracePt t="19027" x="839788" y="4465638"/>
          <p14:tracePt t="19035" x="911225" y="4473575"/>
          <p14:tracePt t="19052" x="1125538" y="4473575"/>
          <p14:tracePt t="19069" x="1347788" y="4473575"/>
          <p14:tracePt t="19085" x="1536700" y="4465638"/>
          <p14:tracePt t="19103" x="1652588" y="4456113"/>
          <p14:tracePt t="19119" x="1714500" y="4446588"/>
          <p14:tracePt t="19136" x="1751013" y="4438650"/>
          <p14:tracePt t="19153" x="1785938" y="4419600"/>
          <p14:tracePt t="19169" x="1857375" y="4419600"/>
          <p14:tracePt t="19186" x="1919288" y="4402138"/>
          <p14:tracePt t="19203" x="2036763" y="4384675"/>
          <p14:tracePt t="19219" x="2108200" y="4384675"/>
          <p14:tracePt t="19236" x="2170113" y="4375150"/>
          <p14:tracePt t="19253" x="2214563" y="4367213"/>
          <p14:tracePt t="19269" x="2241550" y="4357688"/>
          <p14:tracePt t="19286" x="2259013" y="4357688"/>
          <p14:tracePt t="23708" x="2224088" y="4367213"/>
          <p14:tracePt t="23716" x="2125663" y="4438650"/>
          <p14:tracePt t="23729" x="1955800" y="4537075"/>
          <p14:tracePt t="23746" x="1509713" y="4795838"/>
          <p14:tracePt t="23763" x="955675" y="5126038"/>
          <p14:tracePt t="23780" x="98425" y="5634038"/>
          <p14:tracePt t="24180" x="115888" y="4687888"/>
          <p14:tracePt t="24188" x="384175" y="4581525"/>
          <p14:tracePt t="24197" x="704850" y="4483100"/>
          <p14:tracePt t="24214" x="1347788" y="4330700"/>
          <p14:tracePt t="24230" x="1946275" y="4205288"/>
          <p14:tracePt t="24247" x="2374900" y="4108450"/>
          <p14:tracePt t="24264" x="2616200" y="4062413"/>
          <p14:tracePt t="24281" x="2751138" y="4037013"/>
          <p14:tracePt t="24297" x="2840038" y="4017963"/>
          <p14:tracePt t="24314" x="2911475" y="4017963"/>
          <p14:tracePt t="24331" x="3000375" y="4017963"/>
          <p14:tracePt t="24333" x="3036888" y="4017963"/>
          <p14:tracePt t="24347" x="3098800" y="4017963"/>
          <p14:tracePt t="24364" x="3143250" y="4044950"/>
          <p14:tracePt t="24381" x="3179763" y="4054475"/>
          <p14:tracePt t="24397" x="3205163" y="4071938"/>
          <p14:tracePt t="24414" x="3214688" y="4081463"/>
          <p14:tracePt t="24788" x="3205163" y="4089400"/>
          <p14:tracePt t="24812" x="3197225" y="4089400"/>
          <p14:tracePt t="24820" x="3187700" y="4089400"/>
          <p14:tracePt t="24832" x="3170238" y="4089400"/>
          <p14:tracePt t="24849" x="3152775" y="4071938"/>
          <p14:tracePt t="24865" x="3133725" y="4054475"/>
          <p14:tracePt t="24882" x="3089275" y="4044950"/>
          <p14:tracePt t="24899" x="3017838" y="4017963"/>
          <p14:tracePt t="24916" x="2911475" y="4010025"/>
          <p14:tracePt t="24932" x="2857500" y="4010025"/>
          <p14:tracePt t="24949" x="2803525" y="4010025"/>
          <p14:tracePt t="24965" x="2759075" y="4010025"/>
          <p14:tracePt t="24982" x="2652713" y="4000500"/>
          <p14:tracePt t="24999" x="2536825" y="3990975"/>
          <p14:tracePt t="25015" x="2393950" y="3965575"/>
          <p14:tracePt t="25032" x="2251075" y="3929063"/>
          <p14:tracePt t="25049" x="2116138" y="3884613"/>
          <p14:tracePt t="25065" x="1982788" y="3822700"/>
          <p14:tracePt t="25082" x="1839913" y="3724275"/>
          <p14:tracePt t="25099" x="1704975" y="3633788"/>
          <p14:tracePt t="25115" x="1571625" y="3438525"/>
          <p14:tracePt t="25132" x="1517650" y="3295650"/>
          <p14:tracePt t="25149" x="1482725" y="3152775"/>
          <p14:tracePt t="25165" x="1482725" y="2982913"/>
          <p14:tracePt t="25182" x="1482725" y="2822575"/>
          <p14:tracePt t="25199" x="1500188" y="2670175"/>
          <p14:tracePt t="25216" x="1536700" y="2571750"/>
          <p14:tracePt t="25232" x="1589088" y="2482850"/>
          <p14:tracePt t="25249" x="1633538" y="2411413"/>
          <p14:tracePt t="25266" x="1679575" y="2366963"/>
          <p14:tracePt t="25283" x="1714500" y="2339975"/>
          <p14:tracePt t="25300" x="1751013" y="2312988"/>
          <p14:tracePt t="25316" x="1758950" y="2303463"/>
          <p14:tracePt t="25333" x="1758950" y="2295525"/>
          <p14:tracePt t="27573" x="1776413" y="2295525"/>
          <p14:tracePt t="27581" x="1776413" y="2276475"/>
          <p14:tracePt t="27589" x="1785938" y="2268538"/>
          <p14:tracePt t="27604" x="1795463" y="2259013"/>
          <p14:tracePt t="27717" x="1795463" y="2251075"/>
          <p14:tracePt t="28189" x="1803400" y="2224088"/>
          <p14:tracePt t="28197" x="1812925" y="2170113"/>
          <p14:tracePt t="28206" x="1822450" y="2125663"/>
          <p14:tracePt t="28223" x="1830388" y="2062163"/>
          <p14:tracePt t="28239" x="1830388" y="2000250"/>
          <p14:tracePt t="28256" x="1830388" y="1938338"/>
          <p14:tracePt t="28273" x="1830388" y="1874838"/>
          <p14:tracePt t="28289" x="1830388" y="1822450"/>
          <p14:tracePt t="28306" x="1830388" y="1785938"/>
          <p14:tracePt t="28323" x="1830388" y="1758950"/>
          <p14:tracePt t="28981" x="1847850" y="1741488"/>
          <p14:tracePt t="28989" x="1893888" y="1724025"/>
          <p14:tracePt t="28997" x="1973263" y="1687513"/>
          <p14:tracePt t="29008" x="2036763" y="1660525"/>
          <p14:tracePt t="29024" x="2125663" y="1643063"/>
          <p14:tracePt t="29041" x="2170113" y="1625600"/>
          <p14:tracePt t="29058" x="2179638" y="1625600"/>
          <p14:tracePt t="29389" x="2187575" y="1625600"/>
          <p14:tracePt t="29397" x="2214563" y="1625600"/>
          <p14:tracePt t="29409" x="2286000" y="1616075"/>
          <p14:tracePt t="29425" x="2419350" y="1598613"/>
          <p14:tracePt t="29442" x="2465388" y="1598613"/>
          <p14:tracePt t="29459" x="2482850" y="1598613"/>
          <p14:tracePt t="29717" x="2509838" y="1598613"/>
          <p14:tracePt t="29725" x="2581275" y="1589088"/>
          <p14:tracePt t="29733" x="2670175" y="1581150"/>
          <p14:tracePt t="29742" x="2741613" y="1562100"/>
          <p14:tracePt t="29759" x="2867025" y="1554163"/>
          <p14:tracePt t="29776" x="2990850" y="1554163"/>
          <p14:tracePt t="29793" x="3116263" y="1554163"/>
          <p14:tracePt t="29809" x="3187700" y="1554163"/>
          <p14:tracePt t="29826" x="3241675" y="1554163"/>
          <p14:tracePt t="29829" x="3251200" y="1554163"/>
          <p14:tracePt t="29843" x="3268663" y="1554163"/>
          <p14:tracePt t="29859" x="3295650" y="1554163"/>
          <p14:tracePt t="29877" x="3348038" y="1554163"/>
          <p14:tracePt t="29893" x="3411538" y="1554163"/>
          <p14:tracePt t="29910" x="3500438" y="1554163"/>
          <p14:tracePt t="29926" x="3598863" y="1554163"/>
          <p14:tracePt t="29943" x="3670300" y="1554163"/>
          <p14:tracePt t="29960" x="3732213" y="1554163"/>
          <p14:tracePt t="29976" x="3776663" y="1554163"/>
          <p14:tracePt t="29993" x="3813175" y="1554163"/>
          <p14:tracePt t="30010" x="3867150" y="1554163"/>
          <p14:tracePt t="30027" x="3938588" y="1554163"/>
          <p14:tracePt t="30043" x="4010025" y="1554163"/>
          <p14:tracePt t="30059" x="4081463" y="1544638"/>
          <p14:tracePt t="30076" x="4187825" y="1527175"/>
          <p14:tracePt t="30093" x="4224338" y="1527175"/>
          <p14:tracePt t="30110" x="4241800" y="1527175"/>
          <p14:tracePt t="30127" x="4251325" y="1527175"/>
          <p14:tracePt t="30253" x="4241800" y="1571625"/>
          <p14:tracePt t="30261" x="4197350" y="1633538"/>
          <p14:tracePt t="30269" x="4152900" y="1687513"/>
          <p14:tracePt t="30278" x="4108450" y="1741488"/>
          <p14:tracePt t="30294" x="4010025" y="1830388"/>
          <p14:tracePt t="30311" x="3911600" y="1911350"/>
          <p14:tracePt t="30327" x="3803650" y="1982788"/>
          <p14:tracePt t="30344" x="3670300" y="2044700"/>
          <p14:tracePt t="30361" x="3544888" y="2089150"/>
          <p14:tracePt t="30377" x="3438525" y="2133600"/>
          <p14:tracePt t="30394" x="3367088" y="2152650"/>
          <p14:tracePt t="30411" x="3330575" y="2152650"/>
          <p14:tracePt t="30427" x="3286125" y="2152650"/>
          <p14:tracePt t="30444" x="3259138" y="2152650"/>
          <p14:tracePt t="30461" x="3214688" y="2152650"/>
          <p14:tracePt t="30478" x="3179763" y="2152650"/>
          <p14:tracePt t="30494" x="3116263" y="2152650"/>
          <p14:tracePt t="30511" x="3044825" y="2143125"/>
          <p14:tracePt t="30527" x="2973388" y="2133600"/>
          <p14:tracePt t="30544" x="2901950" y="2133600"/>
          <p14:tracePt t="30560" x="2830513" y="2133600"/>
          <p14:tracePt t="30577" x="2741613" y="2133600"/>
          <p14:tracePt t="30594" x="2660650" y="2152650"/>
          <p14:tracePt t="30611" x="2608263" y="2197100"/>
          <p14:tracePt t="30627" x="2544763" y="2241550"/>
          <p14:tracePt t="30644" x="2482850" y="2295525"/>
          <p14:tracePt t="30661" x="2465388" y="2322513"/>
          <p14:tracePt t="30677" x="2455863" y="2339975"/>
          <p14:tracePt t="30694" x="2455863" y="2347913"/>
          <p14:tracePt t="33190" x="2490788" y="2357438"/>
          <p14:tracePt t="33198" x="2581275" y="2357438"/>
          <p14:tracePt t="33206" x="2670175" y="2357438"/>
          <p14:tracePt t="33217" x="2759075" y="2357438"/>
          <p14:tracePt t="33234" x="2955925" y="2374900"/>
          <p14:tracePt t="33250" x="3054350" y="2393950"/>
          <p14:tracePt t="33267" x="3062288" y="2393950"/>
          <p14:tracePt t="33284" x="3071813" y="2393950"/>
          <p14:tracePt t="33300" x="3071813" y="2401888"/>
          <p14:tracePt t="33398" x="3089275" y="2401888"/>
          <p14:tracePt t="33406" x="3125788" y="2401888"/>
          <p14:tracePt t="33417" x="3143250" y="2401888"/>
          <p14:tracePt t="33434" x="3197225" y="2401888"/>
          <p14:tracePt t="33451" x="3241675" y="2401888"/>
          <p14:tracePt t="33467" x="3259138" y="2401888"/>
          <p14:tracePt t="33484" x="3268663" y="2401888"/>
          <p14:tracePt t="33502" x="3276600" y="2401888"/>
          <p14:tracePt t="33517" x="3286125" y="2393950"/>
          <p14:tracePt t="33534" x="3322638" y="2393950"/>
          <p14:tracePt t="33551" x="3357563" y="2384425"/>
          <p14:tracePt t="33568" x="3394075" y="2374900"/>
          <p14:tracePt t="33584" x="3446463" y="2366963"/>
          <p14:tracePt t="33601" x="3455988" y="2366963"/>
          <p14:tracePt t="33618" x="3473450" y="2366963"/>
          <p14:tracePt t="33634" x="3482975" y="2366963"/>
          <p14:tracePt t="33651" x="3490913" y="2366963"/>
          <p14:tracePt t="33668" x="3517900" y="2357438"/>
          <p14:tracePt t="33685" x="3536950" y="2357438"/>
          <p14:tracePt t="33702" x="3571875" y="2347913"/>
          <p14:tracePt t="33735" x="3581400" y="2347913"/>
          <p14:tracePt t="33751" x="3589338" y="2347913"/>
          <p14:tracePt t="33768" x="3608388" y="2339975"/>
          <p14:tracePt t="33801" x="3616325" y="2330450"/>
          <p14:tracePt t="33818" x="3633788" y="2330450"/>
          <p14:tracePt t="33852" x="3643313" y="2330450"/>
          <p14:tracePt t="33870" x="3652838" y="2330450"/>
          <p14:tracePt t="33902" x="3660775" y="2330450"/>
          <p14:tracePt t="33934" x="3670300" y="2330450"/>
          <p14:tracePt t="33966" x="3679825" y="2322513"/>
          <p14:tracePt t="34014" x="3697288" y="2312988"/>
          <p14:tracePt t="34038" x="3714750" y="2303463"/>
          <p14:tracePt t="34054" x="3724275" y="2303463"/>
          <p14:tracePt t="34069" x="3741738" y="2303463"/>
          <p14:tracePt t="34085" x="3751263" y="2303463"/>
          <p14:tracePt t="34101" x="3776663" y="2295525"/>
          <p14:tracePt t="34109" x="3795713" y="2286000"/>
          <p14:tracePt t="34118" x="3822700" y="2276475"/>
          <p14:tracePt t="34136" x="3875088" y="2268538"/>
          <p14:tracePt t="34152" x="3884613" y="2268538"/>
          <p14:tracePt t="34169" x="3911600" y="2259013"/>
          <p14:tracePt t="34186" x="3946525" y="2251075"/>
          <p14:tracePt t="34202" x="3973513" y="2241550"/>
          <p14:tracePt t="34219" x="3990975" y="2241550"/>
          <p14:tracePt t="34236" x="4010025" y="2232025"/>
          <p14:tracePt t="34252" x="4017963" y="2232025"/>
          <p14:tracePt t="34269" x="4081463" y="2224088"/>
          <p14:tracePt t="34286" x="4116388" y="2214563"/>
          <p14:tracePt t="34303" x="4143375" y="2214563"/>
          <p14:tracePt t="34319" x="4187825" y="2214563"/>
          <p14:tracePt t="34336" x="4224338" y="2214563"/>
          <p14:tracePt t="34353" x="4251325" y="2214563"/>
          <p14:tracePt t="34369" x="4276725" y="2214563"/>
          <p14:tracePt t="34386" x="4303713" y="2214563"/>
          <p14:tracePt t="34403" x="4340225" y="2214563"/>
          <p14:tracePt t="34420" x="4384675" y="2214563"/>
          <p14:tracePt t="34436" x="4419600" y="2214563"/>
          <p14:tracePt t="34453" x="4473575" y="2214563"/>
          <p14:tracePt t="34470" x="4491038" y="2214563"/>
          <p14:tracePt t="34486" x="4500563" y="2214563"/>
          <p14:tracePt t="34503" x="4510088" y="2214563"/>
          <p14:tracePt t="34958" x="4518025" y="2205038"/>
          <p14:tracePt t="34966" x="4527550" y="2197100"/>
          <p14:tracePt t="34974" x="4562475" y="2179638"/>
          <p14:tracePt t="34987" x="4581525" y="2152650"/>
          <p14:tracePt t="35004" x="4625975" y="2125663"/>
          <p14:tracePt t="35021" x="4697413" y="2081213"/>
          <p14:tracePt t="35038" x="4813300" y="2036763"/>
          <p14:tracePt t="35055" x="4875213" y="2027238"/>
          <p14:tracePt t="35071" x="4919663" y="2017713"/>
          <p14:tracePt t="35087" x="4938713" y="2009775"/>
          <p14:tracePt t="35104" x="4956175" y="2009775"/>
          <p14:tracePt t="35198" x="4973638" y="2009775"/>
          <p14:tracePt t="35206" x="5000625" y="2009775"/>
          <p14:tracePt t="35214" x="5027613" y="2009775"/>
          <p14:tracePt t="35222" x="5054600" y="2009775"/>
          <p14:tracePt t="35238" x="5089525" y="2027238"/>
          <p14:tracePt t="35255" x="5170488" y="2044700"/>
          <p14:tracePt t="35271" x="5340350" y="2071688"/>
          <p14:tracePt t="35288" x="5572125" y="2081213"/>
          <p14:tracePt t="35305" x="5795963" y="2081213"/>
          <p14:tracePt t="35322" x="5965825" y="2081213"/>
          <p14:tracePt t="35338" x="6072188" y="2081213"/>
          <p14:tracePt t="35355" x="6143625" y="2081213"/>
          <p14:tracePt t="35372" x="6188075" y="2081213"/>
          <p14:tracePt t="35388" x="6224588" y="2081213"/>
          <p14:tracePt t="35406" x="6286500" y="2071688"/>
          <p14:tracePt t="35422" x="6330950" y="2062163"/>
          <p14:tracePt t="35438" x="6340475" y="2062163"/>
          <p14:tracePt t="35455" x="6348413" y="2062163"/>
          <p14:tracePt t="35472" x="6367463" y="2062163"/>
          <p14:tracePt t="35505" x="6375400" y="2054225"/>
          <p14:tracePt t="35598" x="6340475" y="2054225"/>
          <p14:tracePt t="35606" x="6242050" y="2054225"/>
          <p14:tracePt t="35614" x="6134100" y="2054225"/>
          <p14:tracePt t="35622" x="6018213" y="2054225"/>
          <p14:tracePt t="35639" x="5768975" y="2054225"/>
          <p14:tracePt t="35656" x="5518150" y="2054225"/>
          <p14:tracePt t="35672" x="5295900" y="2054225"/>
          <p14:tracePt t="35689" x="5099050" y="2054225"/>
          <p14:tracePt t="35705" x="4938713" y="2054225"/>
          <p14:tracePt t="35722" x="4786313" y="2054225"/>
          <p14:tracePt t="35739" x="4633913" y="2054225"/>
          <p14:tracePt t="35755" x="4438650" y="2054225"/>
          <p14:tracePt t="35772" x="4214813" y="2054225"/>
          <p14:tracePt t="35789" x="3965575" y="2054225"/>
          <p14:tracePt t="35805" x="3625850" y="2054225"/>
          <p14:tracePt t="35822" x="3429000" y="2054225"/>
          <p14:tracePt t="35839" x="3276600" y="2054225"/>
          <p14:tracePt t="35855" x="3187700" y="2054225"/>
          <p14:tracePt t="35872" x="3098800" y="2054225"/>
          <p14:tracePt t="35889" x="3027363" y="2054225"/>
          <p14:tracePt t="35906" x="2955925" y="2054225"/>
          <p14:tracePt t="35922" x="2874963" y="2054225"/>
          <p14:tracePt t="35939" x="2786063" y="2054225"/>
          <p14:tracePt t="35956" x="2697163" y="2071688"/>
          <p14:tracePt t="35972" x="2625725" y="2089150"/>
          <p14:tracePt t="35989" x="2500313" y="2143125"/>
          <p14:tracePt t="36006" x="2419350" y="2187575"/>
          <p14:tracePt t="36023" x="2339975" y="2241550"/>
          <p14:tracePt t="36039" x="2286000" y="2276475"/>
          <p14:tracePt t="36057" x="2251075" y="2303463"/>
          <p14:tracePt t="36073" x="2224088" y="2322513"/>
          <p14:tracePt t="36325" x="2232025" y="2330450"/>
          <p14:tracePt t="36333" x="2251075" y="2339975"/>
          <p14:tracePt t="36341" x="2268538" y="2347913"/>
          <p14:tracePt t="36357" x="2286000" y="2347913"/>
          <p14:tracePt t="36373" x="2303463" y="2347913"/>
          <p14:tracePt t="36589" x="2322513" y="2347913"/>
          <p14:tracePt t="36597" x="2366963" y="2347913"/>
          <p14:tracePt t="36607" x="2411413" y="2347913"/>
          <p14:tracePt t="36624" x="2544763" y="2357438"/>
          <p14:tracePt t="36641" x="2687638" y="2384425"/>
          <p14:tracePt t="36657" x="2803525" y="2393950"/>
          <p14:tracePt t="36674" x="2894013" y="2393950"/>
          <p14:tracePt t="36691" x="2955925" y="2393950"/>
          <p14:tracePt t="36707" x="2990850" y="2393950"/>
          <p14:tracePt t="36724" x="3017838" y="2393950"/>
          <p14:tracePt t="36741" x="3044825" y="2393950"/>
          <p14:tracePt t="36758" x="3071813" y="2393950"/>
          <p14:tracePt t="46279" x="3071813" y="2384425"/>
          <p14:tracePt t="46287" x="3062288" y="2384425"/>
          <p14:tracePt t="46295" x="3027363" y="2411413"/>
          <p14:tracePt t="46312" x="2928938" y="2473325"/>
          <p14:tracePt t="46329" x="2840038" y="2562225"/>
          <p14:tracePt t="46345" x="2759075" y="2625725"/>
          <p14:tracePt t="46362" x="2697163" y="2670175"/>
          <p14:tracePt t="46379" x="2679700" y="2687638"/>
          <p14:tracePt t="46607" x="2652713" y="2705100"/>
          <p14:tracePt t="46615" x="2608263" y="2732088"/>
          <p14:tracePt t="46623" x="2554288" y="2768600"/>
          <p14:tracePt t="46631" x="2500313" y="2813050"/>
          <p14:tracePt t="46646" x="2438400" y="2847975"/>
          <p14:tracePt t="46663" x="2330450" y="2911475"/>
          <p14:tracePt t="46679" x="2259013" y="2965450"/>
          <p14:tracePt t="46696" x="2241550" y="2973388"/>
          <p14:tracePt t="46713" x="2232025" y="2973388"/>
          <p14:tracePt t="46729" x="2224088" y="2982913"/>
          <p14:tracePt t="46763" x="2205038" y="2990850"/>
          <p14:tracePt t="46780" x="2179638" y="2990850"/>
          <p14:tracePt t="46796" x="2152650" y="2990850"/>
          <p14:tracePt t="46813" x="2133600" y="2990850"/>
          <p14:tracePt t="46830" x="2108200" y="2990850"/>
          <p14:tracePt t="46846" x="2081213" y="2990850"/>
          <p14:tracePt t="46863" x="2036763" y="2990850"/>
          <p14:tracePt t="46880" x="2009775" y="2990850"/>
          <p14:tracePt t="46897" x="1982788" y="2990850"/>
          <p14:tracePt t="46913" x="1955800" y="2990850"/>
          <p14:tracePt t="46930" x="1901825" y="2990850"/>
          <p14:tracePt t="46947" x="1847850" y="2990850"/>
          <p14:tracePt t="46963" x="1795463" y="2990850"/>
          <p14:tracePt t="46980" x="1704975" y="2990850"/>
          <p14:tracePt t="46997" x="1625600" y="3000375"/>
          <p14:tracePt t="47013" x="1544638" y="3017838"/>
          <p14:tracePt t="47030" x="1473200" y="3036888"/>
          <p14:tracePt t="47047" x="1401763" y="3036888"/>
          <p14:tracePt t="47064" x="1357313" y="3036888"/>
          <p14:tracePt t="47080" x="1339850" y="3036888"/>
          <p14:tracePt t="47097" x="1330325" y="3036888"/>
          <p14:tracePt t="47167" x="1312863" y="3036888"/>
          <p14:tracePt t="47175" x="1295400" y="3027363"/>
          <p14:tracePt t="47183" x="1295400" y="3017838"/>
          <p14:tracePt t="47197" x="1276350" y="3009900"/>
          <p14:tracePt t="47214" x="1258888" y="2990850"/>
          <p14:tracePt t="47231" x="1250950" y="2982913"/>
          <p14:tracePt t="47247" x="1241425" y="2973388"/>
          <p14:tracePt t="48993" x="1258888" y="2965450"/>
          <p14:tracePt t="49001" x="1295400" y="2965450"/>
          <p14:tracePt t="49008" x="1357313" y="2965450"/>
          <p14:tracePt t="49018" x="1419225" y="2973388"/>
          <p14:tracePt t="49035" x="1517650" y="2990850"/>
          <p14:tracePt t="49051" x="1571625" y="2990850"/>
          <p14:tracePt t="49068" x="1581150" y="2990850"/>
          <p14:tracePt t="49085" x="1598613" y="2990850"/>
          <p14:tracePt t="49257" x="1608138" y="2990850"/>
          <p14:tracePt t="49265" x="1625600" y="2990850"/>
          <p14:tracePt t="49273" x="1687513" y="2990850"/>
          <p14:tracePt t="49286" x="1758950" y="2973388"/>
          <p14:tracePt t="49302" x="1893888" y="2955925"/>
          <p14:tracePt t="49319" x="2017713" y="2955925"/>
          <p14:tracePt t="49336" x="2232025" y="2955925"/>
          <p14:tracePt t="49352" x="2339975" y="2955925"/>
          <p14:tracePt t="49369" x="2419350" y="2955925"/>
          <p14:tracePt t="49386" x="2490788" y="2955925"/>
          <p14:tracePt t="49403" x="2544763" y="2955925"/>
          <p14:tracePt t="49419" x="2571750" y="2955925"/>
          <p14:tracePt t="49436" x="2589213" y="2955925"/>
          <p14:tracePt t="49453" x="2608263" y="2955925"/>
          <p14:tracePt t="49469" x="2633663" y="2965450"/>
          <p14:tracePt t="49486" x="2652713" y="2965450"/>
          <p14:tracePt t="49503" x="2697163" y="2973388"/>
          <p14:tracePt t="49520" x="2714625" y="2982913"/>
          <p14:tracePt t="49536" x="2776538" y="2982913"/>
          <p14:tracePt t="49553" x="2822575" y="2982913"/>
          <p14:tracePt t="49570" x="2847975" y="2982913"/>
          <p14:tracePt t="49586" x="2867025" y="2982913"/>
          <p14:tracePt t="49603" x="2884488" y="2982913"/>
          <p14:tracePt t="51057" x="2874963" y="2982913"/>
          <p14:tracePt t="51064" x="2847975" y="2982913"/>
          <p14:tracePt t="51072" x="2803525" y="2982913"/>
          <p14:tracePt t="51089" x="2652713" y="2973388"/>
          <p14:tracePt t="51106" x="2500313" y="2946400"/>
          <p14:tracePt t="51123" x="2393950" y="2919413"/>
          <p14:tracePt t="51140" x="2268538" y="2813050"/>
          <p14:tracePt t="51156" x="2170113" y="2643188"/>
          <p14:tracePt t="51173" x="2152650" y="2608263"/>
          <p14:tracePt t="51189" x="2143125" y="2608263"/>
          <p14:tracePt t="59723" x="2170113" y="2625725"/>
          <p14:tracePt t="59731" x="2197100" y="2633663"/>
          <p14:tracePt t="59742" x="2224088" y="2643188"/>
          <p14:tracePt t="59759" x="2251075" y="2652713"/>
          <p14:tracePt t="59775" x="2276475" y="2652713"/>
          <p14:tracePt t="59859" x="2286000" y="2652713"/>
          <p14:tracePt t="59875" x="2276475" y="2670175"/>
          <p14:tracePt t="59883" x="2259013" y="2705100"/>
          <p14:tracePt t="59892" x="2224088" y="2732088"/>
          <p14:tracePt t="59909" x="2152650" y="2803525"/>
          <p14:tracePt t="59926" x="2081213" y="2867025"/>
          <p14:tracePt t="59943" x="1990725" y="2938463"/>
          <p14:tracePt t="59959" x="1928813" y="2982913"/>
          <p14:tracePt t="59976" x="1884363" y="3036888"/>
          <p14:tracePt t="59993" x="1857375" y="3062288"/>
          <p14:tracePt t="60009" x="1847850" y="3081338"/>
          <p14:tracePt t="60026" x="1830388" y="3116263"/>
          <p14:tracePt t="60043" x="1822450" y="3133725"/>
          <p14:tracePt t="60059" x="1822450" y="3152775"/>
          <p14:tracePt t="60076" x="1822450" y="3179763"/>
          <p14:tracePt t="60092" x="1857375" y="3197225"/>
          <p14:tracePt t="60109" x="1919288" y="3224213"/>
          <p14:tracePt t="60126" x="2054225" y="3251200"/>
          <p14:tracePt t="60143" x="2241550" y="3286125"/>
          <p14:tracePt t="60159" x="2446338" y="3330575"/>
          <p14:tracePt t="60176" x="2660650" y="3367088"/>
          <p14:tracePt t="60193" x="2874963" y="3411538"/>
          <p14:tracePt t="60210" x="3133725" y="3438525"/>
          <p14:tracePt t="60226" x="3295650" y="3438525"/>
          <p14:tracePt t="60243" x="3500438" y="3438525"/>
          <p14:tracePt t="60260" x="3670300" y="3438525"/>
          <p14:tracePt t="60277" x="3786188" y="3438525"/>
          <p14:tracePt t="60293" x="3857625" y="3438525"/>
          <p14:tracePt t="60310" x="3894138" y="3438525"/>
          <p14:tracePt t="60327" x="3902075" y="3438525"/>
          <p14:tracePt t="60387" x="3911600" y="3438525"/>
          <p14:tracePt t="60394" x="3929063" y="3429000"/>
          <p14:tracePt t="60402" x="3938588" y="3429000"/>
          <p14:tracePt t="60411" x="3946525" y="3429000"/>
          <p14:tracePt t="60427" x="3983038" y="3419475"/>
          <p14:tracePt t="60444" x="4017963" y="3411538"/>
          <p14:tracePt t="60460" x="4062413" y="3394075"/>
          <p14:tracePt t="60477" x="4116388" y="3384550"/>
          <p14:tracePt t="60494" x="4160838" y="3367088"/>
          <p14:tracePt t="60510" x="4214813" y="3357563"/>
          <p14:tracePt t="60527" x="4276725" y="3348038"/>
          <p14:tracePt t="60544" x="4340225" y="3330575"/>
          <p14:tracePt t="60560" x="4394200" y="3322638"/>
          <p14:tracePt t="60577" x="4456113" y="3313113"/>
          <p14:tracePt t="60594" x="4608513" y="3276600"/>
          <p14:tracePt t="60610" x="4724400" y="3251200"/>
          <p14:tracePt t="60627" x="4759325" y="3241675"/>
          <p14:tracePt t="60643" x="4776788" y="3241675"/>
          <p14:tracePt t="60660" x="4803775" y="3232150"/>
          <p14:tracePt t="60677" x="4848225" y="3214688"/>
          <p14:tracePt t="60694" x="4857750" y="3214688"/>
          <p14:tracePt t="60710" x="4867275" y="3214688"/>
          <p14:tracePt t="61042" x="4884738" y="3214688"/>
          <p14:tracePt t="61050" x="4894263" y="3205163"/>
          <p14:tracePt t="63523" x="4902200" y="3205163"/>
          <p14:tracePt t="63531" x="4956175" y="3197225"/>
          <p14:tracePt t="63539" x="5054600" y="3197225"/>
          <p14:tracePt t="63550" x="5160963" y="3197225"/>
          <p14:tracePt t="63567" x="5330825" y="3197225"/>
          <p14:tracePt t="63584" x="5429250" y="3197225"/>
          <p14:tracePt t="63601" x="5446713" y="3205163"/>
          <p14:tracePt t="63617" x="5456238" y="3205163"/>
          <p14:tracePt t="63675" x="5473700" y="3214688"/>
          <p14:tracePt t="63683" x="5491163" y="3214688"/>
          <p14:tracePt t="63691" x="5518150" y="3214688"/>
          <p14:tracePt t="63701" x="5545138" y="3214688"/>
          <p14:tracePt t="63717" x="5572125" y="3214688"/>
          <p14:tracePt t="63734" x="5616575" y="3214688"/>
          <p14:tracePt t="63751" x="5634038" y="3214688"/>
          <p14:tracePt t="63768" x="5643563" y="3214688"/>
          <p14:tracePt t="63851" x="5670550" y="3214688"/>
          <p14:tracePt t="63859" x="5724525" y="3214688"/>
          <p14:tracePt t="63868" x="5803900" y="3205163"/>
          <p14:tracePt t="63885" x="5911850" y="3205163"/>
          <p14:tracePt t="63901" x="5983288" y="3205163"/>
          <p14:tracePt t="63918" x="6018213" y="3205163"/>
          <p14:tracePt t="63935" x="6054725" y="3205163"/>
          <p14:tracePt t="63951" x="6099175" y="3197225"/>
          <p14:tracePt t="63968" x="6180138" y="3179763"/>
          <p14:tracePt t="63985" x="6259513" y="3170238"/>
          <p14:tracePt t="64002" x="6313488" y="3170238"/>
          <p14:tracePt t="64019" x="6438900" y="3160713"/>
          <p14:tracePt t="64035" x="6527800" y="3160713"/>
          <p14:tracePt t="64051" x="6626225" y="3160713"/>
          <p14:tracePt t="64068" x="6715125" y="3160713"/>
          <p14:tracePt t="64085" x="6796088" y="3160713"/>
          <p14:tracePt t="64102" x="6840538" y="3160713"/>
          <p14:tracePt t="64118" x="6858000" y="3160713"/>
          <p14:tracePt t="64252" x="6848475" y="3160713"/>
          <p14:tracePt t="64259" x="6777038" y="3160713"/>
          <p14:tracePt t="64269" x="6697663" y="3187700"/>
          <p14:tracePt t="64285" x="6483350" y="3224213"/>
          <p14:tracePt t="64302" x="6286500" y="3259138"/>
          <p14:tracePt t="64319" x="6089650" y="3276600"/>
          <p14:tracePt t="64335" x="5929313" y="3276600"/>
          <p14:tracePt t="64352" x="5759450" y="3303588"/>
          <p14:tracePt t="64369" x="5599113" y="3330575"/>
          <p14:tracePt t="64386" x="5411788" y="3357563"/>
          <p14:tracePt t="64403" x="5099050" y="3367088"/>
          <p14:tracePt t="64419" x="4894263" y="3367088"/>
          <p14:tracePt t="64436" x="4705350" y="3367088"/>
          <p14:tracePt t="64452" x="4537075" y="3367088"/>
          <p14:tracePt t="64469" x="4394200" y="3367088"/>
          <p14:tracePt t="64486" x="4251325" y="3367088"/>
          <p14:tracePt t="64503" x="4125913" y="3367088"/>
          <p14:tracePt t="64519" x="3990975" y="3367088"/>
          <p14:tracePt t="64536" x="3813175" y="3367088"/>
          <p14:tracePt t="64553" x="3625850" y="3367088"/>
          <p14:tracePt t="64569" x="3429000" y="3367088"/>
          <p14:tracePt t="64586" x="3152775" y="3367088"/>
          <p14:tracePt t="64603" x="2973388" y="3367088"/>
          <p14:tracePt t="64620" x="2803525" y="3367088"/>
          <p14:tracePt t="64636" x="2670175" y="3367088"/>
          <p14:tracePt t="64653" x="2562225" y="3367088"/>
          <p14:tracePt t="64670" x="2490788" y="3367088"/>
          <p14:tracePt t="64686" x="2455863" y="3367088"/>
          <p14:tracePt t="64703" x="2446338" y="3367088"/>
          <p14:tracePt t="64836" x="2428875" y="3375025"/>
          <p14:tracePt t="64844" x="2428875" y="3384550"/>
          <p14:tracePt t="64853" x="2419350" y="3394075"/>
          <p14:tracePt t="64870" x="2411413" y="3419475"/>
          <p14:tracePt t="64887" x="2411413" y="3438525"/>
          <p14:tracePt t="64903" x="2411413" y="3490913"/>
          <p14:tracePt t="64920" x="2411413" y="3527425"/>
          <p14:tracePt t="64937" x="2411413" y="3544888"/>
          <p14:tracePt t="65011" x="2411413" y="3554413"/>
          <p14:tracePt t="65099" x="2465388" y="3554413"/>
          <p14:tracePt t="65108" x="2509838" y="3544888"/>
          <p14:tracePt t="65120" x="2562225" y="3536950"/>
          <p14:tracePt t="65137" x="2687638" y="3509963"/>
          <p14:tracePt t="65154" x="2822575" y="3490913"/>
          <p14:tracePt t="65171" x="2973388" y="3465513"/>
          <p14:tracePt t="65187" x="3036888" y="3465513"/>
          <p14:tracePt t="65204" x="3108325" y="3465513"/>
          <p14:tracePt t="65221" x="3179763" y="3465513"/>
          <p14:tracePt t="65237" x="3268663" y="3465513"/>
          <p14:tracePt t="65254" x="3367088" y="3465513"/>
          <p14:tracePt t="65271" x="3473450" y="3465513"/>
          <p14:tracePt t="65288" x="3589338" y="3465513"/>
          <p14:tracePt t="65304" x="3732213" y="3465513"/>
          <p14:tracePt t="65321" x="3867150" y="3465513"/>
          <p14:tracePt t="65338" x="3973513" y="3446463"/>
          <p14:tracePt t="65340" x="4027488" y="3429000"/>
          <p14:tracePt t="65354" x="4081463" y="3419475"/>
          <p14:tracePt t="65371" x="4251325" y="3384550"/>
          <p14:tracePt t="65388" x="4375150" y="3367088"/>
          <p14:tracePt t="65404" x="4491038" y="3340100"/>
          <p14:tracePt t="65421" x="4589463" y="3330575"/>
          <p14:tracePt t="65438" x="4670425" y="3330575"/>
          <p14:tracePt t="65454" x="4732338" y="3330575"/>
          <p14:tracePt t="65471" x="4786313" y="3330575"/>
          <p14:tracePt t="65488" x="4830763" y="3330575"/>
          <p14:tracePt t="65504" x="4875213" y="3330575"/>
          <p14:tracePt t="65521" x="4938713" y="3340100"/>
          <p14:tracePt t="65538" x="5010150" y="3357563"/>
          <p14:tracePt t="65555" x="5116513" y="3394075"/>
          <p14:tracePt t="65571" x="5170488" y="3429000"/>
          <p14:tracePt t="65588" x="5276850" y="3446463"/>
          <p14:tracePt t="65605" x="5375275" y="3473450"/>
          <p14:tracePt t="65622" x="5465763" y="3482975"/>
          <p14:tracePt t="65638" x="5527675" y="3500438"/>
          <p14:tracePt t="65655" x="5581650" y="3500438"/>
          <p14:tracePt t="65672" x="5626100" y="3500438"/>
          <p14:tracePt t="65689" x="5634038" y="3500438"/>
          <p14:tracePt t="65705" x="5643563" y="3500438"/>
          <p14:tracePt t="66220" x="5661025" y="3500438"/>
          <p14:tracePt t="66228" x="5705475" y="3500438"/>
          <p14:tracePt t="66240" x="5768975" y="3500438"/>
          <p14:tracePt t="66256" x="5813425" y="3500438"/>
          <p14:tracePt t="66273" x="5822950" y="3500438"/>
          <p14:tracePt t="66363" x="5840413" y="3500438"/>
          <p14:tracePt t="66371" x="5884863" y="3509963"/>
          <p14:tracePt t="66379" x="5946775" y="3517900"/>
          <p14:tracePt t="66389" x="6010275" y="3517900"/>
          <p14:tracePt t="66406" x="6180138" y="3536950"/>
          <p14:tracePt t="66423" x="6286500" y="3554413"/>
          <p14:tracePt t="66440" x="6330950" y="3562350"/>
          <p14:tracePt t="66456" x="6348413" y="3562350"/>
          <p14:tracePt t="66651" x="6367463" y="3562350"/>
          <p14:tracePt t="66659" x="6402388" y="3562350"/>
          <p14:tracePt t="66667" x="6446838" y="3562350"/>
          <p14:tracePt t="66675" x="6491288" y="3562350"/>
          <p14:tracePt t="66690" x="6518275" y="3562350"/>
          <p14:tracePt t="66707" x="6634163" y="3562350"/>
          <p14:tracePt t="66724" x="6732588" y="3562350"/>
          <p14:tracePt t="66740" x="6840538" y="3562350"/>
          <p14:tracePt t="66757" x="6956425" y="3554413"/>
          <p14:tracePt t="66774" x="7062788" y="3544888"/>
          <p14:tracePt t="66790" x="7126288" y="3536950"/>
          <p14:tracePt t="66807" x="7143750" y="3527425"/>
          <p14:tracePt t="66824" x="7153275" y="3527425"/>
          <p14:tracePt t="66857" x="7180263" y="3527425"/>
          <p14:tracePt t="66874" x="7197725" y="3527425"/>
          <p14:tracePt t="66907" x="7205663" y="3527425"/>
          <p14:tracePt t="69076" x="7153275" y="3536950"/>
          <p14:tracePt t="69083" x="7081838" y="3544888"/>
          <p14:tracePt t="69091" x="7000875" y="3554413"/>
          <p14:tracePt t="69099" x="6911975" y="3571875"/>
          <p14:tracePt t="69112" x="6813550" y="3589338"/>
          <p14:tracePt t="69129" x="6608763" y="3633788"/>
          <p14:tracePt t="69146" x="6394450" y="3679825"/>
          <p14:tracePt t="69162" x="6188075" y="3714750"/>
          <p14:tracePt t="69179" x="5884863" y="3786188"/>
          <p14:tracePt t="69196" x="5680075" y="3822700"/>
          <p14:tracePt t="69213" x="5456238" y="3867150"/>
          <p14:tracePt t="69230" x="5224463" y="3911600"/>
          <p14:tracePt t="69246" x="4983163" y="3956050"/>
          <p14:tracePt t="69263" x="4732338" y="4000500"/>
          <p14:tracePt t="69280" x="4419600" y="4071938"/>
          <p14:tracePt t="69297" x="4098925" y="4133850"/>
          <p14:tracePt t="69313" x="3724275" y="4205288"/>
          <p14:tracePt t="69330" x="3411538" y="4276725"/>
          <p14:tracePt t="69332" x="3276600" y="4295775"/>
          <p14:tracePt t="69347" x="3108325" y="4330700"/>
          <p14:tracePt t="69364" x="2705100" y="4419600"/>
          <p14:tracePt t="69380" x="2465388" y="4456113"/>
          <p14:tracePt t="69397" x="2268538" y="4491038"/>
          <p14:tracePt t="69413" x="2116138" y="4518025"/>
          <p14:tracePt t="69430" x="2027238" y="4518025"/>
          <p14:tracePt t="69447" x="1965325" y="4518025"/>
          <p14:tracePt t="69464" x="1946275" y="4518025"/>
          <p14:tracePt t="69556" x="1938338" y="4518025"/>
          <p14:tracePt t="69692" x="1928813" y="4518025"/>
          <p14:tracePt t="69724" x="1919288" y="4518025"/>
          <p14:tracePt t="69732" x="1901825" y="4518025"/>
          <p14:tracePt t="69740" x="1884363" y="4518025"/>
          <p14:tracePt t="69748" x="1874838" y="4527550"/>
          <p14:tracePt t="69764" x="1847850" y="4537075"/>
          <p14:tracePt t="69781" x="1830388" y="4537075"/>
          <p14:tracePt t="69924" x="1822450" y="4537075"/>
          <p14:tracePt t="71668" x="1812925" y="4537075"/>
          <p14:tracePt t="71684" x="1803400" y="4537075"/>
          <p14:tracePt t="71868" x="1785938" y="4537075"/>
          <p14:tracePt t="71876" x="1776413" y="4537075"/>
          <p14:tracePt t="71885" x="1758950" y="4537075"/>
          <p14:tracePt t="71902" x="1731963" y="4527550"/>
          <p14:tracePt t="71918" x="1714500" y="4518025"/>
          <p14:tracePt t="71935" x="1679575" y="4510088"/>
          <p14:tracePt t="71952" x="1633538" y="4500563"/>
          <p14:tracePt t="71968" x="1562100" y="4491038"/>
          <p14:tracePt t="71985" x="1517650" y="4483100"/>
          <p14:tracePt t="72002" x="1482725" y="4473575"/>
          <p14:tracePt t="72019" x="1446213" y="4465638"/>
          <p14:tracePt t="72035" x="1419225" y="4465638"/>
          <p14:tracePt t="72052" x="1411288" y="4456113"/>
          <p14:tracePt t="72076" x="1401763" y="4456113"/>
          <p14:tracePt t="72085" x="1393825" y="4456113"/>
          <p14:tracePt t="72102" x="1366838" y="4438650"/>
          <p14:tracePt t="72119" x="1339850" y="4438650"/>
          <p14:tracePt t="72136" x="1303338" y="4429125"/>
          <p14:tracePt t="72152" x="1268413" y="4419600"/>
          <p14:tracePt t="72169" x="1231900" y="4411663"/>
          <p14:tracePt t="72186" x="1204913" y="4411663"/>
          <p14:tracePt t="72202" x="1187450" y="4411663"/>
          <p14:tracePt t="72219" x="1169988" y="4411663"/>
          <p14:tracePt t="72236" x="1160463" y="4411663"/>
          <p14:tracePt t="72340" x="1179513" y="4411663"/>
          <p14:tracePt t="72348" x="1204913" y="4411663"/>
          <p14:tracePt t="72356" x="1241425" y="4411663"/>
          <p14:tracePt t="72369" x="1276350" y="4411663"/>
          <p14:tracePt t="72386" x="1374775" y="4411663"/>
          <p14:tracePt t="72403" x="1473200" y="4411663"/>
          <p14:tracePt t="72420" x="1643063" y="4411663"/>
          <p14:tracePt t="72436" x="1768475" y="4411663"/>
          <p14:tracePt t="72453" x="1911350" y="4384675"/>
          <p14:tracePt t="72470" x="2044700" y="4357688"/>
          <p14:tracePt t="72486" x="2152650" y="4340225"/>
          <p14:tracePt t="72503" x="2224088" y="4322763"/>
          <p14:tracePt t="72520" x="2251075" y="4313238"/>
          <p14:tracePt t="72536" x="2276475" y="4313238"/>
          <p14:tracePt t="72553" x="2303463" y="4303713"/>
          <p14:tracePt t="72570" x="2357438" y="4295775"/>
          <p14:tracePt t="72587" x="2428875" y="4295775"/>
          <p14:tracePt t="72603" x="2509838" y="4295775"/>
          <p14:tracePt t="72620" x="2633663" y="4295775"/>
          <p14:tracePt t="72637" x="2741613" y="4295775"/>
          <p14:tracePt t="72653" x="2867025" y="4295775"/>
          <p14:tracePt t="72670" x="2928938" y="4295775"/>
          <p14:tracePt t="72687" x="2938463" y="4295775"/>
          <p14:tracePt t="72703" x="2946400" y="4295775"/>
          <p14:tracePt t="74669" x="2955925" y="4295775"/>
          <p14:tracePt t="74685" x="2955925" y="4303713"/>
          <p14:tracePt t="74693" x="2938463" y="4322763"/>
          <p14:tracePt t="74701" x="2928938" y="4330700"/>
          <p14:tracePt t="74709" x="2919413" y="4340225"/>
          <p14:tracePt t="74725" x="2911475" y="4357688"/>
          <p14:tracePt t="75053" x="2894013" y="4375150"/>
          <p14:tracePt t="75062" x="2894013" y="4384675"/>
          <p14:tracePt t="75085" x="2884488" y="4384675"/>
          <p14:tracePt t="75101" x="2884488" y="4394200"/>
          <p14:tracePt t="75133" x="2874963" y="4394200"/>
          <p14:tracePt t="75141" x="2867025" y="4394200"/>
          <p14:tracePt t="75157" x="2847975" y="4402138"/>
          <p14:tracePt t="75173" x="2847975" y="4419600"/>
          <p14:tracePt t="75189" x="2840038" y="4419600"/>
          <p14:tracePt t="75205" x="2830513" y="4419600"/>
          <p14:tracePt t="75221" x="2830513" y="4429125"/>
          <p14:tracePt t="75238" x="2813050" y="4429125"/>
          <p14:tracePt t="75246" x="2813050" y="4438650"/>
          <p14:tracePt t="75260" x="2803525" y="4438650"/>
          <p14:tracePt t="75277" x="2786063" y="4456113"/>
          <p14:tracePt t="75293" x="2732088" y="4491038"/>
          <p14:tracePt t="75310" x="2652713" y="4537075"/>
          <p14:tracePt t="75327" x="2544763" y="4608513"/>
          <p14:tracePt t="75343" x="2393950" y="4670425"/>
          <p14:tracePt t="75360" x="2160588" y="4813300"/>
          <p14:tracePt t="75377" x="1768475" y="5000625"/>
          <p14:tracePt t="75393" x="1258888" y="5224463"/>
          <p14:tracePt t="75410" x="687388" y="5473700"/>
          <p14:tracePt t="75427" x="61913" y="5724525"/>
          <p14:tracePt t="78189" x="0" y="6276975"/>
          <p14:tracePt t="78197" x="9525" y="6276975"/>
          <p14:tracePt t="78237" x="17463" y="6276975"/>
          <p14:tracePt t="78253" x="26988" y="6276975"/>
          <p14:tracePt t="78261" x="36513" y="6276975"/>
          <p14:tracePt t="78269" x="44450" y="6276975"/>
          <p14:tracePt t="78282" x="53975" y="6276975"/>
          <p14:tracePt t="78299" x="71438" y="6276975"/>
          <p14:tracePt t="78316" x="115888" y="6286500"/>
          <p14:tracePt t="78332" x="133350" y="6286500"/>
          <p14:tracePt t="78333" x="152400" y="6296025"/>
          <p14:tracePt t="78349" x="169863" y="6296025"/>
          <p14:tracePt t="78366" x="179388" y="6296025"/>
          <p14:tracePt t="78389" x="187325" y="6296025"/>
          <p14:tracePt t="78405" x="204788" y="6296025"/>
          <p14:tracePt t="78416" x="204788" y="6303963"/>
          <p14:tracePt t="78433" x="231775" y="6313488"/>
          <p14:tracePt t="78450" x="258763" y="6313488"/>
          <p14:tracePt t="78466" x="295275" y="6313488"/>
          <p14:tracePt t="78483" x="322263" y="6313488"/>
          <p14:tracePt t="78500" x="347663" y="6313488"/>
          <p14:tracePt t="78516" x="366713" y="6313488"/>
          <p14:tracePt t="78533" x="411163" y="6313488"/>
          <p14:tracePt t="78550" x="455613" y="6313488"/>
          <p14:tracePt t="78567" x="517525" y="6313488"/>
          <p14:tracePt t="78584" x="625475" y="6313488"/>
          <p14:tracePt t="78600" x="812800" y="6296025"/>
          <p14:tracePt t="78617" x="1000125" y="6259513"/>
          <p14:tracePt t="78634" x="1169988" y="6224588"/>
          <p14:tracePt t="78650" x="1347788" y="6161088"/>
          <p14:tracePt t="78667" x="1509713" y="6099175"/>
          <p14:tracePt t="78684" x="1670050" y="6037263"/>
          <p14:tracePt t="78701" x="1955800" y="5919788"/>
          <p14:tracePt t="78717" x="2187575" y="5822950"/>
          <p14:tracePt t="78734" x="2446338" y="5724525"/>
          <p14:tracePt t="78751" x="2705100" y="5634038"/>
          <p14:tracePt t="78767" x="2911475" y="5545138"/>
          <p14:tracePt t="78784" x="3089275" y="5446713"/>
          <p14:tracePt t="78801" x="3259138" y="5348288"/>
          <p14:tracePt t="78818" x="3402013" y="5268913"/>
          <p14:tracePt t="78834" x="3490913" y="5205413"/>
          <p14:tracePt t="78850" x="3562350" y="5160963"/>
          <p14:tracePt t="78867" x="3633788" y="5108575"/>
          <p14:tracePt t="78884" x="3705225" y="5045075"/>
          <p14:tracePt t="78902" x="3813175" y="4929188"/>
          <p14:tracePt t="78918" x="3894138" y="4822825"/>
          <p14:tracePt t="78934" x="3983038" y="4705350"/>
          <p14:tracePt t="78951" x="4071938" y="4589463"/>
          <p14:tracePt t="78968" x="4152900" y="4491038"/>
          <p14:tracePt t="78985" x="4224338" y="4429125"/>
          <p14:tracePt t="79001" x="4276725" y="4384675"/>
          <p14:tracePt t="79018" x="4313238" y="4367213"/>
          <p14:tracePt t="79035" x="4330700" y="4340225"/>
          <p14:tracePt t="79051" x="4348163" y="4330700"/>
          <p14:tracePt t="86231" x="4357688" y="4330700"/>
          <p14:tracePt t="86247" x="4367213" y="4330700"/>
          <p14:tracePt t="86327" x="4375150" y="4330700"/>
          <p14:tracePt t="92656" x="4375150" y="4340225"/>
          <p14:tracePt t="92727" x="4394200" y="4348163"/>
          <p14:tracePt t="92736" x="4429125" y="4367213"/>
          <p14:tracePt t="92744" x="4446588" y="4375150"/>
          <p14:tracePt t="92751" x="4465638" y="4384675"/>
          <p14:tracePt t="92764" x="4491038" y="4402138"/>
          <p14:tracePt t="92781" x="4598988" y="4429125"/>
          <p14:tracePt t="92798" x="4894263" y="4500563"/>
          <p14:tracePt t="92814" x="5241925" y="4572000"/>
          <p14:tracePt t="92831" x="5438775" y="4625975"/>
          <p14:tracePt t="92848" x="5537200" y="4670425"/>
          <p14:tracePt t="92865" x="5562600" y="4687888"/>
          <p14:tracePt t="92881" x="5616575" y="4724400"/>
          <p14:tracePt t="92898" x="5697538" y="4751388"/>
          <p14:tracePt t="92915" x="5786438" y="4795838"/>
          <p14:tracePt t="92931" x="5857875" y="4830763"/>
          <p14:tracePt t="92948" x="5911850" y="4857750"/>
          <p14:tracePt t="92965" x="5956300" y="4894263"/>
          <p14:tracePt t="92981" x="5983288" y="4911725"/>
          <p14:tracePt t="93016" x="5983288" y="4919663"/>
          <p14:tracePt t="93032" x="5983288" y="4929188"/>
          <p14:tracePt t="93048" x="5983288" y="4965700"/>
          <p14:tracePt t="93065" x="5938838" y="5010150"/>
          <p14:tracePt t="93082" x="5875338" y="5062538"/>
          <p14:tracePt t="93098" x="5768975" y="5133975"/>
          <p14:tracePt t="93115" x="5643563" y="5214938"/>
          <p14:tracePt t="93132" x="5491163" y="5295900"/>
          <p14:tracePt t="93149" x="5340350" y="5357813"/>
          <p14:tracePt t="93165" x="5187950" y="5419725"/>
          <p14:tracePt t="93182" x="5037138" y="5473700"/>
          <p14:tracePt t="93199" x="4902200" y="5518150"/>
          <p14:tracePt t="93215" x="4679950" y="5554663"/>
          <p14:tracePt t="93232" x="4518025" y="5589588"/>
          <p14:tracePt t="93249" x="4340225" y="5616575"/>
          <p14:tracePt t="93265" x="4152900" y="5616575"/>
          <p14:tracePt t="93282" x="3938588" y="5616575"/>
          <p14:tracePt t="93299" x="3724275" y="5616575"/>
          <p14:tracePt t="93316" x="3500438" y="5616575"/>
          <p14:tracePt t="93332" x="3259138" y="5626100"/>
          <p14:tracePt t="93349" x="3062288" y="5653088"/>
          <p14:tracePt t="93366" x="2874963" y="5688013"/>
          <p14:tracePt t="93382" x="2732088" y="5724525"/>
          <p14:tracePt t="93399" x="2608263" y="5741988"/>
          <p14:tracePt t="93416" x="2490788" y="5776913"/>
          <p14:tracePt t="93432" x="2465388" y="5776913"/>
          <p14:tracePt t="93449" x="2455863" y="5776913"/>
          <p14:tracePt t="93552" x="2490788" y="5776913"/>
          <p14:tracePt t="93560" x="2554288" y="5776913"/>
          <p14:tracePt t="93568" x="2633663" y="5776913"/>
          <p14:tracePt t="93583" x="2714625" y="5776913"/>
          <p14:tracePt t="93600" x="3000375" y="5776913"/>
          <p14:tracePt t="93616" x="3187700" y="5776913"/>
          <p14:tracePt t="93633" x="3348038" y="5776913"/>
          <p14:tracePt t="93650" x="3465513" y="5776913"/>
          <p14:tracePt t="93666" x="3571875" y="5776913"/>
          <p14:tracePt t="93683" x="3687763" y="5776913"/>
          <p14:tracePt t="93700" x="3803650" y="5776913"/>
          <p14:tracePt t="93716" x="3911600" y="5776913"/>
          <p14:tracePt t="93733" x="4017963" y="5776913"/>
          <p14:tracePt t="93750" x="4108450" y="5776913"/>
          <p14:tracePt t="93767" x="4160838" y="5776913"/>
          <p14:tracePt t="93783" x="4205288" y="5768975"/>
          <p14:tracePt t="93800" x="4241800" y="5768975"/>
          <p14:tracePt t="93817" x="4276725" y="5768975"/>
          <p14:tracePt t="93833" x="4313238" y="5768975"/>
          <p14:tracePt t="93850" x="4357688" y="5768975"/>
          <p14:tracePt t="93867" x="4402138" y="5768975"/>
          <p14:tracePt t="93883" x="4438650" y="5768975"/>
          <p14:tracePt t="93900" x="4473575" y="5768975"/>
          <p14:tracePt t="93917" x="4527550" y="5768975"/>
          <p14:tracePt t="93934" x="4581525" y="5751513"/>
          <p14:tracePt t="93951" x="4633913" y="5741988"/>
          <p14:tracePt t="93967" x="4687888" y="5732463"/>
          <p14:tracePt t="93984" x="4795838" y="5705475"/>
          <p14:tracePt t="94001" x="4830763" y="5705475"/>
          <p14:tracePt t="94018" x="4884738" y="5705475"/>
          <p14:tracePt t="94034" x="4946650" y="5705475"/>
          <p14:tracePt t="94051" x="5018088" y="5705475"/>
          <p14:tracePt t="94068" x="5099050" y="5705475"/>
          <p14:tracePt t="94084" x="5197475" y="5705475"/>
          <p14:tracePt t="94101" x="5286375" y="5705475"/>
          <p14:tracePt t="94118" x="5402263" y="5705475"/>
          <p14:tracePt t="94134" x="5491163" y="5705475"/>
          <p14:tracePt t="94151" x="5581650" y="5697538"/>
          <p14:tracePt t="94168" x="5661025" y="5688013"/>
          <p14:tracePt t="94185" x="5724525" y="5680075"/>
          <p14:tracePt t="94201" x="5768975" y="5661025"/>
          <p14:tracePt t="94218" x="5803900" y="5661025"/>
          <p14:tracePt t="94235" x="5830888" y="5661025"/>
          <p14:tracePt t="94251" x="5840413" y="5653088"/>
          <p14:tracePt t="94285" x="5848350" y="5643563"/>
          <p14:tracePt t="94305" x="5857875" y="5643563"/>
          <p14:tracePt t="94321" x="5867400" y="5643563"/>
          <p14:tracePt t="94337" x="5875338" y="5643563"/>
          <p14:tracePt t="94352" x="5902325" y="5634038"/>
          <p14:tracePt t="94368" x="5929313" y="5634038"/>
          <p14:tracePt t="94385" x="5938838" y="5634038"/>
          <p14:tracePt t="94418" x="5938838" y="5626100"/>
          <p14:tracePt t="98264" x="5911850" y="5626100"/>
          <p14:tracePt t="98272" x="5857875" y="5653088"/>
          <p14:tracePt t="98281" x="5813425" y="5680075"/>
          <p14:tracePt t="98293" x="5759450" y="5705475"/>
          <p14:tracePt t="98310" x="5680075" y="5741988"/>
          <p14:tracePt t="98327" x="5608638" y="5759450"/>
          <p14:tracePt t="98343" x="5545138" y="5795963"/>
          <p14:tracePt t="98360" x="5491163" y="5803900"/>
          <p14:tracePt t="98377" x="5419725" y="5822950"/>
          <p14:tracePt t="98393" x="5357813" y="5822950"/>
          <p14:tracePt t="98410" x="5313363" y="5830888"/>
          <p14:tracePt t="98427" x="5259388" y="5830888"/>
          <p14:tracePt t="98443" x="5170488" y="5848350"/>
          <p14:tracePt t="98460" x="5018088" y="5875338"/>
          <p14:tracePt t="98477" x="4840288" y="5911850"/>
          <p14:tracePt t="98494" x="4643438" y="5946775"/>
          <p14:tracePt t="98510" x="4483100" y="5983288"/>
          <p14:tracePt t="98527" x="4357688" y="6010275"/>
          <p14:tracePt t="98544" x="4303713" y="6018213"/>
          <p14:tracePt t="98560" x="4286250" y="6018213"/>
          <p14:tracePt t="98625" x="4276725" y="6018213"/>
          <p14:tracePt t="98785" x="4303713" y="6018213"/>
          <p14:tracePt t="98793" x="4375150" y="6027738"/>
          <p14:tracePt t="98801" x="4465638" y="6054725"/>
          <p14:tracePt t="98811" x="4562475" y="6072188"/>
          <p14:tracePt t="98828" x="4741863" y="6099175"/>
          <p14:tracePt t="98844" x="4875213" y="6108700"/>
          <p14:tracePt t="98861" x="4983163" y="6108700"/>
          <p14:tracePt t="98878" x="5027613" y="6089650"/>
          <p14:tracePt t="98894" x="5037138" y="6089650"/>
          <p14:tracePt t="98911" x="5045075" y="6089650"/>
          <p14:tracePt t="99105" x="5045075" y="6081713"/>
          <p14:tracePt t="99113" x="5037138" y="6037263"/>
          <p14:tracePt t="99121" x="5000625" y="5946775"/>
          <p14:tracePt t="99129" x="4946650" y="5786438"/>
          <p14:tracePt t="99145" x="4652963" y="5027613"/>
          <p14:tracePt t="99162" x="4125913" y="3848100"/>
          <p14:tracePt t="99179" x="3446463" y="2581275"/>
          <p14:tracePt t="99195" x="2919413" y="1679575"/>
          <p14:tracePt t="99212" x="2536825" y="1036638"/>
          <p14:tracePt t="99229" x="2214563" y="588963"/>
          <p14:tracePt t="99246" x="2054225" y="393700"/>
          <p14:tracePt t="99263" x="1955800" y="312738"/>
          <p14:tracePt t="99279" x="1822450" y="268288"/>
          <p14:tracePt t="99296" x="1633538" y="250825"/>
          <p14:tracePt t="99313" x="1330325" y="250825"/>
          <p14:tracePt t="99329" x="1116013" y="250825"/>
          <p14:tracePt t="99346" x="928688" y="250825"/>
          <p14:tracePt t="99363" x="785813" y="250825"/>
          <p14:tracePt t="99379" x="723900" y="250825"/>
          <p14:tracePt t="99396" x="704850" y="250825"/>
          <p14:tracePt t="99413" x="696913" y="250825"/>
          <p14:tracePt t="99458" x="669925" y="241300"/>
          <p14:tracePt t="99466" x="642938" y="231775"/>
          <p14:tracePt t="99480" x="581025" y="214313"/>
          <p14:tracePt t="99497" x="446088" y="187325"/>
          <p14:tracePt t="99513" x="204788" y="179388"/>
        </p14:tracePtLst>
      </p14:laserTraceLst>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1" y="633868"/>
            <a:ext cx="8077201" cy="679417"/>
          </a:xfrm>
          <a:prstGeom prst="rect">
            <a:avLst/>
          </a:prstGeom>
        </p:spPr>
        <p:txBody>
          <a:bodyPr vert="horz" wrap="square" lIns="0" tIns="95885" rIns="0" bIns="0" rtlCol="0" anchor="t">
            <a:spAutoFit/>
          </a:bodyPr>
          <a:lstStyle/>
          <a:p>
            <a:pPr marL="12700" marR="5080">
              <a:lnSpc>
                <a:spcPts val="5180"/>
              </a:lnSpc>
              <a:spcBef>
                <a:spcPts val="100"/>
              </a:spcBef>
            </a:pPr>
            <a:r>
              <a:rPr sz="2800" spc="-130" dirty="0"/>
              <a:t>Cloud Computing – Key  Characteristics</a:t>
            </a:r>
            <a:r>
              <a:rPr lang="en-US" sz="2800" spc="-130" dirty="0"/>
              <a:t> </a:t>
            </a:r>
            <a:r>
              <a:rPr lang="en-US" sz="2800" i="1" spc="-130" dirty="0"/>
              <a:t>(contd..)</a:t>
            </a:r>
            <a:endParaRPr sz="2800" i="1" spc="-130" dirty="0"/>
          </a:p>
        </p:txBody>
      </p:sp>
      <p:sp>
        <p:nvSpPr>
          <p:cNvPr id="8" name="object 8"/>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49</a:t>
            </a:fld>
            <a:endParaRPr dirty="0"/>
          </a:p>
        </p:txBody>
      </p:sp>
      <p:sp>
        <p:nvSpPr>
          <p:cNvPr id="7" name="object 7"/>
          <p:cNvSpPr txBox="1"/>
          <p:nvPr/>
        </p:nvSpPr>
        <p:spPr>
          <a:xfrm>
            <a:off x="1828801" y="1524000"/>
            <a:ext cx="6944359" cy="2789866"/>
          </a:xfrm>
          <a:prstGeom prst="rect">
            <a:avLst/>
          </a:prstGeom>
        </p:spPr>
        <p:txBody>
          <a:bodyPr vert="horz" wrap="square" lIns="0" tIns="65405" rIns="0" bIns="0" rtlCol="0">
            <a:spAutoFit/>
          </a:bodyPr>
          <a:lstStyle/>
          <a:p>
            <a:pPr marL="12700" indent="-457200">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Rapid elasticity</a:t>
            </a:r>
          </a:p>
          <a:p>
            <a:pPr marL="988060" marR="5080" lvl="1" indent="-457200" algn="just">
              <a:lnSpc>
                <a:spcPct val="90000"/>
              </a:lnSpc>
              <a:spcBef>
                <a:spcPts val="690"/>
              </a:spcBef>
              <a:buClr>
                <a:schemeClr val="accent1"/>
              </a:buClr>
              <a:buSzPct val="80000"/>
              <a:buFont typeface="Wingdings 3" charset="2"/>
              <a:buChar char=""/>
            </a:pPr>
            <a:r>
              <a:rPr sz="2000" spc="-40" dirty="0">
                <a:solidFill>
                  <a:schemeClr val="tx1">
                    <a:lumMod val="75000"/>
                    <a:lumOff val="25000"/>
                  </a:schemeClr>
                </a:solidFill>
              </a:rPr>
              <a:t>Provider’s capacity caters for customer’s  spikes in demand and reduces risk of  outages and service interruptions. Capacity  can be automated to scale rapidly based on  demand.</a:t>
            </a:r>
          </a:p>
          <a:p>
            <a:pPr marL="12700" indent="-457200" algn="just">
              <a:lnSpc>
                <a:spcPct val="90000"/>
              </a:lnSpc>
              <a:spcBef>
                <a:spcPts val="370"/>
              </a:spcBef>
              <a:buClr>
                <a:schemeClr val="accent1"/>
              </a:buClr>
              <a:buSzPct val="80000"/>
              <a:buFont typeface="Wingdings 3" charset="2"/>
              <a:buChar char=""/>
            </a:pPr>
            <a:r>
              <a:rPr sz="2000" b="1" spc="-40" dirty="0">
                <a:solidFill>
                  <a:schemeClr val="tx1">
                    <a:lumMod val="75000"/>
                    <a:lumOff val="25000"/>
                  </a:schemeClr>
                </a:solidFill>
              </a:rPr>
              <a:t>Measured service</a:t>
            </a:r>
          </a:p>
          <a:p>
            <a:pPr marL="988060" marR="647065" lvl="1" indent="-457200" algn="just">
              <a:lnSpc>
                <a:spcPct val="90000"/>
              </a:lnSpc>
              <a:spcBef>
                <a:spcPts val="685"/>
              </a:spcBef>
              <a:buClr>
                <a:schemeClr val="accent1"/>
              </a:buClr>
              <a:buSzPct val="80000"/>
              <a:buFont typeface="Wingdings 3" charset="2"/>
              <a:buChar char=""/>
            </a:pPr>
            <a:r>
              <a:rPr sz="2000" spc="-40" dirty="0">
                <a:solidFill>
                  <a:schemeClr val="tx1">
                    <a:lumMod val="75000"/>
                    <a:lumOff val="25000"/>
                  </a:schemeClr>
                </a:solidFill>
              </a:rPr>
              <a:t>Provider uses a metering capability to  measure usage of service (e.g. storage,  processing, bandwidth, and active user  accounts).</a:t>
            </a:r>
          </a:p>
        </p:txBody>
      </p:sp>
      <p:pic>
        <p:nvPicPr>
          <p:cNvPr id="10" name="Picture 9"/>
          <p:cNvPicPr>
            <a:picLocks noChangeAspect="1"/>
          </p:cNvPicPr>
          <p:nvPr/>
        </p:nvPicPr>
        <p:blipFill>
          <a:blip r:embed="rId2"/>
          <a:stretch>
            <a:fillRect/>
          </a:stretch>
        </p:blipFill>
        <p:spPr>
          <a:xfrm>
            <a:off x="8610600" y="6248400"/>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2100"/>
    </mc:Choice>
    <mc:Fallback xmlns="">
      <p:transition spd="slow" advTm="821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Three Levels of ANSI APARC Architecture</a:t>
            </a:r>
          </a:p>
        </p:txBody>
      </p:sp>
      <p:pic>
        <p:nvPicPr>
          <p:cNvPr id="4" name="Picture 3"/>
          <p:cNvPicPr>
            <a:picLocks noChangeAspect="1"/>
          </p:cNvPicPr>
          <p:nvPr/>
        </p:nvPicPr>
        <p:blipFill>
          <a:blip r:embed="rId2"/>
          <a:stretch>
            <a:fillRect/>
          </a:stretch>
        </p:blipFill>
        <p:spPr>
          <a:xfrm>
            <a:off x="831273" y="1801091"/>
            <a:ext cx="8825345" cy="4627418"/>
          </a:xfrm>
          <a:prstGeom prst="rect">
            <a:avLst/>
          </a:prstGeom>
        </p:spPr>
      </p:pic>
    </p:spTree>
    <p:extLst>
      <p:ext uri="{BB962C8B-B14F-4D97-AF65-F5344CB8AC3E}">
        <p14:creationId xmlns:p14="http://schemas.microsoft.com/office/powerpoint/2010/main" val="1413026715"/>
      </p:ext>
    </p:extLst>
  </p:cSld>
  <p:clrMapOvr>
    <a:masterClrMapping/>
  </p:clrMapOvr>
  <mc:AlternateContent xmlns:mc="http://schemas.openxmlformats.org/markup-compatibility/2006" xmlns:p14="http://schemas.microsoft.com/office/powerpoint/2010/main">
    <mc:Choice Requires="p14">
      <p:transition spd="slow" p14:dur="2000" advTm="184665"/>
    </mc:Choice>
    <mc:Fallback xmlns="">
      <p:transition spd="slow" advTm="184665"/>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407417"/>
            <a:ext cx="6781800" cy="650819"/>
          </a:xfrm>
          <a:prstGeom prst="rect">
            <a:avLst/>
          </a:prstGeom>
        </p:spPr>
        <p:txBody>
          <a:bodyPr vert="horz" wrap="square" lIns="0" tIns="95885" rIns="0" bIns="0" rtlCol="0" anchor="t">
            <a:spAutoFit/>
          </a:bodyPr>
          <a:lstStyle/>
          <a:p>
            <a:pPr marL="12700" marR="5080">
              <a:spcBef>
                <a:spcPts val="100"/>
              </a:spcBef>
            </a:pPr>
            <a:r>
              <a:rPr spc="-130" dirty="0"/>
              <a:t>Cloud Computing – Service  Models</a:t>
            </a:r>
          </a:p>
        </p:txBody>
      </p:sp>
      <p:sp>
        <p:nvSpPr>
          <p:cNvPr id="7" name="object 7"/>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50</a:t>
            </a:fld>
            <a:endParaRPr dirty="0"/>
          </a:p>
        </p:txBody>
      </p:sp>
      <p:sp>
        <p:nvSpPr>
          <p:cNvPr id="6" name="object 6"/>
          <p:cNvSpPr txBox="1"/>
          <p:nvPr/>
        </p:nvSpPr>
        <p:spPr>
          <a:xfrm>
            <a:off x="1981200" y="1438312"/>
            <a:ext cx="6781800" cy="2849370"/>
          </a:xfrm>
          <a:prstGeom prst="rect">
            <a:avLst/>
          </a:prstGeom>
        </p:spPr>
        <p:txBody>
          <a:bodyPr vert="horz" wrap="square" lIns="0" tIns="65405" rIns="0" bIns="0" rtlCol="0">
            <a:spAutoFit/>
          </a:bodyPr>
          <a:lstStyle/>
          <a:p>
            <a:pPr marL="12700" indent="-457200">
              <a:lnSpc>
                <a:spcPct val="90000"/>
              </a:lnSpc>
              <a:spcBef>
                <a:spcPts val="515"/>
              </a:spcBef>
              <a:buClr>
                <a:schemeClr val="accent1"/>
              </a:buClr>
              <a:buSzPct val="80000"/>
              <a:buFont typeface="Wingdings 3" charset="2"/>
              <a:buChar char=""/>
            </a:pPr>
            <a:r>
              <a:rPr sz="2800" b="1" spc="-40" dirty="0">
                <a:solidFill>
                  <a:schemeClr val="tx1">
                    <a:lumMod val="75000"/>
                    <a:lumOff val="25000"/>
                  </a:schemeClr>
                </a:solidFill>
              </a:rPr>
              <a:t>Software as a Service (SaaS):</a:t>
            </a:r>
          </a:p>
          <a:p>
            <a:pPr marL="988060" marR="5080" lvl="1" indent="-457200" algn="just">
              <a:lnSpc>
                <a:spcPct val="90000"/>
              </a:lnSpc>
              <a:spcBef>
                <a:spcPts val="690"/>
              </a:spcBef>
              <a:buClr>
                <a:schemeClr val="accent1"/>
              </a:buClr>
              <a:buSzPct val="80000"/>
              <a:buFont typeface="Wingdings 3" charset="2"/>
              <a:buChar char=""/>
            </a:pPr>
            <a:r>
              <a:rPr sz="2000" spc="-40" dirty="0">
                <a:solidFill>
                  <a:schemeClr val="tx1">
                    <a:lumMod val="75000"/>
                    <a:lumOff val="25000"/>
                  </a:schemeClr>
                </a:solidFill>
              </a:rPr>
              <a:t>Software and data hosted on cloud. Accessed  through using thin client interface (e.g. web  browser). Consumer may be offered limited  user specific application configuration  settings.</a:t>
            </a:r>
          </a:p>
          <a:p>
            <a:pPr marL="988060" marR="5080" lvl="1" indent="-457200" algn="just">
              <a:lnSpc>
                <a:spcPct val="90000"/>
              </a:lnSpc>
              <a:spcBef>
                <a:spcPts val="690"/>
              </a:spcBef>
              <a:buClr>
                <a:schemeClr val="accent1"/>
              </a:buClr>
              <a:buSzPct val="80000"/>
              <a:buFont typeface="Wingdings 3" charset="2"/>
              <a:buChar char=""/>
            </a:pPr>
            <a:r>
              <a:rPr sz="2000" spc="-40" dirty="0">
                <a:solidFill>
                  <a:schemeClr val="tx1">
                    <a:lumMod val="75000"/>
                    <a:lumOff val="25000"/>
                  </a:schemeClr>
                </a:solidFill>
              </a:rPr>
              <a:t>Examples include Salesforce.com sales  management applications, NetSuite’s  integrated business management software,  Google’s Gmail and Cornerstone OnDemand.</a:t>
            </a:r>
          </a:p>
        </p:txBody>
      </p:sp>
      <p:pic>
        <p:nvPicPr>
          <p:cNvPr id="9" name="Picture 8"/>
          <p:cNvPicPr>
            <a:picLocks noChangeAspect="1"/>
          </p:cNvPicPr>
          <p:nvPr/>
        </p:nvPicPr>
        <p:blipFill>
          <a:blip r:embed="rId2"/>
          <a:stretch>
            <a:fillRect/>
          </a:stretch>
        </p:blipFill>
        <p:spPr>
          <a:xfrm>
            <a:off x="8610600" y="6248400"/>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2919"/>
    </mc:Choice>
    <mc:Fallback xmlns="">
      <p:transition spd="slow" advTm="82919"/>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7298" y="609601"/>
            <a:ext cx="6701902" cy="702949"/>
          </a:xfrm>
          <a:prstGeom prst="rect">
            <a:avLst/>
          </a:prstGeom>
        </p:spPr>
        <p:txBody>
          <a:bodyPr vert="horz" wrap="square" lIns="0" tIns="95885" rIns="0" bIns="0" rtlCol="0" anchor="t">
            <a:spAutoFit/>
          </a:bodyPr>
          <a:lstStyle/>
          <a:p>
            <a:pPr marL="12700" marR="5080">
              <a:lnSpc>
                <a:spcPts val="5180"/>
              </a:lnSpc>
              <a:spcBef>
                <a:spcPts val="100"/>
              </a:spcBef>
            </a:pPr>
            <a:r>
              <a:rPr spc="-130" dirty="0"/>
              <a:t>Cloud Computing – Service  Models</a:t>
            </a:r>
          </a:p>
        </p:txBody>
      </p:sp>
      <p:sp>
        <p:nvSpPr>
          <p:cNvPr id="7" name="object 7"/>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51</a:t>
            </a:fld>
            <a:endParaRPr dirty="0"/>
          </a:p>
        </p:txBody>
      </p:sp>
      <p:sp>
        <p:nvSpPr>
          <p:cNvPr id="6" name="object 6"/>
          <p:cNvSpPr txBox="1"/>
          <p:nvPr/>
        </p:nvSpPr>
        <p:spPr>
          <a:xfrm>
            <a:off x="2137298" y="1487830"/>
            <a:ext cx="6701902" cy="2849370"/>
          </a:xfrm>
          <a:prstGeom prst="rect">
            <a:avLst/>
          </a:prstGeom>
        </p:spPr>
        <p:txBody>
          <a:bodyPr vert="horz" wrap="square" lIns="0" tIns="65405" rIns="0" bIns="0" rtlCol="0">
            <a:spAutoFit/>
          </a:bodyPr>
          <a:lstStyle/>
          <a:p>
            <a:pPr marL="12700" indent="-457200">
              <a:lnSpc>
                <a:spcPct val="90000"/>
              </a:lnSpc>
              <a:spcBef>
                <a:spcPts val="515"/>
              </a:spcBef>
              <a:buClr>
                <a:schemeClr val="accent1"/>
              </a:buClr>
              <a:buSzPct val="80000"/>
              <a:buFont typeface="Wingdings 3" charset="2"/>
              <a:buChar char=""/>
            </a:pPr>
            <a:r>
              <a:rPr sz="2800" b="1" spc="-40" dirty="0">
                <a:solidFill>
                  <a:schemeClr val="tx1">
                    <a:lumMod val="75000"/>
                    <a:lumOff val="25000"/>
                  </a:schemeClr>
                </a:solidFill>
              </a:rPr>
              <a:t>Platform as a Service (PaaS)</a:t>
            </a:r>
          </a:p>
          <a:p>
            <a:pPr marL="988060" marR="5080" lvl="1" indent="-457200" algn="just">
              <a:lnSpc>
                <a:spcPct val="90000"/>
              </a:lnSpc>
              <a:spcBef>
                <a:spcPts val="690"/>
              </a:spcBef>
              <a:buClr>
                <a:schemeClr val="accent1"/>
              </a:buClr>
              <a:buSzPct val="80000"/>
              <a:buFont typeface="Wingdings 3" charset="2"/>
              <a:buChar char=""/>
              <a:tabLst>
                <a:tab pos="1185545" algn="l"/>
                <a:tab pos="3886835" algn="l"/>
              </a:tabLst>
            </a:pPr>
            <a:r>
              <a:rPr sz="2000" spc="-40" dirty="0">
                <a:solidFill>
                  <a:schemeClr val="tx1">
                    <a:lumMod val="75000"/>
                    <a:lumOff val="25000"/>
                  </a:schemeClr>
                </a:solidFill>
              </a:rPr>
              <a:t>Allows creation of web applications without  buying/maintaining the software and  underlying infrastructure. Provider manages  the</a:t>
            </a:r>
            <a:r>
              <a:rPr lang="en-US" sz="2000" spc="-40" dirty="0">
                <a:solidFill>
                  <a:schemeClr val="tx1">
                    <a:lumMod val="75000"/>
                    <a:lumOff val="25000"/>
                  </a:schemeClr>
                </a:solidFill>
              </a:rPr>
              <a:t> </a:t>
            </a:r>
            <a:r>
              <a:rPr sz="2000" spc="-40" dirty="0">
                <a:solidFill>
                  <a:schemeClr val="tx1">
                    <a:lumMod val="75000"/>
                    <a:lumOff val="25000"/>
                  </a:schemeClr>
                </a:solidFill>
              </a:rPr>
              <a:t>infrastructure including network, servers,  OS and storage, while</a:t>
            </a:r>
            <a:r>
              <a:rPr lang="en-US" sz="2000" spc="-40" dirty="0">
                <a:solidFill>
                  <a:schemeClr val="tx1">
                    <a:lumMod val="75000"/>
                    <a:lumOff val="25000"/>
                  </a:schemeClr>
                </a:solidFill>
              </a:rPr>
              <a:t> </a:t>
            </a:r>
            <a:r>
              <a:rPr sz="2000" spc="-40" dirty="0">
                <a:solidFill>
                  <a:schemeClr val="tx1">
                    <a:lumMod val="75000"/>
                    <a:lumOff val="25000"/>
                  </a:schemeClr>
                </a:solidFill>
              </a:rPr>
              <a:t>customer controls  deployment of applications and possibly  configuration.</a:t>
            </a:r>
          </a:p>
          <a:p>
            <a:pPr marL="988060" marR="5080" lvl="1" indent="-457200" algn="just">
              <a:lnSpc>
                <a:spcPct val="90000"/>
              </a:lnSpc>
              <a:spcBef>
                <a:spcPts val="690"/>
              </a:spcBef>
              <a:buClr>
                <a:schemeClr val="accent1"/>
              </a:buClr>
              <a:buSzPct val="80000"/>
              <a:buFont typeface="Wingdings 3" charset="2"/>
              <a:buChar char=""/>
              <a:tabLst>
                <a:tab pos="2087245" algn="l"/>
              </a:tabLst>
            </a:pPr>
            <a:r>
              <a:rPr sz="2000" spc="-40" dirty="0">
                <a:solidFill>
                  <a:schemeClr val="tx1">
                    <a:lumMod val="75000"/>
                    <a:lumOff val="25000"/>
                  </a:schemeClr>
                </a:solidFill>
              </a:rPr>
              <a:t>Examples	include Salesforce.com’s Force.com,  Google’s App Engine, and Microsoft’s Azure.</a:t>
            </a:r>
          </a:p>
        </p:txBody>
      </p:sp>
      <p:pic>
        <p:nvPicPr>
          <p:cNvPr id="9" name="Picture 8"/>
          <p:cNvPicPr>
            <a:picLocks noChangeAspect="1"/>
          </p:cNvPicPr>
          <p:nvPr/>
        </p:nvPicPr>
        <p:blipFill>
          <a:blip r:embed="rId2"/>
          <a:stretch>
            <a:fillRect/>
          </a:stretch>
        </p:blipFill>
        <p:spPr>
          <a:xfrm>
            <a:off x="8610600" y="6248400"/>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9951"/>
    </mc:Choice>
    <mc:Fallback xmlns="">
      <p:transition spd="slow" advTm="79951"/>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14296" y="395909"/>
            <a:ext cx="6953504" cy="702949"/>
          </a:xfrm>
          <a:prstGeom prst="rect">
            <a:avLst/>
          </a:prstGeom>
        </p:spPr>
        <p:txBody>
          <a:bodyPr vert="horz" wrap="square" lIns="0" tIns="95885" rIns="0" bIns="0" rtlCol="0" anchor="t">
            <a:spAutoFit/>
          </a:bodyPr>
          <a:lstStyle/>
          <a:p>
            <a:pPr marL="12700" marR="5080">
              <a:lnSpc>
                <a:spcPts val="5180"/>
              </a:lnSpc>
              <a:spcBef>
                <a:spcPts val="755"/>
              </a:spcBef>
            </a:pPr>
            <a:r>
              <a:rPr spc="-130" dirty="0"/>
              <a:t>Cloud Computing – Service  Models</a:t>
            </a:r>
          </a:p>
        </p:txBody>
      </p:sp>
      <p:sp>
        <p:nvSpPr>
          <p:cNvPr id="7" name="object 7"/>
          <p:cNvSpPr txBox="1"/>
          <p:nvPr/>
        </p:nvSpPr>
        <p:spPr>
          <a:xfrm>
            <a:off x="2114297" y="1195438"/>
            <a:ext cx="6553453" cy="2849370"/>
          </a:xfrm>
          <a:prstGeom prst="rect">
            <a:avLst/>
          </a:prstGeom>
        </p:spPr>
        <p:txBody>
          <a:bodyPr vert="horz" wrap="square" lIns="0" tIns="65405" rIns="0" bIns="0" rtlCol="0">
            <a:spAutoFit/>
          </a:bodyPr>
          <a:lstStyle/>
          <a:p>
            <a:pPr marL="12700" indent="-457200">
              <a:lnSpc>
                <a:spcPct val="90000"/>
              </a:lnSpc>
              <a:spcBef>
                <a:spcPts val="515"/>
              </a:spcBef>
              <a:buClr>
                <a:schemeClr val="accent1"/>
              </a:buClr>
              <a:buSzPct val="80000"/>
              <a:buFont typeface="Wingdings 3" charset="2"/>
              <a:buChar char=""/>
            </a:pPr>
            <a:r>
              <a:rPr sz="2800" b="1" spc="-40" dirty="0">
                <a:solidFill>
                  <a:schemeClr val="tx1">
                    <a:lumMod val="75000"/>
                    <a:lumOff val="25000"/>
                  </a:schemeClr>
                </a:solidFill>
              </a:rPr>
              <a:t>Infrastructure as a Service (IaaS)</a:t>
            </a:r>
          </a:p>
          <a:p>
            <a:pPr marL="988060" marR="5080" lvl="1" indent="-457200" algn="just">
              <a:lnSpc>
                <a:spcPct val="90000"/>
              </a:lnSpc>
              <a:spcBef>
                <a:spcPts val="690"/>
              </a:spcBef>
              <a:buClr>
                <a:schemeClr val="accent1"/>
              </a:buClr>
              <a:buSzPct val="80000"/>
              <a:buFont typeface="Wingdings 3" charset="2"/>
              <a:buChar char=""/>
            </a:pPr>
            <a:r>
              <a:rPr sz="2000" spc="-40" dirty="0">
                <a:solidFill>
                  <a:schemeClr val="tx1">
                    <a:lumMod val="75000"/>
                    <a:lumOff val="25000"/>
                  </a:schemeClr>
                </a:solidFill>
              </a:rPr>
              <a:t>Provider’s offer servers, storage, network  and operating systems – typically a platform  virtualization environment – to consumers as  an on-demand service, in a single bundle and  billed according to usage.</a:t>
            </a:r>
          </a:p>
          <a:p>
            <a:pPr marL="988060" marR="5080" lvl="1" indent="-457200" algn="just">
              <a:lnSpc>
                <a:spcPct val="90000"/>
              </a:lnSpc>
              <a:spcBef>
                <a:spcPts val="690"/>
              </a:spcBef>
              <a:buClr>
                <a:schemeClr val="accent1"/>
              </a:buClr>
              <a:buSzPct val="80000"/>
              <a:buFont typeface="Wingdings 3" charset="2"/>
              <a:buChar char=""/>
            </a:pPr>
            <a:r>
              <a:rPr sz="2000" spc="-40" dirty="0">
                <a:solidFill>
                  <a:schemeClr val="tx1">
                    <a:lumMod val="75000"/>
                    <a:lumOff val="25000"/>
                  </a:schemeClr>
                </a:solidFill>
              </a:rPr>
              <a:t>A popular use of IaaS is in hosting websites.  Examples Amazon’s Elastic Compute Cloud  (EC2), Rackspace and GoGrid.</a:t>
            </a:r>
          </a:p>
        </p:txBody>
      </p:sp>
      <p:pic>
        <p:nvPicPr>
          <p:cNvPr id="9" name="Picture 8"/>
          <p:cNvPicPr>
            <a:picLocks noChangeAspect="1"/>
          </p:cNvPicPr>
          <p:nvPr/>
        </p:nvPicPr>
        <p:blipFill>
          <a:blip r:embed="rId2"/>
          <a:stretch>
            <a:fillRect/>
          </a:stretch>
        </p:blipFill>
        <p:spPr>
          <a:xfrm>
            <a:off x="8610600" y="6248400"/>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9074"/>
    </mc:Choice>
    <mc:Fallback xmlns="">
      <p:transition spd="slow" advTm="69074"/>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35302" y="135129"/>
            <a:ext cx="7491730" cy="1415415"/>
          </a:xfrm>
          <a:prstGeom prst="rect">
            <a:avLst/>
          </a:prstGeom>
        </p:spPr>
        <p:txBody>
          <a:bodyPr vert="horz" wrap="square" lIns="0" tIns="95885" rIns="0" bIns="0" rtlCol="0" anchor="t">
            <a:spAutoFit/>
          </a:bodyPr>
          <a:lstStyle/>
          <a:p>
            <a:pPr marL="12700" marR="5080">
              <a:lnSpc>
                <a:spcPts val="5180"/>
              </a:lnSpc>
              <a:spcBef>
                <a:spcPts val="755"/>
              </a:spcBef>
            </a:pPr>
            <a:r>
              <a:rPr spc="-130" dirty="0"/>
              <a:t>Cloud Computing – Comparison  of Services Models</a:t>
            </a:r>
          </a:p>
        </p:txBody>
      </p:sp>
      <p:sp>
        <p:nvSpPr>
          <p:cNvPr id="4" name="object 4"/>
          <p:cNvSpPr/>
          <p:nvPr/>
        </p:nvSpPr>
        <p:spPr>
          <a:xfrm>
            <a:off x="1981201" y="1517747"/>
            <a:ext cx="6193535" cy="5109972"/>
          </a:xfrm>
          <a:prstGeom prst="rect">
            <a:avLst/>
          </a:prstGeom>
          <a:blipFill>
            <a:blip r:embed="rId2" cstate="print"/>
            <a:stretch>
              <a:fillRect/>
            </a:stretch>
          </a:blip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8820150" y="6227669"/>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0126"/>
    </mc:Choice>
    <mc:Fallback xmlns="">
      <p:transition spd="slow" advTm="20126"/>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6781801" cy="1320800"/>
          </a:xfrm>
        </p:spPr>
        <p:txBody>
          <a:bodyPr/>
          <a:lstStyle/>
          <a:p>
            <a:r>
              <a:rPr lang="en-US" dirty="0"/>
              <a:t>Four main deployment models for the cloud</a:t>
            </a:r>
          </a:p>
        </p:txBody>
      </p:sp>
      <p:sp>
        <p:nvSpPr>
          <p:cNvPr id="3" name="Content Placeholder 2"/>
          <p:cNvSpPr>
            <a:spLocks noGrp="1"/>
          </p:cNvSpPr>
          <p:nvPr>
            <p:ph idx="1"/>
          </p:nvPr>
        </p:nvSpPr>
        <p:spPr/>
        <p:txBody>
          <a:bodyPr/>
          <a:lstStyle/>
          <a:p>
            <a:r>
              <a:rPr lang="en-US" dirty="0"/>
              <a:t>Public cloud</a:t>
            </a:r>
          </a:p>
          <a:p>
            <a:r>
              <a:rPr lang="en-US" dirty="0"/>
              <a:t>Private cloud</a:t>
            </a:r>
          </a:p>
          <a:p>
            <a:r>
              <a:rPr lang="en-US" dirty="0"/>
              <a:t>Community cloud</a:t>
            </a:r>
          </a:p>
          <a:p>
            <a:r>
              <a:rPr lang="en-US" dirty="0"/>
              <a:t>Hybrid cloud</a:t>
            </a:r>
          </a:p>
        </p:txBody>
      </p:sp>
      <p:pic>
        <p:nvPicPr>
          <p:cNvPr id="4" name="Picture 3"/>
          <p:cNvPicPr>
            <a:picLocks noChangeAspect="1"/>
          </p:cNvPicPr>
          <p:nvPr/>
        </p:nvPicPr>
        <p:blipFill>
          <a:blip r:embed="rId2"/>
          <a:stretch>
            <a:fillRect/>
          </a:stretch>
        </p:blipFill>
        <p:spPr>
          <a:xfrm>
            <a:off x="8686800" y="6172200"/>
            <a:ext cx="1847850" cy="400050"/>
          </a:xfrm>
          <a:prstGeom prst="rect">
            <a:avLst/>
          </a:prstGeom>
        </p:spPr>
      </p:pic>
    </p:spTree>
    <p:extLst>
      <p:ext uri="{BB962C8B-B14F-4D97-AF65-F5344CB8AC3E}">
        <p14:creationId xmlns:p14="http://schemas.microsoft.com/office/powerpoint/2010/main" val="3741474067"/>
      </p:ext>
    </p:extLst>
  </p:cSld>
  <p:clrMapOvr>
    <a:masterClrMapping/>
  </p:clrMapOvr>
  <mc:AlternateContent xmlns:mc="http://schemas.openxmlformats.org/markup-compatibility/2006" xmlns:p14="http://schemas.microsoft.com/office/powerpoint/2010/main">
    <mc:Choice Requires="p14">
      <p:transition spd="slow" p14:dur="2000" advTm="984475"/>
    </mc:Choice>
    <mc:Fallback xmlns="">
      <p:transition spd="slow" advTm="984475"/>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324298"/>
            <a:ext cx="6769100" cy="566822"/>
          </a:xfrm>
          <a:prstGeom prst="rect">
            <a:avLst/>
          </a:prstGeom>
        </p:spPr>
        <p:txBody>
          <a:bodyPr vert="horz" wrap="square" lIns="0" tIns="12700" rIns="0" bIns="0" rtlCol="0" anchor="t">
            <a:spAutoFit/>
          </a:bodyPr>
          <a:lstStyle/>
          <a:p>
            <a:pPr marL="12700">
              <a:spcBef>
                <a:spcPts val="100"/>
              </a:spcBef>
            </a:pPr>
            <a:r>
              <a:rPr spc="-130" dirty="0"/>
              <a:t>Benefits of Cloud Computing</a:t>
            </a:r>
          </a:p>
        </p:txBody>
      </p:sp>
      <p:sp>
        <p:nvSpPr>
          <p:cNvPr id="9" name="object 9"/>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55</a:t>
            </a:fld>
            <a:endParaRPr dirty="0"/>
          </a:p>
        </p:txBody>
      </p:sp>
      <p:sp>
        <p:nvSpPr>
          <p:cNvPr id="8" name="object 8"/>
          <p:cNvSpPr txBox="1"/>
          <p:nvPr/>
        </p:nvSpPr>
        <p:spPr>
          <a:xfrm>
            <a:off x="1828800" y="1162341"/>
            <a:ext cx="7086600" cy="4318489"/>
          </a:xfrm>
          <a:prstGeom prst="rect">
            <a:avLst/>
          </a:prstGeom>
        </p:spPr>
        <p:txBody>
          <a:bodyPr vert="horz" wrap="square" lIns="0" tIns="55244" rIns="0" bIns="0" rtlCol="0">
            <a:spAutoFit/>
          </a:bodyPr>
          <a:lstStyle/>
          <a:p>
            <a:pPr marL="1270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Cost-Reduction:</a:t>
            </a:r>
            <a:r>
              <a:rPr sz="2000" spc="-40" dirty="0">
                <a:solidFill>
                  <a:schemeClr val="tx1">
                    <a:lumMod val="75000"/>
                    <a:lumOff val="25000"/>
                  </a:schemeClr>
                </a:solidFill>
              </a:rPr>
              <a:t> Avoid up-front capital</a:t>
            </a:r>
            <a:r>
              <a:rPr lang="en-US" sz="2000" spc="-40" dirty="0">
                <a:solidFill>
                  <a:schemeClr val="tx1">
                    <a:lumMod val="75000"/>
                    <a:lumOff val="25000"/>
                  </a:schemeClr>
                </a:solidFill>
              </a:rPr>
              <a:t>  </a:t>
            </a:r>
            <a:r>
              <a:rPr sz="2000" spc="-40" dirty="0">
                <a:solidFill>
                  <a:schemeClr val="tx1">
                    <a:lumMod val="75000"/>
                    <a:lumOff val="25000"/>
                  </a:schemeClr>
                </a:solidFill>
              </a:rPr>
              <a:t>expenditure.</a:t>
            </a:r>
          </a:p>
          <a:p>
            <a:pPr marL="12700" marR="28702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Scalability/Agility:</a:t>
            </a:r>
            <a:r>
              <a:rPr sz="2000" spc="-40" dirty="0">
                <a:solidFill>
                  <a:schemeClr val="tx1">
                    <a:lumMod val="75000"/>
                    <a:lumOff val="25000"/>
                  </a:schemeClr>
                </a:solidFill>
              </a:rPr>
              <a:t> Organisations set up resources</a:t>
            </a:r>
            <a:r>
              <a:rPr lang="en-US" sz="2000" spc="-40" dirty="0">
                <a:solidFill>
                  <a:schemeClr val="tx1">
                    <a:lumMod val="75000"/>
                    <a:lumOff val="25000"/>
                  </a:schemeClr>
                </a:solidFill>
              </a:rPr>
              <a:t> </a:t>
            </a:r>
            <a:r>
              <a:rPr sz="2000" spc="-40" dirty="0">
                <a:solidFill>
                  <a:schemeClr val="tx1">
                    <a:lumMod val="75000"/>
                    <a:lumOff val="25000"/>
                  </a:schemeClr>
                </a:solidFill>
              </a:rPr>
              <a:t>on an </a:t>
            </a:r>
            <a:r>
              <a:rPr lang="en-US" sz="2000" spc="-40" dirty="0">
                <a:solidFill>
                  <a:schemeClr val="tx1">
                    <a:lumMod val="75000"/>
                    <a:lumOff val="25000"/>
                  </a:schemeClr>
                </a:solidFill>
              </a:rPr>
              <a:t> 	</a:t>
            </a:r>
            <a:r>
              <a:rPr sz="2000" spc="-40" dirty="0">
                <a:solidFill>
                  <a:schemeClr val="tx1">
                    <a:lumMod val="75000"/>
                    <a:lumOff val="25000"/>
                  </a:schemeClr>
                </a:solidFill>
              </a:rPr>
              <a:t>as-needs basis.</a:t>
            </a:r>
          </a:p>
          <a:p>
            <a:pPr marL="12700" marR="203835"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Improved Security: </a:t>
            </a:r>
            <a:r>
              <a:rPr sz="2000" spc="-40" dirty="0">
                <a:solidFill>
                  <a:schemeClr val="tx1">
                    <a:lumMod val="75000"/>
                    <a:lumOff val="25000"/>
                  </a:schemeClr>
                </a:solidFill>
              </a:rPr>
              <a:t>Providers can devote expertise  </a:t>
            </a:r>
            <a:r>
              <a:rPr lang="en-US" sz="2000" spc="-40" dirty="0">
                <a:solidFill>
                  <a:schemeClr val="tx1">
                    <a:lumMod val="75000"/>
                    <a:lumOff val="25000"/>
                  </a:schemeClr>
                </a:solidFill>
              </a:rPr>
              <a:t>&amp; 	</a:t>
            </a:r>
            <a:r>
              <a:rPr sz="2000" spc="-40" dirty="0">
                <a:solidFill>
                  <a:schemeClr val="tx1">
                    <a:lumMod val="75000"/>
                    <a:lumOff val="25000"/>
                  </a:schemeClr>
                </a:solidFill>
              </a:rPr>
              <a:t>resources to security; not affordable by  customer.</a:t>
            </a:r>
          </a:p>
          <a:p>
            <a:pPr marL="12700" marR="126364"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Improved Reliability: </a:t>
            </a:r>
            <a:r>
              <a:rPr sz="2000" spc="-40" dirty="0">
                <a:solidFill>
                  <a:schemeClr val="tx1">
                    <a:lumMod val="75000"/>
                    <a:lumOff val="25000"/>
                  </a:schemeClr>
                </a:solidFill>
              </a:rPr>
              <a:t>Providers can devote  expertise &amp; </a:t>
            </a:r>
            <a:r>
              <a:rPr lang="en-US" sz="2000" spc="-40" dirty="0">
                <a:solidFill>
                  <a:schemeClr val="tx1">
                    <a:lumMod val="75000"/>
                    <a:lumOff val="25000"/>
                  </a:schemeClr>
                </a:solidFill>
              </a:rPr>
              <a:t>	</a:t>
            </a:r>
            <a:r>
              <a:rPr sz="2000" spc="-40" dirty="0">
                <a:solidFill>
                  <a:schemeClr val="tx1">
                    <a:lumMod val="75000"/>
                    <a:lumOff val="25000"/>
                  </a:schemeClr>
                </a:solidFill>
              </a:rPr>
              <a:t>resources on reliability of systems; not  affordable by </a:t>
            </a:r>
            <a:r>
              <a:rPr lang="en-US" sz="2000" spc="-40" dirty="0">
                <a:solidFill>
                  <a:schemeClr val="tx1">
                    <a:lumMod val="75000"/>
                    <a:lumOff val="25000"/>
                  </a:schemeClr>
                </a:solidFill>
              </a:rPr>
              <a:t>	</a:t>
            </a:r>
            <a:r>
              <a:rPr sz="2000" spc="-40" dirty="0">
                <a:solidFill>
                  <a:schemeClr val="tx1">
                    <a:lumMod val="75000"/>
                    <a:lumOff val="25000"/>
                  </a:schemeClr>
                </a:solidFill>
              </a:rPr>
              <a:t>customer.</a:t>
            </a:r>
          </a:p>
          <a:p>
            <a:pPr marL="1270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Access to new technologies: </a:t>
            </a:r>
            <a:r>
              <a:rPr sz="2000" spc="-40" dirty="0">
                <a:solidFill>
                  <a:schemeClr val="tx1">
                    <a:lumMod val="75000"/>
                    <a:lumOff val="25000"/>
                  </a:schemeClr>
                </a:solidFill>
              </a:rPr>
              <a:t>Through use of</a:t>
            </a:r>
            <a:r>
              <a:rPr lang="en-US" sz="2000" spc="-40" dirty="0">
                <a:solidFill>
                  <a:schemeClr val="tx1">
                    <a:lumMod val="75000"/>
                    <a:lumOff val="25000"/>
                  </a:schemeClr>
                </a:solidFill>
              </a:rPr>
              <a:t> </a:t>
            </a:r>
            <a:r>
              <a:rPr sz="2000" spc="-40" dirty="0">
                <a:solidFill>
                  <a:schemeClr val="tx1">
                    <a:lumMod val="75000"/>
                    <a:lumOff val="25000"/>
                  </a:schemeClr>
                </a:solidFill>
              </a:rPr>
              <a:t>provider’s </a:t>
            </a:r>
            <a:r>
              <a:rPr lang="en-US" sz="2000" spc="-40" dirty="0">
                <a:solidFill>
                  <a:schemeClr val="tx1">
                    <a:lumMod val="75000"/>
                    <a:lumOff val="25000"/>
                  </a:schemeClr>
                </a:solidFill>
              </a:rPr>
              <a:t>	</a:t>
            </a:r>
            <a:r>
              <a:rPr sz="2000" spc="-40" dirty="0">
                <a:solidFill>
                  <a:schemeClr val="tx1">
                    <a:lumMod val="75000"/>
                    <a:lumOff val="25000"/>
                  </a:schemeClr>
                </a:solidFill>
              </a:rPr>
              <a:t>systems, customers may access latest technology.</a:t>
            </a:r>
            <a:endParaRPr lang="en-US" sz="2000" spc="-40" dirty="0">
              <a:solidFill>
                <a:schemeClr val="tx1">
                  <a:lumMod val="75000"/>
                  <a:lumOff val="25000"/>
                </a:schemeClr>
              </a:solidFill>
            </a:endParaRPr>
          </a:p>
          <a:p>
            <a:pPr marL="12700" indent="-457200" algn="just">
              <a:lnSpc>
                <a:spcPct val="90000"/>
              </a:lnSpc>
              <a:spcBef>
                <a:spcPts val="515"/>
              </a:spcBef>
              <a:buClr>
                <a:schemeClr val="accent1"/>
              </a:buClr>
              <a:buSzPct val="80000"/>
              <a:buFont typeface="Wingdings 3" charset="2"/>
              <a:buChar char=""/>
            </a:pPr>
            <a:r>
              <a:rPr lang="en-US" sz="2000" b="1" spc="-40" dirty="0">
                <a:solidFill>
                  <a:schemeClr val="tx1">
                    <a:lumMod val="75000"/>
                    <a:lumOff val="25000"/>
                  </a:schemeClr>
                </a:solidFill>
              </a:rPr>
              <a:t>Faster development: </a:t>
            </a:r>
            <a:r>
              <a:rPr lang="en-US" sz="2000" spc="-40" dirty="0">
                <a:solidFill>
                  <a:schemeClr val="tx1">
                    <a:lumMod val="75000"/>
                    <a:lumOff val="25000"/>
                  </a:schemeClr>
                </a:solidFill>
              </a:rPr>
              <a:t>Provider’s platforms can  provide 	many of the core services to accelerate  development 	cycle.</a:t>
            </a:r>
          </a:p>
          <a:p>
            <a:pPr marL="12700" indent="-457200">
              <a:lnSpc>
                <a:spcPct val="90000"/>
              </a:lnSpc>
              <a:spcBef>
                <a:spcPts val="515"/>
              </a:spcBef>
              <a:buClr>
                <a:schemeClr val="accent1"/>
              </a:buClr>
              <a:buSzPct val="80000"/>
              <a:buFont typeface="Wingdings 3" charset="2"/>
              <a:buChar char=""/>
            </a:pPr>
            <a:endParaRPr sz="2000" b="1" spc="-40" dirty="0">
              <a:solidFill>
                <a:schemeClr val="tx1">
                  <a:lumMod val="75000"/>
                  <a:lumOff val="25000"/>
                </a:schemeClr>
              </a:solidFill>
            </a:endParaRPr>
          </a:p>
        </p:txBody>
      </p:sp>
      <p:pic>
        <p:nvPicPr>
          <p:cNvPr id="11" name="Picture 10"/>
          <p:cNvPicPr>
            <a:picLocks noChangeAspect="1"/>
          </p:cNvPicPr>
          <p:nvPr/>
        </p:nvPicPr>
        <p:blipFill>
          <a:blip r:embed="rId2"/>
          <a:stretch>
            <a:fillRect/>
          </a:stretch>
        </p:blipFill>
        <p:spPr>
          <a:xfrm>
            <a:off x="8803217" y="6223925"/>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33549"/>
    </mc:Choice>
    <mc:Fallback xmlns="">
      <p:transition spd="slow" advTm="133549"/>
    </mc:Fallback>
  </mc:AlternateContent>
  <p:extLst>
    <p:ext uri="{3A86A75C-4F4B-4683-9AE1-C65F6400EC91}">
      <p14:laserTraceLst xmlns:p14="http://schemas.microsoft.com/office/powerpoint/2010/main">
        <p14:tracePtLst>
          <p14:tracePt t="93538" x="446088" y="4902200"/>
          <p14:tracePt t="93610" x="446088" y="4911725"/>
          <p14:tracePt t="93618" x="465138" y="4911725"/>
          <p14:tracePt t="93626" x="500063" y="4884738"/>
          <p14:tracePt t="93641" x="561975" y="4848225"/>
          <p14:tracePt t="93658" x="803275" y="4697413"/>
          <p14:tracePt t="93674" x="1027113" y="4554538"/>
          <p14:tracePt t="93691" x="1312863" y="4357688"/>
          <p14:tracePt t="93708" x="1589088" y="4152900"/>
          <p14:tracePt t="93725" x="1847850" y="3965575"/>
          <p14:tracePt t="93741" x="2036763" y="3813175"/>
          <p14:tracePt t="93758" x="2197100" y="3687763"/>
          <p14:tracePt t="93775" x="2339975" y="3571875"/>
          <p14:tracePt t="93791" x="2482850" y="3455988"/>
          <p14:tracePt t="93808" x="2616200" y="3357563"/>
          <p14:tracePt t="93825" x="2724150" y="3286125"/>
          <p14:tracePt t="93841" x="2803525" y="3232150"/>
          <p14:tracePt t="93858" x="2857500" y="3197225"/>
          <p14:tracePt t="93875" x="2867025" y="3197225"/>
          <p14:tracePt t="94018" x="2874963" y="3187700"/>
          <p14:tracePt t="94026" x="2894013" y="3179763"/>
          <p14:tracePt t="94034" x="2928938" y="3170238"/>
          <p14:tracePt t="94042" x="2955925" y="3152775"/>
          <p14:tracePt t="94059" x="3036888" y="3089275"/>
          <p14:tracePt t="94075" x="3133725" y="2982913"/>
          <p14:tracePt t="94092" x="3197225" y="2874963"/>
          <p14:tracePt t="94109" x="3241675" y="2795588"/>
          <p14:tracePt t="94125" x="3276600" y="2732088"/>
          <p14:tracePt t="94142" x="3303588" y="2697163"/>
          <p14:tracePt t="94159" x="3340100" y="2652713"/>
          <p14:tracePt t="94176" x="3375025" y="2625725"/>
          <p14:tracePt t="94192" x="3402013" y="2608263"/>
          <p14:tracePt t="94209" x="3438525" y="2598738"/>
          <p14:tracePt t="94226" x="3473450" y="2571750"/>
          <p14:tracePt t="94242" x="3517900" y="2554288"/>
          <p14:tracePt t="94259" x="3536950" y="2544763"/>
          <p14:tracePt t="94276" x="3544888" y="2544763"/>
          <p14:tracePt t="94522" x="3562350" y="2536825"/>
          <p14:tracePt t="94530" x="3581400" y="2536825"/>
          <p14:tracePt t="94538" x="3581400" y="2527300"/>
          <p14:tracePt t="94546" x="3589338" y="2527300"/>
          <p14:tracePt t="94560" x="3608388" y="2527300"/>
          <p14:tracePt t="94576" x="3625850" y="2509838"/>
          <p14:tracePt t="94610" x="3652838" y="2509838"/>
          <p14:tracePt t="94627" x="3670300" y="2500313"/>
          <p14:tracePt t="94643" x="3687763" y="2500313"/>
          <p14:tracePt t="94660" x="3705225" y="2500313"/>
          <p14:tracePt t="94677" x="3714750" y="2500313"/>
          <p14:tracePt t="94693" x="3732213" y="2500313"/>
          <p14:tracePt t="94710" x="3759200" y="2500313"/>
          <p14:tracePt t="94727" x="3803650" y="2500313"/>
          <p14:tracePt t="94743" x="3867150" y="2500313"/>
          <p14:tracePt t="94760" x="3929063" y="2500313"/>
          <p14:tracePt t="94777" x="4000500" y="2500313"/>
          <p14:tracePt t="94794" x="4098925" y="2500313"/>
          <p14:tracePt t="94810" x="4330700" y="2473325"/>
          <p14:tracePt t="94827" x="4598988" y="2428875"/>
          <p14:tracePt t="94844" x="4867275" y="2401888"/>
          <p14:tracePt t="94860" x="5045075" y="2401888"/>
          <p14:tracePt t="94877" x="5160963" y="2401888"/>
          <p14:tracePt t="94894" x="5224463" y="2401888"/>
          <p14:tracePt t="94911" x="5241925" y="2401888"/>
          <p14:tracePt t="94927" x="5251450" y="2401888"/>
          <p14:tracePt t="95082" x="5259388" y="2401888"/>
          <p14:tracePt t="95090" x="5268913" y="2401888"/>
          <p14:tracePt t="95098" x="5276850" y="2401888"/>
          <p14:tracePt t="95111" x="5295900" y="2401888"/>
          <p14:tracePt t="95128" x="5313363" y="2401888"/>
          <p14:tracePt t="95144" x="5330825" y="2401888"/>
          <p14:tracePt t="95161" x="5367338" y="2401888"/>
          <p14:tracePt t="95178" x="5394325" y="2401888"/>
          <p14:tracePt t="95194" x="5429250" y="2401888"/>
          <p14:tracePt t="95211" x="5446713" y="2401888"/>
          <p14:tracePt t="95228" x="5473700" y="2401888"/>
          <p14:tracePt t="95245" x="5500688" y="2401888"/>
          <p14:tracePt t="95261" x="5545138" y="2401888"/>
          <p14:tracePt t="95279" x="5589588" y="2401888"/>
          <p14:tracePt t="95295" x="5626100" y="2401888"/>
          <p14:tracePt t="95311" x="5670550" y="2401888"/>
          <p14:tracePt t="95328" x="5715000" y="2401888"/>
          <p14:tracePt t="95345" x="5741988" y="2401888"/>
          <p14:tracePt t="95361" x="5759450" y="2401888"/>
          <p14:tracePt t="95378" x="5813425" y="2401888"/>
          <p14:tracePt t="95395" x="5830888" y="2401888"/>
          <p14:tracePt t="95412" x="5857875" y="2411413"/>
          <p14:tracePt t="95428" x="5902325" y="2419350"/>
          <p14:tracePt t="95445" x="5946775" y="2419350"/>
          <p14:tracePt t="95462" x="5991225" y="2419350"/>
          <p14:tracePt t="95478" x="6037263" y="2419350"/>
          <p14:tracePt t="95495" x="6072188" y="2419350"/>
          <p14:tracePt t="95512" x="6108700" y="2419350"/>
          <p14:tracePt t="95529" x="6153150" y="2419350"/>
          <p14:tracePt t="95545" x="6188075" y="2419350"/>
          <p14:tracePt t="95562" x="6232525" y="2419350"/>
          <p14:tracePt t="95579" x="6330950" y="2419350"/>
          <p14:tracePt t="95595" x="6384925" y="2419350"/>
          <p14:tracePt t="95612" x="6429375" y="2419350"/>
          <p14:tracePt t="95629" x="6473825" y="2419350"/>
          <p14:tracePt t="95645" x="6510338" y="2419350"/>
          <p14:tracePt t="95662" x="6545263" y="2419350"/>
          <p14:tracePt t="95679" x="6572250" y="2419350"/>
          <p14:tracePt t="95696" x="6599238" y="2419350"/>
          <p14:tracePt t="95712" x="6608763" y="2419350"/>
          <p14:tracePt t="95729" x="6634163" y="2419350"/>
          <p14:tracePt t="95746" x="6653213" y="2419350"/>
          <p14:tracePt t="95762" x="6688138" y="2419350"/>
          <p14:tracePt t="95779" x="6715125" y="2419350"/>
          <p14:tracePt t="95796" x="6724650" y="2419350"/>
          <p14:tracePt t="96146" x="6742113" y="2419350"/>
          <p14:tracePt t="96155" x="6769100" y="2419350"/>
          <p14:tracePt t="96163" x="6796088" y="2419350"/>
          <p14:tracePt t="96180" x="6840538" y="2419350"/>
          <p14:tracePt t="96197" x="6875463" y="2419350"/>
          <p14:tracePt t="96213" x="6902450" y="2419350"/>
          <p14:tracePt t="96230" x="6929438" y="2419350"/>
          <p14:tracePt t="96247" x="6946900" y="2419350"/>
          <p14:tracePt t="96263" x="6983413" y="2419350"/>
          <p14:tracePt t="96280" x="7045325" y="2419350"/>
          <p14:tracePt t="96297" x="7099300" y="2411413"/>
          <p14:tracePt t="96314" x="7126288" y="2411413"/>
          <p14:tracePt t="96411" x="7099300" y="2411413"/>
          <p14:tracePt t="96419" x="7045325" y="2419350"/>
          <p14:tracePt t="96427" x="6991350" y="2419350"/>
          <p14:tracePt t="96435" x="6902450" y="2419350"/>
          <p14:tracePt t="96447" x="6796088" y="2419350"/>
          <p14:tracePt t="96464" x="6554788" y="2419350"/>
          <p14:tracePt t="96481" x="6242050" y="2419350"/>
          <p14:tracePt t="96497" x="5946775" y="2419350"/>
          <p14:tracePt t="96514" x="5705475" y="2419350"/>
          <p14:tracePt t="96531" x="5473700" y="2419350"/>
          <p14:tracePt t="96547" x="5340350" y="2419350"/>
          <p14:tracePt t="96564" x="5197475" y="2419350"/>
          <p14:tracePt t="96581" x="5000625" y="2455863"/>
          <p14:tracePt t="96598" x="4795838" y="2490788"/>
          <p14:tracePt t="96614" x="4562475" y="2544763"/>
          <p14:tracePt t="96631" x="4286250" y="2589213"/>
          <p14:tracePt t="96648" x="4044950" y="2643188"/>
          <p14:tracePt t="96664" x="3813175" y="2679700"/>
          <p14:tracePt t="96681" x="3616325" y="2714625"/>
          <p14:tracePt t="96698" x="3411538" y="2741613"/>
          <p14:tracePt t="96715" x="3133725" y="2768600"/>
          <p14:tracePt t="96731" x="2955925" y="2768600"/>
          <p14:tracePt t="96748" x="2813050" y="2768600"/>
          <p14:tracePt t="96765" x="2679700" y="2768600"/>
          <p14:tracePt t="96781" x="2536825" y="2768600"/>
          <p14:tracePt t="96798" x="2374900" y="2751138"/>
          <p14:tracePt t="96815" x="2259013" y="2751138"/>
          <p14:tracePt t="96831" x="2133600" y="2751138"/>
          <p14:tracePt t="96848" x="2009775" y="2751138"/>
          <p14:tracePt t="96865" x="1874838" y="2751138"/>
          <p14:tracePt t="96882" x="1731963" y="2776538"/>
          <p14:tracePt t="96898" x="1589088" y="2795588"/>
          <p14:tracePt t="96915" x="1384300" y="2840038"/>
          <p14:tracePt t="96932" x="1231900" y="2867025"/>
          <p14:tracePt t="96948" x="1133475" y="2874963"/>
          <p14:tracePt t="96965" x="1062038" y="2874963"/>
          <p14:tracePt t="96982" x="1036638" y="2874963"/>
          <p14:tracePt t="96998" x="1017588" y="2874963"/>
          <p14:tracePt t="97015" x="1009650" y="2874963"/>
          <p14:tracePt t="97203" x="1027113" y="2874963"/>
          <p14:tracePt t="97211" x="1044575" y="2874963"/>
          <p14:tracePt t="97219" x="1062038" y="2874963"/>
          <p14:tracePt t="97232" x="1071563" y="2874963"/>
          <p14:tracePt t="97249" x="1116013" y="2874963"/>
          <p14:tracePt t="97266" x="1160463" y="2874963"/>
          <p14:tracePt t="97283" x="1204913" y="2874963"/>
          <p14:tracePt t="97299" x="1231900" y="2874963"/>
          <p14:tracePt t="97316" x="1250950" y="2874963"/>
          <p14:tracePt t="97333" x="1268413" y="2874963"/>
          <p14:tracePt t="97349" x="1285875" y="2874963"/>
          <p14:tracePt t="97366" x="1295400" y="2874963"/>
          <p14:tracePt t="97383" x="1312863" y="2874963"/>
          <p14:tracePt t="97399" x="1322388" y="2874963"/>
          <p14:tracePt t="97416" x="1339850" y="2874963"/>
          <p14:tracePt t="97433" x="1347788" y="2874963"/>
          <p14:tracePt t="97449" x="1366838" y="2874963"/>
          <p14:tracePt t="97466" x="1374775" y="2874963"/>
          <p14:tracePt t="97483" x="1393825" y="2874963"/>
          <p14:tracePt t="97500" x="1401763" y="2874963"/>
          <p14:tracePt t="97516" x="1411288" y="2874963"/>
          <p14:tracePt t="97533" x="1428750" y="2874963"/>
          <p14:tracePt t="97550" x="1438275" y="2874963"/>
          <p14:tracePt t="97566" x="1455738" y="2874963"/>
          <p14:tracePt t="97583" x="1482725" y="2874963"/>
          <p14:tracePt t="97600" x="1509713" y="2884488"/>
          <p14:tracePt t="97616" x="1517650" y="2884488"/>
          <p14:tracePt t="97633" x="1536700" y="2894013"/>
          <p14:tracePt t="97667" x="1554163" y="2894013"/>
          <p14:tracePt t="97683" x="1581150" y="2911475"/>
          <p14:tracePt t="97700" x="1608138" y="2919413"/>
          <p14:tracePt t="97717" x="1643063" y="2928938"/>
          <p14:tracePt t="97733" x="1679575" y="2938463"/>
          <p14:tracePt t="97750" x="1731963" y="2955925"/>
          <p14:tracePt t="97767" x="1768475" y="2965450"/>
          <p14:tracePt t="97784" x="1822450" y="2973388"/>
          <p14:tracePt t="97800" x="1857375" y="2982913"/>
          <p14:tracePt t="97817" x="1901825" y="2990850"/>
          <p14:tracePt t="97834" x="1928813" y="2990850"/>
          <p14:tracePt t="97850" x="1982788" y="3009900"/>
          <p14:tracePt t="97867" x="2036763" y="3017838"/>
          <p14:tracePt t="97884" x="2089150" y="3017838"/>
          <p14:tracePt t="97900" x="2143125" y="3017838"/>
          <p14:tracePt t="97917" x="2197100" y="3017838"/>
          <p14:tracePt t="97934" x="2241550" y="3017838"/>
          <p14:tracePt t="97951" x="2276475" y="3017838"/>
          <p14:tracePt t="97967" x="2312988" y="3017838"/>
          <p14:tracePt t="97984" x="2339975" y="3017838"/>
          <p14:tracePt t="98001" x="2374900" y="3017838"/>
          <p14:tracePt t="98017" x="2393950" y="3017838"/>
          <p14:tracePt t="98034" x="2428875" y="3009900"/>
          <p14:tracePt t="98051" x="2482850" y="3000375"/>
          <p14:tracePt t="98067" x="2527300" y="2982913"/>
          <p14:tracePt t="98084" x="2562225" y="2973388"/>
          <p14:tracePt t="98101" x="2581275" y="2973388"/>
          <p14:tracePt t="98118" x="2598738" y="2973388"/>
          <p14:tracePt t="98134" x="2625725" y="2955925"/>
          <p14:tracePt t="98151" x="2633663" y="2955925"/>
          <p14:tracePt t="98187" x="2643188" y="2955925"/>
          <p14:tracePt t="98201" x="2643188" y="2946400"/>
          <p14:tracePt t="98291" x="2652713" y="2946400"/>
          <p14:tracePt t="98331" x="2660650" y="2938463"/>
          <p14:tracePt t="98347" x="2670175" y="2938463"/>
          <p14:tracePt t="98363" x="2679700" y="2928938"/>
          <p14:tracePt t="98371" x="2679700" y="2919413"/>
          <p14:tracePt t="98387" x="2687638" y="2919413"/>
          <p14:tracePt t="98395" x="2697163" y="2911475"/>
          <p14:tracePt t="98411" x="2705100" y="2901950"/>
          <p14:tracePt t="98427" x="2705100" y="2894013"/>
          <p14:tracePt t="98451" x="2714625" y="2874963"/>
          <p14:tracePt t="98459" x="2724150" y="2874963"/>
          <p14:tracePt t="98468" x="2724150" y="2867025"/>
          <p14:tracePt t="98485" x="2732088" y="2867025"/>
          <p14:tracePt t="98502" x="2732088" y="2857500"/>
          <p14:tracePt t="98523" x="2741613" y="2847975"/>
          <p14:tracePt t="98563" x="2751138" y="2840038"/>
          <p14:tracePt t="98587" x="2751138" y="2830513"/>
          <p14:tracePt t="98595" x="2759075" y="2830513"/>
          <p14:tracePt t="98643" x="2768600" y="2822575"/>
          <p14:tracePt t="98667" x="2776538" y="2822575"/>
          <p14:tracePt t="98675" x="2786063" y="2822575"/>
          <p14:tracePt t="98685" x="2803525" y="2822575"/>
          <p14:tracePt t="98702" x="2847975" y="2822575"/>
          <p14:tracePt t="98719" x="2901950" y="2822575"/>
          <p14:tracePt t="98736" x="3000375" y="2822575"/>
          <p14:tracePt t="98752" x="3116263" y="2822575"/>
          <p14:tracePt t="98769" x="3276600" y="2822575"/>
          <p14:tracePt t="98786" x="3438525" y="2822575"/>
          <p14:tracePt t="98802" x="3544888" y="2822575"/>
          <p14:tracePt t="98819" x="3616325" y="2822575"/>
          <p14:tracePt t="98836" x="3625850" y="2822575"/>
          <p14:tracePt t="99187" x="3643313" y="2822575"/>
          <p14:tracePt t="99195" x="3670300" y="2822575"/>
          <p14:tracePt t="99203" x="3705225" y="2822575"/>
          <p14:tracePt t="99220" x="3768725" y="2822575"/>
          <p14:tracePt t="99237" x="3803650" y="2822575"/>
          <p14:tracePt t="99253" x="3830638" y="2822575"/>
          <p14:tracePt t="99270" x="3840163" y="2822575"/>
          <p14:tracePt t="99287" x="3848100" y="2822575"/>
          <p14:tracePt t="99307" x="3857625" y="2822575"/>
          <p14:tracePt t="99320" x="3867150" y="2822575"/>
          <p14:tracePt t="99337" x="3875088" y="2822575"/>
          <p14:tracePt t="99354" x="3911600" y="2822575"/>
          <p14:tracePt t="99370" x="3956050" y="2822575"/>
          <p14:tracePt t="99387" x="4160838" y="2803525"/>
          <p14:tracePt t="99404" x="4340225" y="2776538"/>
          <p14:tracePt t="99420" x="4545013" y="2732088"/>
          <p14:tracePt t="99437" x="4741863" y="2705100"/>
          <p14:tracePt t="99454" x="4875213" y="2705100"/>
          <p14:tracePt t="99471" x="4983163" y="2705100"/>
          <p14:tracePt t="99487" x="5089525" y="2705100"/>
          <p14:tracePt t="99504" x="5224463" y="2705100"/>
          <p14:tracePt t="99521" x="5357813" y="2705100"/>
          <p14:tracePt t="99537" x="5465763" y="2705100"/>
          <p14:tracePt t="99554" x="5527675" y="2705100"/>
          <p14:tracePt t="99571" x="5562600" y="2705100"/>
          <p14:tracePt t="99891" x="5581650" y="2697163"/>
          <p14:tracePt t="99899" x="5599113" y="2697163"/>
          <p14:tracePt t="99907" x="5634038" y="2687638"/>
          <p14:tracePt t="99922" x="5661025" y="2679700"/>
          <p14:tracePt t="99938" x="5705475" y="2670175"/>
          <p14:tracePt t="99955" x="5795963" y="2660650"/>
          <p14:tracePt t="99972" x="5830888" y="2643188"/>
          <p14:tracePt t="99988" x="5857875" y="2643188"/>
          <p14:tracePt t="100005" x="5867400" y="2643188"/>
          <p14:tracePt t="100147" x="5884863" y="2643188"/>
          <p14:tracePt t="100155" x="5902325" y="2643188"/>
          <p14:tracePt t="100163" x="5911850" y="2643188"/>
          <p14:tracePt t="100172" x="5919788" y="2643188"/>
          <p14:tracePt t="100189" x="5956300" y="2643188"/>
          <p14:tracePt t="100206" x="6000750" y="2625725"/>
          <p14:tracePt t="100222" x="6037263" y="2616200"/>
          <p14:tracePt t="100239" x="6072188" y="2616200"/>
          <p14:tracePt t="100256" x="6126163" y="2616200"/>
          <p14:tracePt t="100272" x="6161088" y="2616200"/>
          <p14:tracePt t="100289" x="6188075" y="2616200"/>
          <p14:tracePt t="100306" x="6215063" y="2616200"/>
          <p14:tracePt t="100322" x="6224588" y="2616200"/>
          <p14:tracePt t="100619" x="6232525" y="2616200"/>
          <p14:tracePt t="100627" x="6251575" y="2616200"/>
          <p14:tracePt t="100635" x="6269038" y="2616200"/>
          <p14:tracePt t="100643" x="6286500" y="2616200"/>
          <p14:tracePt t="100656" x="6303963" y="2616200"/>
          <p14:tracePt t="100673" x="6340475" y="2616200"/>
          <p14:tracePt t="100690" x="6375400" y="2616200"/>
          <p14:tracePt t="100707" x="6394450" y="2616200"/>
          <p14:tracePt t="102196" x="6367463" y="2625725"/>
          <p14:tracePt t="102204" x="6323013" y="2633663"/>
          <p14:tracePt t="102212" x="6269038" y="2652713"/>
          <p14:tracePt t="102227" x="6197600" y="2679700"/>
          <p14:tracePt t="102243" x="5946775" y="2786063"/>
          <p14:tracePt t="102260" x="5732463" y="2874963"/>
          <p14:tracePt t="102277" x="5491163" y="2973388"/>
          <p14:tracePt t="102293" x="5232400" y="3071813"/>
          <p14:tracePt t="102310" x="4973638" y="3160713"/>
          <p14:tracePt t="102327" x="4732338" y="3241675"/>
          <p14:tracePt t="102344" x="4500563" y="3295650"/>
          <p14:tracePt t="102360" x="4295775" y="3348038"/>
          <p14:tracePt t="102377" x="4143375" y="3375025"/>
          <p14:tracePt t="102394" x="4054475" y="3402013"/>
          <p14:tracePt t="102410" x="4037013" y="3402013"/>
          <p14:tracePt t="102427" x="4017963" y="3402013"/>
          <p14:tracePt t="102444" x="4000500" y="3402013"/>
          <p14:tracePt t="102460" x="3965575" y="3394075"/>
          <p14:tracePt t="102477" x="3919538" y="3375025"/>
          <p14:tracePt t="102494" x="3830638" y="3330575"/>
          <p14:tracePt t="102511" x="3705225" y="3286125"/>
          <p14:tracePt t="102527" x="3581400" y="3251200"/>
          <p14:tracePt t="102544" x="3438525" y="3232150"/>
          <p14:tracePt t="102561" x="3276600" y="3232150"/>
          <p14:tracePt t="102577" x="3125788" y="3232150"/>
          <p14:tracePt t="102594" x="2973388" y="3232150"/>
          <p14:tracePt t="102611" x="2847975" y="3232150"/>
          <p14:tracePt t="102628" x="2741613" y="3232150"/>
          <p14:tracePt t="102644" x="2697163" y="3232150"/>
          <p14:tracePt t="102661" x="2652713" y="3232150"/>
          <p14:tracePt t="102678" x="2625725" y="3232150"/>
          <p14:tracePt t="102694" x="2598738" y="3232150"/>
          <p14:tracePt t="102711" x="2554288" y="3232150"/>
          <p14:tracePt t="102728" x="2517775" y="3224213"/>
          <p14:tracePt t="102744" x="2465388" y="3205163"/>
          <p14:tracePt t="102761" x="2411413" y="3197225"/>
          <p14:tracePt t="102778" x="2374900" y="3170238"/>
          <p14:tracePt t="102795" x="2357438" y="3160713"/>
          <p14:tracePt t="102988" x="2347913" y="3152775"/>
          <p14:tracePt t="102996" x="2339975" y="3152775"/>
          <p14:tracePt t="103004" x="2330450" y="3143250"/>
          <p14:tracePt t="103044" x="2322513" y="3133725"/>
          <p14:tracePt t="103076" x="2312988" y="3133725"/>
          <p14:tracePt t="103084" x="2295525" y="3133725"/>
          <p14:tracePt t="103092" x="2286000" y="3125788"/>
          <p14:tracePt t="103100" x="2268538" y="3125788"/>
          <p14:tracePt t="103112" x="2232025" y="3116263"/>
          <p14:tracePt t="103129" x="2170113" y="3098800"/>
          <p14:tracePt t="103145" x="2098675" y="3098800"/>
          <p14:tracePt t="103162" x="2000250" y="3098800"/>
          <p14:tracePt t="103179" x="1911350" y="3098800"/>
          <p14:tracePt t="103196" x="1822450" y="3098800"/>
          <p14:tracePt t="103212" x="1768475" y="3098800"/>
          <p14:tracePt t="103229" x="1704975" y="3108325"/>
          <p14:tracePt t="103246" x="1660525" y="3116263"/>
          <p14:tracePt t="103262" x="1608138" y="3116263"/>
          <p14:tracePt t="103279" x="1554163" y="3116263"/>
          <p14:tracePt t="103296" x="1500188" y="3116263"/>
          <p14:tracePt t="103312" x="1455738" y="3116263"/>
          <p14:tracePt t="103329" x="1411288" y="3116263"/>
          <p14:tracePt t="103346" x="1374775" y="3108325"/>
          <p14:tracePt t="103362" x="1357313" y="3108325"/>
          <p14:tracePt t="103379" x="1339850" y="3108325"/>
          <p14:tracePt t="103396" x="1322388" y="3108325"/>
          <p14:tracePt t="103413" x="1295400" y="3108325"/>
          <p14:tracePt t="103429" x="1276350" y="3108325"/>
          <p14:tracePt t="103446" x="1268413" y="3108325"/>
          <p14:tracePt t="103463" x="1250950" y="3108325"/>
          <p14:tracePt t="103479" x="1241425" y="3108325"/>
          <p14:tracePt t="103496" x="1231900" y="3108325"/>
          <p14:tracePt t="103513" x="1214438" y="3108325"/>
          <p14:tracePt t="103628" x="1223963" y="3108325"/>
          <p14:tracePt t="103636" x="1258888" y="3108325"/>
          <p14:tracePt t="103646" x="1303338" y="3108325"/>
          <p14:tracePt t="103663" x="1411288" y="3108325"/>
          <p14:tracePt t="103680" x="1544638" y="3108325"/>
          <p14:tracePt t="103697" x="1652588" y="3108325"/>
          <p14:tracePt t="103713" x="1724025" y="3108325"/>
          <p14:tracePt t="103730" x="1795463" y="3108325"/>
          <p14:tracePt t="103747" x="1830388" y="3108325"/>
          <p14:tracePt t="103763" x="1866900" y="3108325"/>
          <p14:tracePt t="103764" x="1874838" y="3108325"/>
          <p14:tracePt t="103780" x="1911350" y="3108325"/>
          <p14:tracePt t="103797" x="1955800" y="3108325"/>
          <p14:tracePt t="103813" x="1990725" y="3108325"/>
          <p14:tracePt t="103830" x="2036763" y="3108325"/>
          <p14:tracePt t="103847" x="2081213" y="3108325"/>
          <p14:tracePt t="103864" x="2133600" y="3108325"/>
          <p14:tracePt t="103880" x="2187575" y="3108325"/>
          <p14:tracePt t="103897" x="2241550" y="3108325"/>
          <p14:tracePt t="103914" x="2268538" y="3108325"/>
          <p14:tracePt t="103930" x="2286000" y="3108325"/>
          <p14:tracePt t="103947" x="2312988" y="3108325"/>
          <p14:tracePt t="103964" x="2366963" y="3108325"/>
          <p14:tracePt t="103981" x="2393950" y="3108325"/>
          <p14:tracePt t="103997" x="2428875" y="3108325"/>
          <p14:tracePt t="104014" x="2455863" y="3108325"/>
          <p14:tracePt t="104031" x="2473325" y="3108325"/>
          <p14:tracePt t="104047" x="2482850" y="3108325"/>
          <p14:tracePt t="104340" x="2490788" y="3108325"/>
          <p14:tracePt t="104348" x="2500313" y="3108325"/>
          <p14:tracePt t="104356" x="2517775" y="3108325"/>
          <p14:tracePt t="104365" x="2544763" y="3108325"/>
          <p14:tracePt t="104381" x="2589213" y="3108325"/>
          <p14:tracePt t="104398" x="2633663" y="3108325"/>
          <p14:tracePt t="104415" x="2687638" y="3108325"/>
          <p14:tracePt t="104431" x="2751138" y="3108325"/>
          <p14:tracePt t="104448" x="2813050" y="3108325"/>
          <p14:tracePt t="104465" x="2874963" y="3108325"/>
          <p14:tracePt t="104482" x="2938463" y="3108325"/>
          <p14:tracePt t="104498" x="3017838" y="3108325"/>
          <p14:tracePt t="104515" x="3116263" y="3089275"/>
          <p14:tracePt t="104532" x="3330575" y="3044825"/>
          <p14:tracePt t="104549" x="3490913" y="3027363"/>
          <p14:tracePt t="104565" x="3643313" y="2990850"/>
          <p14:tracePt t="104582" x="3795713" y="2965450"/>
          <p14:tracePt t="104599" x="3902075" y="2965450"/>
          <p14:tracePt t="104615" x="3983038" y="2965450"/>
          <p14:tracePt t="104632" x="4037013" y="2965450"/>
          <p14:tracePt t="104649" x="4044950" y="2965450"/>
          <p14:tracePt t="104716" x="4054475" y="2965450"/>
          <p14:tracePt t="104724" x="4062413" y="2965450"/>
          <p14:tracePt t="104732" x="4071938" y="2965450"/>
          <p14:tracePt t="104749" x="4098925" y="2965450"/>
          <p14:tracePt t="104766" x="4125913" y="2965450"/>
          <p14:tracePt t="104782" x="4170363" y="2965450"/>
          <p14:tracePt t="104799" x="4232275" y="2965450"/>
          <p14:tracePt t="104816" x="4295775" y="2965450"/>
          <p14:tracePt t="104832" x="4348163" y="2965450"/>
          <p14:tracePt t="104849" x="4438650" y="2965450"/>
          <p14:tracePt t="104866" x="4537075" y="2965450"/>
          <p14:tracePt t="104883" x="4625975" y="2965450"/>
          <p14:tracePt t="104899" x="4714875" y="2965450"/>
          <p14:tracePt t="104916" x="4857750" y="2965450"/>
          <p14:tracePt t="104933" x="4965700" y="2965450"/>
          <p14:tracePt t="104949" x="5089525" y="2965450"/>
          <p14:tracePt t="104966" x="5205413" y="2965450"/>
          <p14:tracePt t="104983" x="5303838" y="2965450"/>
          <p14:tracePt t="104999" x="5348288" y="2965450"/>
          <p14:tracePt t="105016" x="5375275" y="2965450"/>
          <p14:tracePt t="105356" x="5394325" y="2965450"/>
          <p14:tracePt t="105364" x="5438775" y="2965450"/>
          <p14:tracePt t="105372" x="5491163" y="2965450"/>
          <p14:tracePt t="105384" x="5537200" y="2965450"/>
          <p14:tracePt t="105400" x="5634038" y="2965450"/>
          <p14:tracePt t="105417" x="5724525" y="2965450"/>
          <p14:tracePt t="105434" x="5768975" y="2965450"/>
          <p14:tracePt t="105450" x="5776913" y="2965450"/>
          <p14:tracePt t="105556" x="5786438" y="2965450"/>
          <p14:tracePt t="105564" x="5803900" y="2965450"/>
          <p14:tracePt t="105572" x="5848350" y="2965450"/>
          <p14:tracePt t="105584" x="5911850" y="2965450"/>
          <p14:tracePt t="105601" x="6054725" y="2965450"/>
          <p14:tracePt t="105617" x="6205538" y="2965450"/>
          <p14:tracePt t="105634" x="6340475" y="2965450"/>
          <p14:tracePt t="105651" x="6446838" y="2965450"/>
          <p14:tracePt t="105668" x="6554788" y="2965450"/>
          <p14:tracePt t="105684" x="6626225" y="2965450"/>
          <p14:tracePt t="105701" x="6634163" y="2965450"/>
          <p14:tracePt t="105756" x="6643688" y="2965450"/>
          <p14:tracePt t="105764" x="6653213" y="2965450"/>
          <p14:tracePt t="105772" x="6680200" y="2965450"/>
          <p14:tracePt t="105784" x="6705600" y="2965450"/>
          <p14:tracePt t="105801" x="6759575" y="2965450"/>
          <p14:tracePt t="105818" x="6804025" y="2965450"/>
          <p14:tracePt t="105835" x="6831013" y="2965450"/>
          <p14:tracePt t="105851" x="6858000" y="2965450"/>
          <p14:tracePt t="105868" x="6884988" y="2965450"/>
          <p14:tracePt t="105885" x="6919913" y="2965450"/>
          <p14:tracePt t="105901" x="6956425" y="2973388"/>
          <p14:tracePt t="105918" x="7000875" y="2982913"/>
          <p14:tracePt t="105935" x="7054850" y="2982913"/>
          <p14:tracePt t="105951" x="7089775" y="2982913"/>
          <p14:tracePt t="105968" x="7126288" y="2982913"/>
          <p14:tracePt t="105985" x="7153275" y="2982913"/>
          <p14:tracePt t="106002" x="7170738" y="2982913"/>
          <p14:tracePt t="106018" x="7197725" y="2990850"/>
          <p14:tracePt t="106035" x="7205663" y="2990850"/>
          <p14:tracePt t="106068" x="7215188" y="2990850"/>
          <p14:tracePt t="106085" x="7242175" y="3000375"/>
          <p14:tracePt t="106102" x="7251700" y="3000375"/>
          <p14:tracePt t="106119" x="7277100" y="3000375"/>
          <p14:tracePt t="106135" x="7286625" y="3000375"/>
          <p14:tracePt t="106152" x="7296150" y="3000375"/>
          <p14:tracePt t="106169" x="7313613" y="3000375"/>
          <p14:tracePt t="106185" x="7323138" y="3000375"/>
          <p14:tracePt t="106202" x="7340600" y="3000375"/>
          <p14:tracePt t="106235" x="7348538" y="3000375"/>
          <p14:tracePt t="106252" x="7358063" y="3000375"/>
          <p14:tracePt t="106286" x="7367588" y="3000375"/>
          <p14:tracePt t="106933" x="7358063" y="3017838"/>
          <p14:tracePt t="106940" x="7304088" y="3027363"/>
          <p14:tracePt t="106948" x="7251700" y="3036888"/>
          <p14:tracePt t="106957" x="7205663" y="3044825"/>
          <p14:tracePt t="106970" x="7153275" y="3044825"/>
          <p14:tracePt t="106987" x="7037388" y="3054350"/>
          <p14:tracePt t="107004" x="6938963" y="3054350"/>
          <p14:tracePt t="107021" x="6769100" y="3054350"/>
          <p14:tracePt t="107037" x="6653213" y="3054350"/>
          <p14:tracePt t="107054" x="6518275" y="3054350"/>
          <p14:tracePt t="107071" x="6357938" y="3054350"/>
          <p14:tracePt t="107087" x="6180138" y="3054350"/>
          <p14:tracePt t="107104" x="5983288" y="3081338"/>
          <p14:tracePt t="107121" x="5759450" y="3116263"/>
          <p14:tracePt t="107137" x="5510213" y="3160713"/>
          <p14:tracePt t="107154" x="5153025" y="3232150"/>
          <p14:tracePt t="107171" x="4759325" y="3303588"/>
          <p14:tracePt t="107188" x="4303713" y="3330575"/>
          <p14:tracePt t="107204" x="3768725" y="3330575"/>
          <p14:tracePt t="107221" x="3429000" y="3330575"/>
          <p14:tracePt t="107238" x="3036888" y="3330575"/>
          <p14:tracePt t="107254" x="2527300" y="3330575"/>
          <p14:tracePt t="107271" x="1990725" y="3330575"/>
          <p14:tracePt t="107288" x="1446213" y="3348038"/>
          <p14:tracePt t="107304" x="1081088" y="3411538"/>
          <p14:tracePt t="107321" x="847725" y="3446463"/>
          <p14:tracePt t="107338" x="679450" y="3473450"/>
          <p14:tracePt t="107355" x="625475" y="3473450"/>
          <p14:tracePt t="107371" x="615950" y="3473450"/>
          <p14:tracePt t="107509" x="642938" y="3473450"/>
          <p14:tracePt t="107517" x="669925" y="3465513"/>
          <p14:tracePt t="107525" x="696913" y="3455988"/>
          <p14:tracePt t="107538" x="704850" y="3455988"/>
          <p14:tracePt t="107597" x="714375" y="3455988"/>
          <p14:tracePt t="107613" x="731838" y="3446463"/>
          <p14:tracePt t="107621" x="741363" y="3446463"/>
          <p14:tracePt t="107629" x="750888" y="3446463"/>
          <p14:tracePt t="107638" x="758825" y="3446463"/>
          <p14:tracePt t="107655" x="776288" y="3446463"/>
          <p14:tracePt t="107672" x="803275" y="3446463"/>
          <p14:tracePt t="107689" x="822325" y="3446463"/>
          <p14:tracePt t="107705" x="847725" y="3446463"/>
          <p14:tracePt t="107722" x="866775" y="3446463"/>
          <p14:tracePt t="107739" x="874713" y="3446463"/>
          <p14:tracePt t="107755" x="893763" y="3446463"/>
          <p14:tracePt t="107772" x="901700" y="3446463"/>
          <p14:tracePt t="107797" x="911225" y="3446463"/>
          <p14:tracePt t="107829" x="919163" y="3446463"/>
          <p14:tracePt t="107853" x="928688" y="3438525"/>
          <p14:tracePt t="107925" x="938213" y="3438525"/>
          <p14:tracePt t="107933" x="946150" y="3429000"/>
          <p14:tracePt t="107973" x="955675" y="3429000"/>
          <p14:tracePt t="107989" x="965200" y="3429000"/>
          <p14:tracePt t="108005" x="973138" y="3429000"/>
          <p14:tracePt t="108021" x="982663" y="3429000"/>
          <p14:tracePt t="108029" x="990600" y="3429000"/>
          <p14:tracePt t="108045" x="1000125" y="3429000"/>
          <p14:tracePt t="108061" x="1009650" y="3429000"/>
          <p14:tracePt t="108073" x="1017588" y="3429000"/>
          <p14:tracePt t="108090" x="1027113" y="3429000"/>
          <p14:tracePt t="108106" x="1054100" y="3429000"/>
          <p14:tracePt t="108123" x="1062038" y="3429000"/>
          <p14:tracePt t="108140" x="1071563" y="3429000"/>
          <p14:tracePt t="108156" x="1089025" y="3429000"/>
          <p14:tracePt t="108173" x="1108075" y="3429000"/>
          <p14:tracePt t="108190" x="1116013" y="3429000"/>
          <p14:tracePt t="108206" x="1133475" y="3429000"/>
          <p14:tracePt t="108223" x="1152525" y="3429000"/>
          <p14:tracePt t="108240" x="1160463" y="3429000"/>
          <p14:tracePt t="108257" x="1179513" y="3429000"/>
          <p14:tracePt t="108273" x="1204913" y="3429000"/>
          <p14:tracePt t="108290" x="1231900" y="3429000"/>
          <p14:tracePt t="108307" x="1258888" y="3429000"/>
          <p14:tracePt t="108323" x="1312863" y="3429000"/>
          <p14:tracePt t="108340" x="1374775" y="3429000"/>
          <p14:tracePt t="108357" x="1482725" y="3429000"/>
          <p14:tracePt t="108373" x="1571625" y="3429000"/>
          <p14:tracePt t="108390" x="1643063" y="3429000"/>
          <p14:tracePt t="108407" x="1714500" y="3429000"/>
          <p14:tracePt t="108424" x="1795463" y="3429000"/>
          <p14:tracePt t="108440" x="1874838" y="3429000"/>
          <p14:tracePt t="108457" x="1965325" y="3429000"/>
          <p14:tracePt t="108474" x="2044700" y="3429000"/>
          <p14:tracePt t="108490" x="2160588" y="3419475"/>
          <p14:tracePt t="108507" x="2286000" y="3419475"/>
          <p14:tracePt t="108524" x="2411413" y="3419475"/>
          <p14:tracePt t="108541" x="2554288" y="3419475"/>
          <p14:tracePt t="108557" x="2616200" y="3419475"/>
          <p14:tracePt t="108574" x="2633663" y="3419475"/>
          <p14:tracePt t="108591" x="2643188" y="3419475"/>
          <p14:tracePt t="108629" x="2652713" y="3419475"/>
          <p14:tracePt t="108645" x="2670175" y="3419475"/>
          <p14:tracePt t="108657" x="2687638" y="3419475"/>
          <p14:tracePt t="108674" x="2724150" y="3419475"/>
          <p14:tracePt t="108691" x="2768600" y="3419475"/>
          <p14:tracePt t="108708" x="2830513" y="3419475"/>
          <p14:tracePt t="108724" x="2928938" y="3419475"/>
          <p14:tracePt t="108741" x="3027363" y="3419475"/>
          <p14:tracePt t="108758" x="3071813" y="3419475"/>
          <p14:tracePt t="108774" x="3116263" y="3419475"/>
          <p14:tracePt t="108791" x="3170238" y="3419475"/>
          <p14:tracePt t="108808" x="3214688" y="3419475"/>
          <p14:tracePt t="108824" x="3251200" y="3419475"/>
          <p14:tracePt t="108841" x="3268663" y="3419475"/>
          <p14:tracePt t="108858" x="3286125" y="3419475"/>
          <p14:tracePt t="108875" x="3295650" y="3419475"/>
          <p14:tracePt t="108891" x="3313113" y="3419475"/>
          <p14:tracePt t="108908" x="3340100" y="3419475"/>
          <p14:tracePt t="108925" x="3394075" y="3419475"/>
          <p14:tracePt t="108941" x="3446463" y="3419475"/>
          <p14:tracePt t="108958" x="3536950" y="3419475"/>
          <p14:tracePt t="108975" x="3625850" y="3419475"/>
          <p14:tracePt t="108992" x="3705225" y="3419475"/>
          <p14:tracePt t="109008" x="3759200" y="3419475"/>
          <p14:tracePt t="109025" x="3795713" y="3419475"/>
          <p14:tracePt t="109042" x="3830638" y="3419475"/>
          <p14:tracePt t="109058" x="3867150" y="3419475"/>
          <p14:tracePt t="109075" x="3902075" y="3419475"/>
          <p14:tracePt t="109092" x="3956050" y="3419475"/>
          <p14:tracePt t="109108" x="4000500" y="3419475"/>
          <p14:tracePt t="109125" x="4081463" y="3419475"/>
          <p14:tracePt t="109142" x="4125913" y="3419475"/>
          <p14:tracePt t="109159" x="4179888" y="3419475"/>
          <p14:tracePt t="109175" x="4214813" y="3419475"/>
          <p14:tracePt t="109192" x="4232275" y="3419475"/>
          <p14:tracePt t="109209" x="4259263" y="3419475"/>
          <p14:tracePt t="109225" x="4268788" y="3419475"/>
          <p14:tracePt t="109242" x="4276725" y="3419475"/>
          <p14:tracePt t="109275" x="4286250" y="3419475"/>
          <p14:tracePt t="109581" x="4313238" y="3419475"/>
          <p14:tracePt t="109589" x="4348163" y="3419475"/>
          <p14:tracePt t="109597" x="4375150" y="3419475"/>
          <p14:tracePt t="109610" x="4384675" y="3419475"/>
          <p14:tracePt t="109626" x="4419600" y="3419475"/>
          <p14:tracePt t="109643" x="4473575" y="3419475"/>
          <p14:tracePt t="109660" x="4518025" y="3419475"/>
          <p14:tracePt t="109676" x="4562475" y="3419475"/>
          <p14:tracePt t="109693" x="4608513" y="3419475"/>
          <p14:tracePt t="109710" x="4616450" y="3419475"/>
          <p14:tracePt t="109727" x="4625975" y="3419475"/>
          <p14:tracePt t="109743" x="4633913" y="3419475"/>
          <p14:tracePt t="109760" x="4643438" y="3419475"/>
          <p14:tracePt t="109777" x="4670425" y="3419475"/>
          <p14:tracePt t="109793" x="4741863" y="3438525"/>
          <p14:tracePt t="109810" x="4822825" y="3455988"/>
          <p14:tracePt t="109827" x="4911725" y="3465513"/>
          <p14:tracePt t="109843" x="4956175" y="3473450"/>
          <p14:tracePt t="109860" x="4983163" y="3473450"/>
          <p14:tracePt t="109877" x="5027613" y="3490913"/>
          <p14:tracePt t="109894" x="5062538" y="3490913"/>
          <p14:tracePt t="109910" x="5089525" y="3490913"/>
          <p14:tracePt t="109927" x="5133975" y="3490913"/>
          <p14:tracePt t="109944" x="5187950" y="3490913"/>
          <p14:tracePt t="109960" x="5214938" y="3490913"/>
          <p14:tracePt t="109977" x="5241925" y="3490913"/>
          <p14:tracePt t="109994" x="5251450" y="3490913"/>
          <p14:tracePt t="110181" x="5259388" y="3490913"/>
          <p14:tracePt t="110189" x="5268913" y="3490913"/>
          <p14:tracePt t="110197" x="5276850" y="3490913"/>
          <p14:tracePt t="110211" x="5295900" y="3490913"/>
          <p14:tracePt t="110228" x="5303838" y="3490913"/>
          <p14:tracePt t="110244" x="5340350" y="3490913"/>
          <p14:tracePt t="110261" x="5375275" y="3490913"/>
          <p14:tracePt t="110293" x="5384800" y="3490913"/>
          <p14:tracePt t="110317" x="5394325" y="3490913"/>
          <p14:tracePt t="110325" x="5411788" y="3490913"/>
          <p14:tracePt t="110333" x="5446713" y="3490913"/>
          <p14:tracePt t="110344" x="5500688" y="3490913"/>
          <p14:tracePt t="110361" x="5643563" y="3465513"/>
          <p14:tracePt t="110378" x="5803900" y="3419475"/>
          <p14:tracePt t="110395" x="5973763" y="3394075"/>
          <p14:tracePt t="110411" x="6099175" y="3367088"/>
          <p14:tracePt t="110428" x="6161088" y="3357563"/>
          <p14:tracePt t="110445" x="6180138" y="3357563"/>
          <p14:tracePt t="110485" x="6188075" y="3357563"/>
          <p14:tracePt t="110501" x="6197600" y="3357563"/>
          <p14:tracePt t="110512" x="6205538" y="3357563"/>
          <p14:tracePt t="110528" x="6232525" y="3348038"/>
          <p14:tracePt t="110545" x="6286500" y="3340100"/>
          <p14:tracePt t="110562" x="6330950" y="3330575"/>
          <p14:tracePt t="110578" x="6375400" y="3322638"/>
          <p14:tracePt t="110595" x="6438900" y="3303588"/>
          <p14:tracePt t="110612" x="6483350" y="3295650"/>
          <p14:tracePt t="110628" x="6537325" y="3286125"/>
          <p14:tracePt t="110645" x="6688138" y="3259138"/>
          <p14:tracePt t="110662" x="6751638" y="3259138"/>
          <p14:tracePt t="110679" x="6840538" y="3251200"/>
          <p14:tracePt t="110695" x="6902450" y="3251200"/>
          <p14:tracePt t="110712" x="6973888" y="3251200"/>
          <p14:tracePt t="110729" x="7018338" y="3251200"/>
          <p14:tracePt t="110745" x="7062788" y="3251200"/>
          <p14:tracePt t="110762" x="7099300" y="3251200"/>
          <p14:tracePt t="110779" x="7116763" y="3251200"/>
          <p14:tracePt t="111357" x="7108825" y="3251200"/>
          <p14:tracePt t="111365" x="7099300" y="3251200"/>
          <p14:tracePt t="111373" x="7062788" y="3251200"/>
          <p14:tracePt t="111381" x="7045325" y="3251200"/>
          <p14:tracePt t="111397" x="7010400" y="3251200"/>
          <p14:tracePt t="111414" x="6867525" y="3251200"/>
          <p14:tracePt t="111430" x="6732588" y="3251200"/>
          <p14:tracePt t="111447" x="6589713" y="3251200"/>
          <p14:tracePt t="111464" x="6456363" y="3251200"/>
          <p14:tracePt t="111480" x="6313488" y="3251200"/>
          <p14:tracePt t="111497" x="6161088" y="3251200"/>
          <p14:tracePt t="111514" x="5983288" y="3251200"/>
          <p14:tracePt t="111530" x="5786438" y="3259138"/>
          <p14:tracePt t="111547" x="5608638" y="3259138"/>
          <p14:tracePt t="111564" x="5456238" y="3259138"/>
          <p14:tracePt t="111581" x="5303838" y="3259138"/>
          <p14:tracePt t="111597" x="5089525" y="3259138"/>
          <p14:tracePt t="111614" x="4929188" y="3259138"/>
          <p14:tracePt t="111631" x="4732338" y="3259138"/>
          <p14:tracePt t="111647" x="4483100" y="3259138"/>
          <p14:tracePt t="111664" x="4232275" y="3259138"/>
          <p14:tracePt t="111681" x="3983038" y="3259138"/>
          <p14:tracePt t="111698" x="3652838" y="3259138"/>
          <p14:tracePt t="111714" x="3313113" y="3259138"/>
          <p14:tracePt t="111731" x="3036888" y="3259138"/>
          <p14:tracePt t="111748" x="2776538" y="3259138"/>
          <p14:tracePt t="111764" x="2536825" y="3259138"/>
          <p14:tracePt t="111765" x="2446338" y="3259138"/>
          <p14:tracePt t="111781" x="2276475" y="3259138"/>
          <p14:tracePt t="111798" x="2152650" y="3259138"/>
          <p14:tracePt t="111814" x="2071688" y="3259138"/>
          <p14:tracePt t="111831" x="2027238" y="3259138"/>
          <p14:tracePt t="111848" x="2009775" y="3259138"/>
          <p14:tracePt t="111981" x="2000250" y="3259138"/>
          <p14:tracePt t="112005" x="1990725" y="3259138"/>
          <p14:tracePt t="112021" x="1982788" y="3268663"/>
          <p14:tracePt t="112029" x="1973263" y="3276600"/>
          <p14:tracePt t="112037" x="1955800" y="3295650"/>
          <p14:tracePt t="112048" x="1946275" y="3303588"/>
          <p14:tracePt t="112065" x="1928813" y="3313113"/>
          <p14:tracePt t="112082" x="1928813" y="3322638"/>
          <p14:tracePt t="112115" x="1928813" y="3330575"/>
          <p14:tracePt t="112165" x="1919288" y="3340100"/>
          <p14:tracePt t="112213" x="1911350" y="3340100"/>
          <p14:tracePt t="112237" x="1901825" y="3340100"/>
          <p14:tracePt t="112253" x="1893888" y="3348038"/>
          <p14:tracePt t="112293" x="1884363" y="3348038"/>
          <p14:tracePt t="112349" x="1874838" y="3357563"/>
          <p14:tracePt t="112381" x="1866900" y="3367088"/>
          <p14:tracePt t="112389" x="1857375" y="3375025"/>
          <p14:tracePt t="112413" x="1847850" y="3375025"/>
          <p14:tracePt t="112429" x="1847850" y="3384550"/>
          <p14:tracePt t="112446" x="1839913" y="3394075"/>
          <p14:tracePt t="112462" x="1830388" y="3402013"/>
          <p14:tracePt t="112470" x="1812925" y="3402013"/>
          <p14:tracePt t="112483" x="1812925" y="3411538"/>
          <p14:tracePt t="112499" x="1803400" y="3419475"/>
          <p14:tracePt t="114134" x="1795463" y="3429000"/>
          <p14:tracePt t="114190" x="1785938" y="3438525"/>
          <p14:tracePt t="114198" x="1768475" y="3465513"/>
          <p14:tracePt t="114206" x="1724025" y="3500438"/>
          <p14:tracePt t="114220" x="1679575" y="3536950"/>
          <p14:tracePt t="114236" x="1571625" y="3616325"/>
          <p14:tracePt t="114253" x="1455738" y="3687763"/>
          <p14:tracePt t="114270" x="1303338" y="3776663"/>
          <p14:tracePt t="114287" x="1223963" y="3830638"/>
          <p14:tracePt t="114303" x="1160463" y="3867150"/>
          <p14:tracePt t="114320" x="1116013" y="3894138"/>
          <p14:tracePt t="114337" x="1071563" y="3911600"/>
          <p14:tracePt t="114353" x="1054100" y="3919538"/>
          <p14:tracePt t="114370" x="1036638" y="3938588"/>
          <p14:tracePt t="114387" x="1027113" y="3938588"/>
          <p14:tracePt t="114403" x="1017588" y="3938588"/>
          <p14:tracePt t="114437" x="1000125" y="3946525"/>
          <p14:tracePt t="114454" x="955675" y="3956050"/>
          <p14:tracePt t="114470" x="919163" y="3956050"/>
          <p14:tracePt t="114487" x="874713" y="3973513"/>
          <p14:tracePt t="114504" x="839788" y="3983038"/>
          <p14:tracePt t="114520" x="812800" y="3983038"/>
          <p14:tracePt t="114537" x="795338" y="3990975"/>
          <p14:tracePt t="114554" x="785813" y="4000500"/>
          <p14:tracePt t="114638" x="803275" y="4000500"/>
          <p14:tracePt t="114646" x="812800" y="4000500"/>
          <p14:tracePt t="114654" x="830263" y="4000500"/>
          <p14:tracePt t="114671" x="874713" y="4000500"/>
          <p14:tracePt t="114687" x="928688" y="4000500"/>
          <p14:tracePt t="114704" x="973138" y="3990975"/>
          <p14:tracePt t="114721" x="1000125" y="3983038"/>
          <p14:tracePt t="114738" x="1017588" y="3973513"/>
          <p14:tracePt t="114754" x="1054100" y="3973513"/>
          <p14:tracePt t="114771" x="1071563" y="3973513"/>
          <p14:tracePt t="114788" x="1108075" y="3965575"/>
          <p14:tracePt t="114804" x="1160463" y="3956050"/>
          <p14:tracePt t="114821" x="1204913" y="3956050"/>
          <p14:tracePt t="114838" x="1285875" y="3956050"/>
          <p14:tracePt t="114854" x="1339850" y="3956050"/>
          <p14:tracePt t="114871" x="1401763" y="3956050"/>
          <p14:tracePt t="114888" x="1465263" y="3956050"/>
          <p14:tracePt t="114905" x="1536700" y="3956050"/>
          <p14:tracePt t="114921" x="1598613" y="3956050"/>
          <p14:tracePt t="114938" x="1724025" y="3965575"/>
          <p14:tracePt t="114955" x="1874838" y="3990975"/>
          <p14:tracePt t="114971" x="2044700" y="4037013"/>
          <p14:tracePt t="114988" x="2232025" y="4062413"/>
          <p14:tracePt t="115005" x="2428875" y="4071938"/>
          <p14:tracePt t="115022" x="2616200" y="4108450"/>
          <p14:tracePt t="115038" x="2776538" y="4143375"/>
          <p14:tracePt t="115055" x="2867025" y="4160838"/>
          <p14:tracePt t="115072" x="2928938" y="4170363"/>
          <p14:tracePt t="115088" x="2982913" y="4179888"/>
          <p14:tracePt t="115105" x="3044825" y="4187825"/>
          <p14:tracePt t="115122" x="3125788" y="4205288"/>
          <p14:tracePt t="115138" x="3224213" y="4232275"/>
          <p14:tracePt t="115155" x="3313113" y="4251325"/>
          <p14:tracePt t="115172" x="3375025" y="4259263"/>
          <p14:tracePt t="115189" x="3402013" y="4268788"/>
          <p14:tracePt t="115205" x="3429000" y="4268788"/>
          <p14:tracePt t="115222" x="3465513" y="4276725"/>
          <p14:tracePt t="115239" x="3482975" y="4276725"/>
          <p14:tracePt t="115255" x="3517900" y="4276725"/>
          <p14:tracePt t="115272" x="3562350" y="4276725"/>
          <p14:tracePt t="115289" x="3616325" y="4276725"/>
          <p14:tracePt t="115306" x="3679825" y="4276725"/>
          <p14:tracePt t="115322" x="3768725" y="4286250"/>
          <p14:tracePt t="115339" x="3822700" y="4303713"/>
          <p14:tracePt t="115356" x="3857625" y="4313238"/>
          <p14:tracePt t="115372" x="3875088" y="4313238"/>
          <p14:tracePt t="115389" x="3894138" y="4313238"/>
          <p14:tracePt t="115406" x="3919538" y="4330700"/>
          <p14:tracePt t="115422" x="3946525" y="4357688"/>
          <p14:tracePt t="115439" x="3983038" y="4446588"/>
          <p14:tracePt t="115456" x="4010025" y="4643438"/>
          <p14:tracePt t="115473" x="3983038" y="4946650"/>
          <p14:tracePt t="115489" x="3795713" y="5419725"/>
          <p14:tracePt t="115506" x="3419475" y="6027738"/>
          <p14:tracePt t="115523" x="2857500" y="6670675"/>
          <p14:tracePt t="115539" x="2054225" y="6848475"/>
          <p14:tracePt t="115556" x="1098550" y="6848475"/>
          <p14:tracePt t="115982" x="527050" y="3465513"/>
          <p14:tracePt t="115990" x="1000125" y="3187700"/>
          <p14:tracePt t="116007" x="1928813" y="2847975"/>
          <p14:tracePt t="116024" x="2776538" y="2751138"/>
          <p14:tracePt t="116040" x="3536950" y="2714625"/>
          <p14:tracePt t="116057" x="4133850" y="2786063"/>
          <p14:tracePt t="116074" x="4554538" y="2847975"/>
          <p14:tracePt t="116091" x="4803775" y="2901950"/>
          <p14:tracePt t="116107" x="4991100" y="2938463"/>
          <p14:tracePt t="116124" x="5170488" y="2982913"/>
          <p14:tracePt t="116141" x="5313363" y="3044825"/>
          <p14:tracePt t="116157" x="5456238" y="3071813"/>
          <p14:tracePt t="116174" x="5670550" y="3116263"/>
          <p14:tracePt t="116191" x="5822950" y="3133725"/>
          <p14:tracePt t="116207" x="5919788" y="3133725"/>
          <p14:tracePt t="116224" x="5973763" y="3133725"/>
          <p14:tracePt t="116241" x="5991225" y="3133725"/>
          <p14:tracePt t="116274" x="6010275" y="3143250"/>
          <p14:tracePt t="116291" x="6018213" y="3160713"/>
          <p14:tracePt t="116308" x="6027738" y="3187700"/>
          <p14:tracePt t="116324" x="6045200" y="3224213"/>
          <p14:tracePt t="116341" x="6045200" y="3259138"/>
          <p14:tracePt t="116358" x="6045200" y="3348038"/>
          <p14:tracePt t="116375" x="6045200" y="3411538"/>
          <p14:tracePt t="116391" x="6045200" y="3490913"/>
          <p14:tracePt t="116408" x="6018213" y="3571875"/>
          <p14:tracePt t="116425" x="5983288" y="3652838"/>
          <p14:tracePt t="116441" x="5938838" y="3705225"/>
          <p14:tracePt t="116458" x="5894388" y="3759200"/>
          <p14:tracePt t="116475" x="5830888" y="3813175"/>
          <p14:tracePt t="116491" x="5768975" y="3857625"/>
          <p14:tracePt t="116508" x="5697538" y="3902075"/>
          <p14:tracePt t="116525" x="5653088" y="3919538"/>
          <p14:tracePt t="116542" x="5616575" y="3938588"/>
          <p14:tracePt t="116558" x="5599113" y="3946525"/>
          <p14:tracePt t="116694" x="5589588" y="3946525"/>
          <p14:tracePt t="116702" x="5562600" y="3946525"/>
          <p14:tracePt t="116710" x="5554663" y="3946525"/>
          <p14:tracePt t="116725" x="5545138" y="3946525"/>
          <p14:tracePt t="116742" x="5491163" y="3946525"/>
          <p14:tracePt t="116759" x="5465763" y="3946525"/>
          <p14:tracePt t="116775" x="5429250" y="3956050"/>
          <p14:tracePt t="116792" x="5411788" y="3956050"/>
          <p14:tracePt t="116809" x="5394325" y="3956050"/>
          <p14:tracePt t="116826" x="5375275" y="3956050"/>
          <p14:tracePt t="116842" x="5367338" y="3956050"/>
          <p14:tracePt t="116859" x="5357813" y="3956050"/>
          <p14:tracePt t="116876" x="5348288" y="3956050"/>
          <p14:tracePt t="116892" x="5340350" y="3956050"/>
          <p14:tracePt t="116909" x="5330825" y="3956050"/>
          <p14:tracePt t="116926" x="5303838" y="3956050"/>
          <p14:tracePt t="116942" x="5286375" y="3956050"/>
          <p14:tracePt t="116959" x="5241925" y="3956050"/>
          <p14:tracePt t="116976" x="5197475" y="3956050"/>
          <p14:tracePt t="116993" x="5143500" y="3956050"/>
          <p14:tracePt t="117010" x="5072063" y="3965575"/>
          <p14:tracePt t="117027" x="4991100" y="3983038"/>
          <p14:tracePt t="117043" x="4929188" y="4000500"/>
          <p14:tracePt t="117060" x="4884738" y="4000500"/>
          <p14:tracePt t="117077" x="4840288" y="4000500"/>
          <p14:tracePt t="117093" x="4822825" y="4000500"/>
          <p14:tracePt t="117110" x="4813300" y="4000500"/>
          <p14:tracePt t="117127" x="4803775" y="4000500"/>
          <p14:tracePt t="117423" x="4813300" y="4000500"/>
          <p14:tracePt t="117832" x="4830763" y="3990975"/>
          <p14:tracePt t="117927" x="4840288" y="3990975"/>
          <p14:tracePt t="117935" x="4848225" y="3990975"/>
          <p14:tracePt t="118000" x="4857750" y="3990975"/>
          <p14:tracePt t="118016" x="4875213" y="3983038"/>
          <p14:tracePt t="118031" x="4884738" y="3983038"/>
          <p14:tracePt t="118039" x="4911725" y="3973513"/>
          <p14:tracePt t="118047" x="4929188" y="3973513"/>
          <p14:tracePt t="118063" x="4983163" y="3956050"/>
          <p14:tracePt t="118079" x="5054600" y="3946525"/>
          <p14:tracePt t="118096" x="5133975" y="3938588"/>
          <p14:tracePt t="118112" x="5241925" y="3919538"/>
          <p14:tracePt t="118129" x="5340350" y="3894138"/>
          <p14:tracePt t="118146" x="5419725" y="3875088"/>
          <p14:tracePt t="118162" x="5465763" y="3867150"/>
          <p14:tracePt t="118179" x="5510213" y="3857625"/>
          <p14:tracePt t="118196" x="5545138" y="3848100"/>
          <p14:tracePt t="118213" x="5581650" y="3840163"/>
          <p14:tracePt t="118229" x="5634038" y="3830638"/>
          <p14:tracePt t="118246" x="5688013" y="3813175"/>
          <p14:tracePt t="118263" x="5759450" y="3803650"/>
          <p14:tracePt t="118279" x="5813425" y="3795713"/>
          <p14:tracePt t="118296" x="5884863" y="3776663"/>
          <p14:tracePt t="118312" x="5956300" y="3759200"/>
          <p14:tracePt t="118329" x="6037263" y="3759200"/>
          <p14:tracePt t="118346" x="6116638" y="3759200"/>
          <p14:tracePt t="118363" x="6205538" y="3759200"/>
          <p14:tracePt t="118380" x="6313488" y="3759200"/>
          <p14:tracePt t="118396" x="6429375" y="3759200"/>
          <p14:tracePt t="118413" x="6527800" y="3759200"/>
          <p14:tracePt t="118430" x="6616700" y="3759200"/>
          <p14:tracePt t="118447" x="6724650" y="3759200"/>
          <p14:tracePt t="118463" x="6796088" y="3741738"/>
          <p14:tracePt t="118480" x="6823075" y="3741738"/>
          <p14:tracePt t="118496" x="6831013" y="3741738"/>
          <p14:tracePt t="118560" x="6840538" y="3751263"/>
          <p14:tracePt t="118672" x="6840538" y="3759200"/>
          <p14:tracePt t="118680" x="6840538" y="3768725"/>
          <p14:tracePt t="118919" x="6840538" y="3786188"/>
          <p14:tracePt t="118928" x="6840538" y="3822700"/>
          <p14:tracePt t="118935" x="6840538" y="3840163"/>
          <p14:tracePt t="118947" x="6840538" y="3848100"/>
          <p14:tracePt t="118964" x="6759575" y="3902075"/>
          <p14:tracePt t="118981" x="6500813" y="3965575"/>
          <p14:tracePt t="118998" x="6126163" y="4037013"/>
          <p14:tracePt t="119014" x="5741988" y="4116388"/>
          <p14:tracePt t="119031" x="5330825" y="4179888"/>
          <p14:tracePt t="119048" x="5143500" y="4187825"/>
          <p14:tracePt t="119064" x="4973638" y="4187825"/>
          <p14:tracePt t="119081" x="4813300" y="4187825"/>
          <p14:tracePt t="119098" x="4643438" y="4187825"/>
          <p14:tracePt t="119115" x="4483100" y="4187825"/>
          <p14:tracePt t="119131" x="4313238" y="4187825"/>
          <p14:tracePt t="119148" x="4160838" y="4187825"/>
          <p14:tracePt t="119165" x="3990975" y="4187825"/>
          <p14:tracePt t="119181" x="3822700" y="4187825"/>
          <p14:tracePt t="119198" x="3643313" y="4187825"/>
          <p14:tracePt t="119215" x="3357563" y="4197350"/>
          <p14:tracePt t="119231" x="3205163" y="4205288"/>
          <p14:tracePt t="119248" x="3036888" y="4205288"/>
          <p14:tracePt t="119265" x="2884488" y="4205288"/>
          <p14:tracePt t="119281" x="2724150" y="4205288"/>
          <p14:tracePt t="119298" x="2581275" y="4205288"/>
          <p14:tracePt t="119315" x="2455863" y="4205288"/>
          <p14:tracePt t="119331" x="2330450" y="4205288"/>
          <p14:tracePt t="119348" x="2232025" y="4205288"/>
          <p14:tracePt t="119365" x="2143125" y="4205288"/>
          <p14:tracePt t="119382" x="2062163" y="4205288"/>
          <p14:tracePt t="119398" x="2000250" y="4205288"/>
          <p14:tracePt t="119415" x="1919288" y="4205288"/>
          <p14:tracePt t="119432" x="1857375" y="4232275"/>
          <p14:tracePt t="119449" x="1812925" y="4232275"/>
          <p14:tracePt t="119465" x="1724025" y="4251325"/>
          <p14:tracePt t="119482" x="1660525" y="4268788"/>
          <p14:tracePt t="119498" x="1608138" y="4276725"/>
          <p14:tracePt t="119515" x="1562100" y="4286250"/>
          <p14:tracePt t="119531" x="1536700" y="4295775"/>
          <p14:tracePt t="119548" x="1490663" y="4303713"/>
          <p14:tracePt t="119565" x="1482725" y="4303713"/>
          <p14:tracePt t="119582" x="1465263" y="4303713"/>
          <p14:tracePt t="119598" x="1455738" y="4303713"/>
          <p14:tracePt t="119615" x="1446213" y="4303713"/>
          <p14:tracePt t="119951" x="1438275" y="4303713"/>
          <p14:tracePt t="119991" x="1428750" y="4295775"/>
          <p14:tracePt t="121343" x="1438275" y="4295775"/>
          <p14:tracePt t="121351" x="1446213" y="4295775"/>
          <p14:tracePt t="121367" x="1455738" y="4295775"/>
          <p14:tracePt t="121423" x="1465263" y="4295775"/>
          <p14:tracePt t="121439" x="1473200" y="4295775"/>
          <p14:tracePt t="121447" x="1482725" y="4295775"/>
          <p14:tracePt t="121463" x="1490663" y="4295775"/>
          <p14:tracePt t="121471" x="1500188" y="4295775"/>
          <p14:tracePt t="121486" x="1509713" y="4295775"/>
          <p14:tracePt t="121503" x="1544638" y="4303713"/>
          <p14:tracePt t="121519" x="1608138" y="4313238"/>
          <p14:tracePt t="121536" x="1687513" y="4330700"/>
          <p14:tracePt t="121553" x="1795463" y="4348163"/>
          <p14:tracePt t="121569" x="1911350" y="4375150"/>
          <p14:tracePt t="121586" x="2036763" y="4375150"/>
          <p14:tracePt t="121603" x="2179638" y="4375150"/>
          <p14:tracePt t="121620" x="2357438" y="4375150"/>
          <p14:tracePt t="121636" x="2536825" y="4375150"/>
          <p14:tracePt t="121654" x="2697163" y="4375150"/>
          <p14:tracePt t="121670" x="2822575" y="4375150"/>
          <p14:tracePt t="121687" x="2901950" y="4375150"/>
          <p14:tracePt t="121704" x="2982913" y="4375150"/>
          <p14:tracePt t="121720" x="3036888" y="4375150"/>
          <p14:tracePt t="121737" x="3062288" y="4375150"/>
          <p14:tracePt t="121754" x="3089275" y="4375150"/>
          <p14:tracePt t="121770" x="3125788" y="4375150"/>
          <p14:tracePt t="121787" x="3143250" y="4375150"/>
          <p14:tracePt t="121804" x="3160713" y="4367213"/>
          <p14:tracePt t="121820" x="3197225" y="4367213"/>
          <p14:tracePt t="121837" x="3205163" y="4357688"/>
          <p14:tracePt t="121854" x="3232150" y="4348163"/>
          <p14:tracePt t="121871" x="3276600" y="4348163"/>
          <p14:tracePt t="121888" x="3367088" y="4330700"/>
          <p14:tracePt t="121904" x="3429000" y="4313238"/>
          <p14:tracePt t="121921" x="3509963" y="4303713"/>
          <p14:tracePt t="121937" x="3589338" y="4286250"/>
          <p14:tracePt t="121954" x="3660775" y="4268788"/>
          <p14:tracePt t="121971" x="3768725" y="4251325"/>
          <p14:tracePt t="121987" x="3840163" y="4241800"/>
          <p14:tracePt t="122004" x="3919538" y="4214813"/>
          <p14:tracePt t="122021" x="3973513" y="4197350"/>
          <p14:tracePt t="122038" x="4000500" y="4197350"/>
          <p14:tracePt t="122054" x="4027488" y="4197350"/>
          <p14:tracePt t="122071" x="4044950" y="4197350"/>
          <p14:tracePt t="122088" x="4054475" y="4187825"/>
          <p14:tracePt t="122744" x="4089400" y="4187825"/>
          <p14:tracePt t="122752" x="4143375" y="4187825"/>
          <p14:tracePt t="122762" x="4205288" y="4187825"/>
          <p14:tracePt t="122772" x="4251325" y="4187825"/>
          <p14:tracePt t="122789" x="4340225" y="4187825"/>
          <p14:tracePt t="122806" x="4456113" y="4187825"/>
          <p14:tracePt t="122823" x="4589463" y="4187825"/>
          <p14:tracePt t="122840" x="4751388" y="4187825"/>
          <p14:tracePt t="122856" x="4813300" y="4187825"/>
          <p14:tracePt t="122873" x="4875213" y="4187825"/>
          <p14:tracePt t="122889" x="4938713" y="4187825"/>
          <p14:tracePt t="122906" x="5010150" y="4187825"/>
          <p14:tracePt t="122923" x="5099050" y="4187825"/>
          <p14:tracePt t="122940" x="5197475" y="4187825"/>
          <p14:tracePt t="122956" x="5286375" y="4187825"/>
          <p14:tracePt t="122973" x="5411788" y="4187825"/>
          <p14:tracePt t="122990" x="5518150" y="4187825"/>
          <p14:tracePt t="123006" x="5608638" y="4187825"/>
          <p14:tracePt t="123023" x="5653088" y="4187825"/>
          <p14:tracePt t="123040" x="5705475" y="4187825"/>
          <p14:tracePt t="123057" x="5732463" y="4187825"/>
          <p14:tracePt t="123073" x="5751513" y="4187825"/>
          <p14:tracePt t="123090" x="5759450" y="4187825"/>
          <p14:tracePt t="123107" x="5768975" y="4187825"/>
          <p14:tracePt t="123140" x="5786438" y="4187825"/>
          <p14:tracePt t="123157" x="5813425" y="4187825"/>
          <p14:tracePt t="123173" x="5848350" y="4197350"/>
          <p14:tracePt t="123190" x="5884863" y="4197350"/>
          <p14:tracePt t="123207" x="5929313" y="4276725"/>
          <p14:tracePt t="123224" x="5938838" y="4330700"/>
          <p14:tracePt t="124032" x="5929313" y="4330700"/>
          <p14:tracePt t="124040" x="5857875" y="4348163"/>
          <p14:tracePt t="124048" x="5786438" y="4357688"/>
          <p14:tracePt t="124058" x="5680075" y="4367213"/>
          <p14:tracePt t="124075" x="5465763" y="4367213"/>
          <p14:tracePt t="124092" x="5268913" y="4367213"/>
          <p14:tracePt t="124109" x="5116513" y="4367213"/>
          <p14:tracePt t="124125" x="4965700" y="4367213"/>
          <p14:tracePt t="124142" x="4822825" y="4367213"/>
          <p14:tracePt t="124159" x="4697413" y="4367213"/>
          <p14:tracePt t="124176" x="4491038" y="4367213"/>
          <p14:tracePt t="124192" x="4295775" y="4384675"/>
          <p14:tracePt t="124209" x="4108450" y="4411663"/>
          <p14:tracePt t="124226" x="3929063" y="4438650"/>
          <p14:tracePt t="124242" x="3776663" y="4465638"/>
          <p14:tracePt t="124259" x="3670300" y="4491038"/>
          <p14:tracePt t="124276" x="3589338" y="4510088"/>
          <p14:tracePt t="124292" x="3509963" y="4518025"/>
          <p14:tracePt t="124309" x="3446463" y="4527550"/>
          <p14:tracePt t="124326" x="3367088" y="4537075"/>
          <p14:tracePt t="124342" x="3224213" y="4562475"/>
          <p14:tracePt t="124359" x="3108325" y="4581525"/>
          <p14:tracePt t="124376" x="2894013" y="4616450"/>
          <p14:tracePt t="124392" x="2776538" y="4625975"/>
          <p14:tracePt t="124409" x="2616200" y="4643438"/>
          <p14:tracePt t="124426" x="2455863" y="4670425"/>
          <p14:tracePt t="124442" x="2286000" y="4697413"/>
          <p14:tracePt t="124459" x="2143125" y="4732338"/>
          <p14:tracePt t="124476" x="2009775" y="4759325"/>
          <p14:tracePt t="124493" x="1884363" y="4795838"/>
          <p14:tracePt t="124510" x="1768475" y="4813300"/>
          <p14:tracePt t="124527" x="1643063" y="4830763"/>
          <p14:tracePt t="124543" x="1536700" y="4830763"/>
          <p14:tracePt t="124560" x="1419225" y="4830763"/>
          <p14:tracePt t="124576" x="1339850" y="4830763"/>
          <p14:tracePt t="124593" x="1276350" y="4830763"/>
          <p14:tracePt t="124610" x="1223963" y="4830763"/>
          <p14:tracePt t="124627" x="1179513" y="4830763"/>
          <p14:tracePt t="124643" x="1133475" y="4830763"/>
          <p14:tracePt t="124660" x="1089025" y="4813300"/>
          <p14:tracePt t="124677" x="1036638" y="4803775"/>
          <p14:tracePt t="124693" x="1009650" y="4786313"/>
          <p14:tracePt t="124710" x="982663" y="4776788"/>
          <p14:tracePt t="124727" x="965200" y="4768850"/>
          <p14:tracePt t="124744" x="955675" y="4759325"/>
          <p14:tracePt t="124776" x="955675" y="4741863"/>
          <p14:tracePt t="124793" x="955675" y="4732338"/>
          <p14:tracePt t="124810" x="955675" y="4714875"/>
          <p14:tracePt t="124826" x="955675" y="4697413"/>
          <p14:tracePt t="124843" x="955675" y="4679950"/>
          <p14:tracePt t="124860" x="955675" y="4660900"/>
          <p14:tracePt t="124896" x="955675" y="4652963"/>
          <p14:tracePt t="125008" x="955675" y="4643438"/>
          <p14:tracePt t="125032" x="965200" y="4633913"/>
          <p14:tracePt t="125040" x="965200" y="4625975"/>
          <p14:tracePt t="125064" x="973138" y="4625975"/>
          <p14:tracePt t="125104" x="982663" y="4625975"/>
          <p14:tracePt t="125120" x="990600" y="4616450"/>
          <p14:tracePt t="125144" x="1000125" y="4616450"/>
          <p14:tracePt t="125152" x="1009650" y="4616450"/>
          <p14:tracePt t="125168" x="1017588" y="4616450"/>
          <p14:tracePt t="125192" x="1027113" y="4616450"/>
          <p14:tracePt t="125200" x="1036638" y="4616450"/>
          <p14:tracePt t="125211" x="1044575" y="4616450"/>
          <p14:tracePt t="125227" x="1054100" y="4616450"/>
          <p14:tracePt t="125244" x="1081088" y="4616450"/>
          <p14:tracePt t="125261" x="1116013" y="4598988"/>
          <p14:tracePt t="125277" x="1152525" y="4598988"/>
          <p14:tracePt t="125294" x="1187450" y="4598988"/>
          <p14:tracePt t="125311" x="1231900" y="4598988"/>
          <p14:tracePt t="125328" x="1357313" y="4598988"/>
          <p14:tracePt t="125344" x="1455738" y="4598988"/>
          <p14:tracePt t="125361" x="1544638" y="4598988"/>
          <p14:tracePt t="125378" x="1670050" y="4598988"/>
          <p14:tracePt t="125394" x="1803400" y="4598988"/>
          <p14:tracePt t="125411" x="1965325" y="4589463"/>
          <p14:tracePt t="125428" x="2108200" y="4589463"/>
          <p14:tracePt t="125444" x="2241550" y="4589463"/>
          <p14:tracePt t="125461" x="2374900" y="4589463"/>
          <p14:tracePt t="125478" x="2473325" y="4581525"/>
          <p14:tracePt t="125495" x="2571750" y="4562475"/>
          <p14:tracePt t="125511" x="2652713" y="4554538"/>
          <p14:tracePt t="125528" x="2741613" y="4527550"/>
          <p14:tracePt t="125545" x="2795588" y="4518025"/>
          <p14:tracePt t="125561" x="2840038" y="4510088"/>
          <p14:tracePt t="125578" x="2857500" y="4510088"/>
          <p14:tracePt t="125595" x="2867025" y="4510088"/>
          <p14:tracePt t="125632" x="2874963" y="4510088"/>
          <p14:tracePt t="125645" x="2884488" y="4500563"/>
          <p14:tracePt t="125662" x="2894013" y="4500563"/>
          <p14:tracePt t="125678" x="2901950" y="4500563"/>
          <p14:tracePt t="125695" x="2919413" y="4500563"/>
          <p14:tracePt t="125712" x="2965450" y="4500563"/>
          <p14:tracePt t="125728" x="2990850" y="4500563"/>
          <p14:tracePt t="125745" x="3036888" y="4500563"/>
          <p14:tracePt t="125762" x="3081338" y="4500563"/>
          <p14:tracePt t="125779" x="3143250" y="4500563"/>
          <p14:tracePt t="125795" x="3224213" y="4500563"/>
          <p14:tracePt t="125812" x="3268663" y="4500563"/>
          <p14:tracePt t="125829" x="3303588" y="4500563"/>
          <p14:tracePt t="125845" x="3313113" y="4500563"/>
          <p14:tracePt t="125862" x="3322638" y="4500563"/>
          <p14:tracePt t="126088" x="3340100" y="4500563"/>
          <p14:tracePt t="126096" x="3384550" y="4500563"/>
          <p14:tracePt t="126104" x="3465513" y="4500563"/>
          <p14:tracePt t="126113" x="3544888" y="4500563"/>
          <p14:tracePt t="126129" x="3759200" y="4500563"/>
          <p14:tracePt t="126146" x="4037013" y="4500563"/>
          <p14:tracePt t="126163" x="4286250" y="4500563"/>
          <p14:tracePt t="126179" x="4446588" y="4500563"/>
          <p14:tracePt t="126196" x="4545013" y="4500563"/>
          <p14:tracePt t="126213" x="4572000" y="4500563"/>
          <p14:tracePt t="126336" x="4581525" y="4500563"/>
          <p14:tracePt t="126344" x="4589463" y="4500563"/>
          <p14:tracePt t="126352" x="4608513" y="4500563"/>
          <p14:tracePt t="126363" x="4616450" y="4500563"/>
          <p14:tracePt t="126380" x="4643438" y="4500563"/>
          <p14:tracePt t="126397" x="4660900" y="4500563"/>
          <p14:tracePt t="126413" x="4679950" y="4500563"/>
          <p14:tracePt t="126430" x="4714875" y="4500563"/>
          <p14:tracePt t="126447" x="4751388" y="4500563"/>
          <p14:tracePt t="126463" x="4795838" y="4500563"/>
          <p14:tracePt t="126480" x="4929188" y="4500563"/>
          <p14:tracePt t="126497" x="5010150" y="4500563"/>
          <p14:tracePt t="126513" x="5072063" y="4500563"/>
          <p14:tracePt t="126530" x="5116513" y="4500563"/>
          <p14:tracePt t="126547" x="5160963" y="4500563"/>
          <p14:tracePt t="126564" x="5187950" y="4500563"/>
          <p14:tracePt t="126580" x="5205413" y="4500563"/>
          <p14:tracePt t="126597" x="5224463" y="4500563"/>
          <p14:tracePt t="126614" x="5232400" y="4500563"/>
          <p14:tracePt t="126630" x="5241925" y="4500563"/>
          <p14:tracePt t="126647" x="5259388" y="4500563"/>
          <p14:tracePt t="126664" x="5276850" y="4500563"/>
          <p14:tracePt t="126681" x="5286375" y="4500563"/>
          <p14:tracePt t="126697" x="5303838" y="4500563"/>
          <p14:tracePt t="126714" x="5330825" y="4500563"/>
          <p14:tracePt t="126731" x="5357813" y="4510088"/>
          <p14:tracePt t="126747" x="5394325" y="4518025"/>
          <p14:tracePt t="126764" x="5438775" y="4527550"/>
          <p14:tracePt t="126781" x="5465763" y="4537075"/>
          <p14:tracePt t="126800" x="5473700" y="4527550"/>
          <p14:tracePt t="126814" x="5473700" y="4510088"/>
          <p14:tracePt t="127105" x="5473700" y="4518025"/>
          <p14:tracePt t="127193" x="5473700" y="4545013"/>
          <p14:tracePt t="127201" x="5510213" y="4572000"/>
          <p14:tracePt t="127209" x="5581650" y="4581525"/>
          <p14:tracePt t="127217" x="5670550" y="4589463"/>
          <p14:tracePt t="127232" x="5813425" y="4589463"/>
          <p14:tracePt t="127249" x="5911850" y="4589463"/>
          <p14:tracePt t="127266" x="5929313" y="4589463"/>
          <p14:tracePt t="127283" x="5938838" y="4589463"/>
          <p14:tracePt t="127353" x="5938838" y="4598988"/>
          <p14:tracePt t="127561" x="5956300" y="4598988"/>
          <p14:tracePt t="127569" x="5965825" y="4598988"/>
          <p14:tracePt t="127583" x="5983288" y="4598988"/>
          <p14:tracePt t="127600" x="6045200" y="4598988"/>
          <p14:tracePt t="127617" x="6205538" y="4598988"/>
          <p14:tracePt t="127633" x="6323013" y="4598988"/>
          <p14:tracePt t="127650" x="6429375" y="4598988"/>
          <p14:tracePt t="127667" x="6518275" y="4598988"/>
          <p14:tracePt t="127683" x="6581775" y="4598988"/>
          <p14:tracePt t="127700" x="6608763" y="4598988"/>
          <p14:tracePt t="127717" x="6643688" y="4598988"/>
          <p14:tracePt t="127733" x="6680200" y="4598988"/>
          <p14:tracePt t="127750" x="6724650" y="4598988"/>
          <p14:tracePt t="127767" x="6777038" y="4598988"/>
          <p14:tracePt t="127769" x="6796088" y="4598988"/>
          <p14:tracePt t="127784" x="6813550" y="4598988"/>
          <p14:tracePt t="127801" x="6867525" y="4598988"/>
          <p14:tracePt t="127817" x="6884988" y="4598988"/>
          <p14:tracePt t="127834" x="6902450" y="4598988"/>
          <p14:tracePt t="127850" x="6965950" y="4598988"/>
          <p14:tracePt t="127867" x="7054850" y="4598988"/>
          <p14:tracePt t="127884" x="7134225" y="4598988"/>
          <p14:tracePt t="127901" x="7224713" y="4598988"/>
          <p14:tracePt t="127917" x="7277100" y="4598988"/>
          <p14:tracePt t="127934" x="7304088" y="4598988"/>
          <p14:tracePt t="128097" x="7313613" y="4598988"/>
          <p14:tracePt t="128105" x="7331075" y="4598988"/>
          <p14:tracePt t="128118" x="7340600" y="4598988"/>
          <p14:tracePt t="128134" x="7358063" y="4589463"/>
          <p14:tracePt t="128161" x="7367588" y="4589463"/>
          <p14:tracePt t="128697" x="7358063" y="4589463"/>
          <p14:tracePt t="128706" x="7340600" y="4589463"/>
          <p14:tracePt t="128719" x="7313613" y="4608513"/>
          <p14:tracePt t="128736" x="7215188" y="4625975"/>
          <p14:tracePt t="128753" x="6946900" y="4670425"/>
          <p14:tracePt t="128769" x="6705600" y="4724400"/>
          <p14:tracePt t="128786" x="6465888" y="4759325"/>
          <p14:tracePt t="128803" x="6242050" y="4813300"/>
          <p14:tracePt t="128819" x="6018213" y="4848225"/>
          <p14:tracePt t="128836" x="5813425" y="4894263"/>
          <p14:tracePt t="128853" x="5626100" y="4929188"/>
          <p14:tracePt t="128869" x="5456238" y="4965700"/>
          <p14:tracePt t="128886" x="5286375" y="4991100"/>
          <p14:tracePt t="128903" x="5099050" y="5037138"/>
          <p14:tracePt t="128920" x="5018088" y="5054600"/>
          <p14:tracePt t="128936" x="5010150" y="5054600"/>
          <p14:tracePt t="128953" x="5000625" y="5062538"/>
          <p14:tracePt t="129033" x="5000625" y="5072063"/>
          <p14:tracePt t="129073" x="5000625" y="5062538"/>
          <p14:tracePt t="129090" x="5000625" y="5054600"/>
          <p14:tracePt t="129105" x="5000625" y="5045075"/>
          <p14:tracePt t="129154" x="4983163" y="5045075"/>
          <p14:tracePt t="129161" x="4965700" y="5054600"/>
          <p14:tracePt t="129170" x="4956175" y="5054600"/>
          <p14:tracePt t="129187" x="4938713" y="4965700"/>
          <p14:tracePt t="129203" x="4938713" y="4857750"/>
          <p14:tracePt t="129220" x="4919663" y="4786313"/>
          <p14:tracePt t="129237" x="4894263" y="4759325"/>
          <p14:tracePt t="129253" x="4857750" y="4751388"/>
          <p14:tracePt t="129270" x="4822825" y="4732338"/>
          <p14:tracePt t="129287" x="4803775" y="4714875"/>
          <p14:tracePt t="129303" x="4768850" y="4705350"/>
          <p14:tracePt t="129320" x="4732338" y="4697413"/>
          <p14:tracePt t="129336" x="4679950" y="4679950"/>
          <p14:tracePt t="129353" x="4625975" y="4670425"/>
          <p14:tracePt t="129370" x="4562475" y="4660900"/>
          <p14:tracePt t="129387" x="4465638" y="4660900"/>
          <p14:tracePt t="129404" x="4394200" y="4660900"/>
          <p14:tracePt t="129420" x="4330700" y="4660900"/>
          <p14:tracePt t="129437" x="4276725" y="4660900"/>
          <p14:tracePt t="129454" x="4232275" y="4660900"/>
          <p14:tracePt t="129471" x="4214813" y="4660900"/>
          <p14:tracePt t="129487" x="4197350" y="4660900"/>
          <p14:tracePt t="129504" x="4187825" y="4660900"/>
          <p14:tracePt t="129521" x="4152900" y="4670425"/>
          <p14:tracePt t="129538" x="4143375" y="4670425"/>
          <p14:tracePt t="129554" x="4125913" y="4679950"/>
          <p14:tracePt t="129571" x="4098925" y="4679950"/>
          <p14:tracePt t="129588" x="4081463" y="4687888"/>
          <p14:tracePt t="129605" x="4071938" y="4697413"/>
          <p14:tracePt t="129621" x="4037013" y="4705350"/>
          <p14:tracePt t="129638" x="4017963" y="4724400"/>
          <p14:tracePt t="129654" x="3990975" y="4741863"/>
          <p14:tracePt t="129671" x="3973513" y="4751388"/>
          <p14:tracePt t="129688" x="3956050" y="4759325"/>
          <p14:tracePt t="129704" x="3946525" y="4768850"/>
          <p14:tracePt t="129721" x="3938588" y="4768850"/>
          <p14:tracePt t="129738" x="3929063" y="4776788"/>
          <p14:tracePt t="129754" x="3911600" y="4786313"/>
          <p14:tracePt t="129788" x="3902075" y="4786313"/>
          <p14:tracePt t="129804" x="3894138" y="4786313"/>
          <p14:tracePt t="129821" x="3884613" y="4795838"/>
          <p14:tracePt t="129961" x="3894138" y="4795838"/>
          <p14:tracePt t="129969" x="3911600" y="4795838"/>
          <p14:tracePt t="129977" x="3946525" y="4795838"/>
          <p14:tracePt t="129988" x="3983038" y="4795838"/>
          <p14:tracePt t="130005" x="4044950" y="4795838"/>
          <p14:tracePt t="130021" x="4116388" y="4795838"/>
          <p14:tracePt t="130038" x="4179888" y="4795838"/>
          <p14:tracePt t="130055" x="4232275" y="4795838"/>
          <p14:tracePt t="130071" x="4276725" y="4795838"/>
          <p14:tracePt t="130088" x="4322763" y="4795838"/>
          <p14:tracePt t="130105" x="4394200" y="4795838"/>
          <p14:tracePt t="130121" x="4456113" y="4795838"/>
          <p14:tracePt t="130138" x="4518025" y="4795838"/>
          <p14:tracePt t="130155" x="4589463" y="4795838"/>
          <p14:tracePt t="130172" x="4652963" y="4795838"/>
          <p14:tracePt t="130188" x="4705350" y="4795838"/>
          <p14:tracePt t="130205" x="4786313" y="4795838"/>
          <p14:tracePt t="130222" x="4848225" y="4795838"/>
          <p14:tracePt t="130238" x="4919663" y="4795838"/>
          <p14:tracePt t="130255" x="5000625" y="4795838"/>
          <p14:tracePt t="130272" x="5089525" y="4822825"/>
          <p14:tracePt t="130289" x="5116513" y="4973638"/>
          <p14:tracePt t="130305" x="5116513" y="4991100"/>
          <p14:tracePt t="130409" x="5116513" y="4983163"/>
          <p14:tracePt t="130609" x="5116513" y="4973638"/>
          <p14:tracePt t="130841" x="5116513" y="4965700"/>
          <p14:tracePt t="130889" x="5116513" y="4973638"/>
          <p14:tracePt t="130897" x="5116513" y="4983163"/>
          <p14:tracePt t="130906" x="5116513" y="5010150"/>
          <p14:tracePt t="130923" x="5116513" y="5027613"/>
          <p14:tracePt t="130953" x="5116513" y="5018088"/>
          <p14:tracePt t="130961" x="5116513" y="5000625"/>
          <p14:tracePt t="130977" x="5081588" y="4991100"/>
          <p14:tracePt t="130990" x="5045075" y="4991100"/>
          <p14:tracePt t="131007" x="4875213" y="5010150"/>
          <p14:tracePt t="131024" x="4670425" y="5027613"/>
          <p14:tracePt t="131040" x="4473575" y="5027613"/>
          <p14:tracePt t="131057" x="4160838" y="5027613"/>
          <p14:tracePt t="131074" x="3973513" y="5027613"/>
          <p14:tracePt t="131090" x="3803650" y="5027613"/>
          <p14:tracePt t="131107" x="3625850" y="5027613"/>
          <p14:tracePt t="131124" x="3446463" y="5027613"/>
          <p14:tracePt t="131140" x="3268663" y="5027613"/>
          <p14:tracePt t="131157" x="3081338" y="5027613"/>
          <p14:tracePt t="131174" x="2867025" y="5027613"/>
          <p14:tracePt t="131191" x="2652713" y="5027613"/>
          <p14:tracePt t="131207" x="2428875" y="5027613"/>
          <p14:tracePt t="131224" x="2205038" y="5027613"/>
          <p14:tracePt t="131241" x="1839913" y="5027613"/>
          <p14:tracePt t="131257" x="1616075" y="5027613"/>
          <p14:tracePt t="131274" x="1428750" y="5027613"/>
          <p14:tracePt t="131291" x="1276350" y="5018088"/>
          <p14:tracePt t="131307" x="1214438" y="5010150"/>
          <p14:tracePt t="131324" x="1196975" y="5010150"/>
          <p14:tracePt t="131341" x="1179513" y="4991100"/>
          <p14:tracePt t="131529" x="1160463" y="4991100"/>
          <p14:tracePt t="131537" x="1152525" y="4991100"/>
          <p14:tracePt t="131545" x="1116013" y="4983163"/>
          <p14:tracePt t="131558" x="1089025" y="4956175"/>
          <p14:tracePt t="131575" x="1027113" y="4884738"/>
          <p14:tracePt t="131591" x="946150" y="4724400"/>
          <p14:tracePt t="131608" x="884238" y="4500563"/>
          <p14:tracePt t="131625" x="830263" y="4179888"/>
          <p14:tracePt t="131641" x="776288" y="3946525"/>
          <p14:tracePt t="131658" x="758825" y="3652838"/>
          <p14:tracePt t="131675" x="758825" y="3330575"/>
          <p14:tracePt t="131692" x="758825" y="3054350"/>
          <p14:tracePt t="131708" x="758825" y="2786063"/>
          <p14:tracePt t="131725" x="758825" y="2527300"/>
          <p14:tracePt t="131742" x="758825" y="2295525"/>
          <p14:tracePt t="131759" x="768350" y="2081213"/>
          <p14:tracePt t="131775" x="795338" y="1946275"/>
          <p14:tracePt t="131792" x="812800" y="1847850"/>
          <p14:tracePt t="131809" x="839788" y="1758950"/>
          <p14:tracePt t="131825" x="857250" y="1731963"/>
          <p14:tracePt t="131842" x="857250" y="1724025"/>
          <p14:tracePt t="132050" x="857250" y="1714500"/>
          <p14:tracePt t="132058" x="847725" y="1714500"/>
          <p14:tracePt t="132066" x="822325" y="1697038"/>
          <p14:tracePt t="132076" x="785813" y="1679575"/>
          <p14:tracePt t="132093" x="704850" y="1625600"/>
          <p14:tracePt t="132110" x="598488" y="1544638"/>
          <p14:tracePt t="132126" x="509588" y="1438275"/>
          <p14:tracePt t="132143" x="411163" y="1330325"/>
          <p14:tracePt t="132160" x="322263" y="1214438"/>
          <p14:tracePt t="132177" x="231775" y="1098550"/>
          <p14:tracePt t="132193" x="107950" y="955675"/>
          <p14:tracePt t="132210" x="53975" y="884238"/>
          <p14:tracePt t="132227" x="26988" y="839788"/>
          <p14:tracePt t="132243" x="9525" y="812800"/>
        </p14:tracePtLst>
      </p14:laserTraceLst>
    </p:ext>
  </p:extLs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52400"/>
            <a:ext cx="6769100" cy="566822"/>
          </a:xfrm>
          <a:prstGeom prst="rect">
            <a:avLst/>
          </a:prstGeom>
        </p:spPr>
        <p:txBody>
          <a:bodyPr vert="horz" wrap="square" lIns="0" tIns="12700" rIns="0" bIns="0" rtlCol="0" anchor="t">
            <a:spAutoFit/>
          </a:bodyPr>
          <a:lstStyle/>
          <a:p>
            <a:pPr marL="12700">
              <a:spcBef>
                <a:spcPts val="100"/>
              </a:spcBef>
            </a:pPr>
            <a:r>
              <a:rPr spc="-145" dirty="0"/>
              <a:t>Benefits </a:t>
            </a:r>
            <a:r>
              <a:rPr spc="-80" dirty="0"/>
              <a:t>of </a:t>
            </a:r>
            <a:r>
              <a:rPr spc="-130" dirty="0"/>
              <a:t>Cloud</a:t>
            </a:r>
            <a:r>
              <a:rPr spc="-640" dirty="0"/>
              <a:t> </a:t>
            </a:r>
            <a:r>
              <a:rPr spc="-145" dirty="0"/>
              <a:t>Computing</a:t>
            </a:r>
          </a:p>
        </p:txBody>
      </p:sp>
      <p:sp>
        <p:nvSpPr>
          <p:cNvPr id="8" name="object 8"/>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56</a:t>
            </a:fld>
            <a:endParaRPr dirty="0"/>
          </a:p>
        </p:txBody>
      </p:sp>
      <p:sp>
        <p:nvSpPr>
          <p:cNvPr id="7" name="object 7"/>
          <p:cNvSpPr txBox="1"/>
          <p:nvPr/>
        </p:nvSpPr>
        <p:spPr>
          <a:xfrm>
            <a:off x="1981200" y="1047749"/>
            <a:ext cx="6623202" cy="2128788"/>
          </a:xfrm>
          <a:prstGeom prst="rect">
            <a:avLst/>
          </a:prstGeom>
        </p:spPr>
        <p:txBody>
          <a:bodyPr vert="horz" wrap="square" lIns="0" tIns="60960" rIns="0" bIns="0" rtlCol="0">
            <a:spAutoFit/>
          </a:bodyPr>
          <a:lstStyle/>
          <a:p>
            <a:pPr marL="12700" marR="56007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Large scale prototyping/load testing: </a:t>
            </a:r>
            <a:r>
              <a:rPr sz="2000" spc="-40" dirty="0">
                <a:solidFill>
                  <a:schemeClr val="tx1">
                    <a:lumMod val="75000"/>
                    <a:lumOff val="25000"/>
                  </a:schemeClr>
                </a:solidFill>
              </a:rPr>
              <a:t>Providers  </a:t>
            </a:r>
            <a:r>
              <a:rPr lang="en-US" sz="2000" spc="-40" dirty="0">
                <a:solidFill>
                  <a:schemeClr val="tx1">
                    <a:lumMod val="75000"/>
                    <a:lumOff val="25000"/>
                  </a:schemeClr>
                </a:solidFill>
              </a:rPr>
              <a:t>	</a:t>
            </a:r>
            <a:r>
              <a:rPr sz="2000" spc="-40" dirty="0">
                <a:solidFill>
                  <a:schemeClr val="tx1">
                    <a:lumMod val="75000"/>
                    <a:lumOff val="25000"/>
                  </a:schemeClr>
                </a:solidFill>
              </a:rPr>
              <a:t>have the resources to enable this.</a:t>
            </a:r>
          </a:p>
          <a:p>
            <a:pPr marL="12700" marR="38227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More flexible working practices: </a:t>
            </a:r>
            <a:r>
              <a:rPr sz="2000" spc="-40" dirty="0">
                <a:solidFill>
                  <a:schemeClr val="tx1">
                    <a:lumMod val="75000"/>
                    <a:lumOff val="25000"/>
                  </a:schemeClr>
                </a:solidFill>
              </a:rPr>
              <a:t>Staff can access  </a:t>
            </a:r>
            <a:r>
              <a:rPr lang="en-US" sz="2000" spc="-40" dirty="0">
                <a:solidFill>
                  <a:schemeClr val="tx1">
                    <a:lumMod val="75000"/>
                    <a:lumOff val="25000"/>
                  </a:schemeClr>
                </a:solidFill>
              </a:rPr>
              <a:t>	</a:t>
            </a:r>
            <a:r>
              <a:rPr sz="2000" spc="-40" dirty="0">
                <a:solidFill>
                  <a:schemeClr val="tx1">
                    <a:lumMod val="75000"/>
                    <a:lumOff val="25000"/>
                  </a:schemeClr>
                </a:solidFill>
              </a:rPr>
              <a:t>files using mobile devices.</a:t>
            </a:r>
          </a:p>
          <a:p>
            <a:pPr marL="12700" marR="508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Increased competitiveness: </a:t>
            </a:r>
            <a:r>
              <a:rPr sz="2000" spc="-40" dirty="0">
                <a:solidFill>
                  <a:schemeClr val="tx1">
                    <a:lumMod val="75000"/>
                    <a:lumOff val="25000"/>
                  </a:schemeClr>
                </a:solidFill>
              </a:rPr>
              <a:t>Allows organizations to  </a:t>
            </a:r>
            <a:r>
              <a:rPr lang="en-US" sz="2000" spc="-40" dirty="0">
                <a:solidFill>
                  <a:schemeClr val="tx1">
                    <a:lumMod val="75000"/>
                    <a:lumOff val="25000"/>
                  </a:schemeClr>
                </a:solidFill>
              </a:rPr>
              <a:t>	</a:t>
            </a:r>
            <a:r>
              <a:rPr sz="2000" spc="-40" dirty="0">
                <a:solidFill>
                  <a:schemeClr val="tx1">
                    <a:lumMod val="75000"/>
                    <a:lumOff val="25000"/>
                  </a:schemeClr>
                </a:solidFill>
              </a:rPr>
              <a:t>focus on their core competencies rather than their  IT </a:t>
            </a:r>
            <a:r>
              <a:rPr lang="en-US" sz="2000" spc="-40" dirty="0">
                <a:solidFill>
                  <a:schemeClr val="tx1">
                    <a:lumMod val="75000"/>
                    <a:lumOff val="25000"/>
                  </a:schemeClr>
                </a:solidFill>
              </a:rPr>
              <a:t>	</a:t>
            </a:r>
            <a:r>
              <a:rPr sz="2000" spc="-40" dirty="0">
                <a:solidFill>
                  <a:schemeClr val="tx1">
                    <a:lumMod val="75000"/>
                    <a:lumOff val="25000"/>
                  </a:schemeClr>
                </a:solidFill>
              </a:rPr>
              <a:t>infrastructures.</a:t>
            </a:r>
          </a:p>
        </p:txBody>
      </p:sp>
      <p:pic>
        <p:nvPicPr>
          <p:cNvPr id="10" name="Picture 9"/>
          <p:cNvPicPr>
            <a:picLocks noChangeAspect="1"/>
          </p:cNvPicPr>
          <p:nvPr/>
        </p:nvPicPr>
        <p:blipFill>
          <a:blip r:embed="rId2"/>
          <a:stretch>
            <a:fillRect/>
          </a:stretch>
        </p:blipFill>
        <p:spPr>
          <a:xfrm>
            <a:off x="8758767" y="6206463"/>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960"/>
    </mc:Choice>
    <mc:Fallback xmlns="">
      <p:transition spd="slow" advTm="30960"/>
    </mc:Fallback>
  </mc:AlternateContent>
  <p:extLst>
    <p:ext uri="{3A86A75C-4F4B-4683-9AE1-C65F6400EC91}">
      <p14:laserTraceLst xmlns:p14="http://schemas.microsoft.com/office/powerpoint/2010/main">
        <p14:tracePtLst>
          <p14:tracePt t="19981" x="955675" y="5010150"/>
          <p14:tracePt t="20190" x="973138" y="5000625"/>
          <p14:tracePt t="20198" x="1000125" y="4965700"/>
          <p14:tracePt t="20206" x="1044575" y="4911725"/>
          <p14:tracePt t="20223" x="1179513" y="4786313"/>
          <p14:tracePt t="20239" x="1339850" y="4660900"/>
          <p14:tracePt t="20256" x="1527175" y="4510088"/>
          <p14:tracePt t="20273" x="1768475" y="4303713"/>
          <p14:tracePt t="20290" x="1982788" y="4133850"/>
          <p14:tracePt t="20306" x="2133600" y="4000500"/>
          <p14:tracePt t="20323" x="2251075" y="3884613"/>
          <p14:tracePt t="20340" x="2322513" y="3768725"/>
          <p14:tracePt t="20356" x="2366963" y="3660775"/>
          <p14:tracePt t="20373" x="2393950" y="3581400"/>
          <p14:tracePt t="20390" x="2384425" y="3562350"/>
          <p14:tracePt t="20406" x="2366963" y="3536950"/>
          <p14:tracePt t="20423" x="2330450" y="3500438"/>
          <p14:tracePt t="20440" x="2224088" y="3455988"/>
          <p14:tracePt t="20457" x="2089150" y="3402013"/>
          <p14:tracePt t="20473" x="1938338" y="3357563"/>
          <p14:tracePt t="20490" x="1812925" y="3303588"/>
          <p14:tracePt t="20507" x="1697038" y="3259138"/>
          <p14:tracePt t="20523" x="1616075" y="3224213"/>
          <p14:tracePt t="20540" x="1581150" y="3205163"/>
          <p14:tracePt t="20542" x="1571625" y="3197225"/>
          <p14:tracePt t="20557" x="1562100" y="3197225"/>
          <p14:tracePt t="20573" x="1554163" y="3179763"/>
          <p14:tracePt t="20590" x="1544638" y="3179763"/>
          <p14:tracePt t="20623" x="1544638" y="3170238"/>
          <p14:tracePt t="20878" x="1544638" y="3152775"/>
          <p14:tracePt t="20886" x="1544638" y="3143250"/>
          <p14:tracePt t="20894" x="1544638" y="3116263"/>
          <p14:tracePt t="20907" x="1544638" y="3108325"/>
          <p14:tracePt t="20924" x="1544638" y="3081338"/>
          <p14:tracePt t="20941" x="1544638" y="3054350"/>
          <p14:tracePt t="20958" x="1544638" y="3036888"/>
          <p14:tracePt t="20974" x="1544638" y="3017838"/>
          <p14:tracePt t="20991" x="1544638" y="2990850"/>
          <p14:tracePt t="21008" x="1554163" y="2973388"/>
          <p14:tracePt t="21025" x="1562100" y="2955925"/>
          <p14:tracePt t="21041" x="1571625" y="2946400"/>
          <p14:tracePt t="21058" x="1581150" y="2938463"/>
          <p14:tracePt t="21075" x="1608138" y="2928938"/>
          <p14:tracePt t="21091" x="1633538" y="2911475"/>
          <p14:tracePt t="21108" x="1670050" y="2901950"/>
          <p14:tracePt t="21125" x="1704975" y="2894013"/>
          <p14:tracePt t="21142" x="1795463" y="2884488"/>
          <p14:tracePt t="21158" x="1884363" y="2874963"/>
          <p14:tracePt t="21175" x="1938338" y="2867025"/>
          <p14:tracePt t="21191" x="1982788" y="2857500"/>
          <p14:tracePt t="21208" x="2017713" y="2847975"/>
          <p14:tracePt t="21225" x="2062163" y="2847975"/>
          <p14:tracePt t="21242" x="2081213" y="2847975"/>
          <p14:tracePt t="21258" x="2108200" y="2847975"/>
          <p14:tracePt t="21275" x="2143125" y="2847975"/>
          <p14:tracePt t="21292" x="2170113" y="2847975"/>
          <p14:tracePt t="21308" x="2205038" y="2847975"/>
          <p14:tracePt t="21326" x="2286000" y="2847975"/>
          <p14:tracePt t="21342" x="2339975" y="2847975"/>
          <p14:tracePt t="21359" x="2411413" y="2847975"/>
          <p14:tracePt t="21375" x="2473325" y="2847975"/>
          <p14:tracePt t="21392" x="2554288" y="2840038"/>
          <p14:tracePt t="21409" x="2660650" y="2822575"/>
          <p14:tracePt t="21425" x="2759075" y="2795588"/>
          <p14:tracePt t="21442" x="2874963" y="2768600"/>
          <p14:tracePt t="21459" x="2982913" y="2741613"/>
          <p14:tracePt t="21475" x="3098800" y="2724150"/>
          <p14:tracePt t="21492" x="3197225" y="2697163"/>
          <p14:tracePt t="21509" x="3313113" y="2679700"/>
          <p14:tracePt t="21526" x="3446463" y="2660650"/>
          <p14:tracePt t="21542" x="3527425" y="2643188"/>
          <p14:tracePt t="21559" x="3562350" y="2633663"/>
          <p14:tracePt t="21576" x="3608388" y="2625725"/>
          <p14:tracePt t="21622" x="3616325" y="2616200"/>
          <p14:tracePt t="23446" x="3670300" y="2616200"/>
          <p14:tracePt t="23454" x="3751263" y="2616200"/>
          <p14:tracePt t="23463" x="3840163" y="2625725"/>
          <p14:tracePt t="23479" x="3983038" y="2660650"/>
          <p14:tracePt t="23496" x="4125913" y="2679700"/>
          <p14:tracePt t="23513" x="4232275" y="2687638"/>
          <p14:tracePt t="23529" x="4286250" y="2705100"/>
          <p14:tracePt t="23546" x="4313238" y="2705100"/>
          <p14:tracePt t="23563" x="4330700" y="2705100"/>
          <p14:tracePt t="23580" x="4375150" y="2714625"/>
          <p14:tracePt t="23596" x="4402138" y="2724150"/>
          <p14:tracePt t="23613" x="4456113" y="2724150"/>
          <p14:tracePt t="23630" x="4554538" y="2732088"/>
          <p14:tracePt t="23646" x="4598988" y="2732088"/>
          <p14:tracePt t="23663" x="4633913" y="2732088"/>
          <p14:tracePt t="23680" x="4660900" y="2732088"/>
          <p14:tracePt t="23696" x="4714875" y="2732088"/>
          <p14:tracePt t="23713" x="4786313" y="2732088"/>
          <p14:tracePt t="23730" x="4884738" y="2732088"/>
          <p14:tracePt t="23747" x="5045075" y="2705100"/>
          <p14:tracePt t="23763" x="5214938" y="2679700"/>
          <p14:tracePt t="23780" x="5402263" y="2643188"/>
          <p14:tracePt t="23797" x="5554663" y="2616200"/>
          <p14:tracePt t="23813" x="5776913" y="2562225"/>
          <p14:tracePt t="23830" x="5902325" y="2544763"/>
          <p14:tracePt t="23847" x="6027738" y="2517775"/>
          <p14:tracePt t="23863" x="6126163" y="2509838"/>
          <p14:tracePt t="23880" x="6259513" y="2509838"/>
          <p14:tracePt t="23897" x="6375400" y="2509838"/>
          <p14:tracePt t="23914" x="6465888" y="2509838"/>
          <p14:tracePt t="23930" x="6510338" y="2509838"/>
          <p14:tracePt t="23947" x="6518275" y="2509838"/>
          <p14:tracePt t="23964" x="6537325" y="2509838"/>
          <p14:tracePt t="23980" x="6562725" y="2509838"/>
          <p14:tracePt t="23997" x="6589713" y="2509838"/>
          <p14:tracePt t="24014" x="6653213" y="2509838"/>
          <p14:tracePt t="24031" x="6715125" y="2500313"/>
          <p14:tracePt t="24047" x="6742113" y="2500313"/>
          <p14:tracePt t="24064" x="6796088" y="2482850"/>
          <p14:tracePt t="24081" x="6813550" y="2482850"/>
          <p14:tracePt t="24097" x="6848475" y="2473325"/>
          <p14:tracePt t="24114" x="6858000" y="2473325"/>
          <p14:tracePt t="24147" x="6867525" y="2473325"/>
          <p14:tracePt t="24164" x="6875463" y="2473325"/>
          <p14:tracePt t="24181" x="6884988" y="2473325"/>
          <p14:tracePt t="24198" x="6919913" y="2473325"/>
          <p14:tracePt t="24214" x="6956425" y="2473325"/>
          <p14:tracePt t="24231" x="6991350" y="2482850"/>
          <p14:tracePt t="24248" x="7018338" y="2482850"/>
          <p14:tracePt t="24264" x="7072313" y="2482850"/>
          <p14:tracePt t="24281" x="7170738" y="2482850"/>
          <p14:tracePt t="24298" x="7224713" y="2482850"/>
          <p14:tracePt t="24314" x="7348538" y="2473325"/>
          <p14:tracePt t="24331" x="7491413" y="2455863"/>
          <p14:tracePt t="24348" x="7589838" y="2446338"/>
          <p14:tracePt t="24365" x="7643813" y="2438400"/>
          <p14:tracePt t="24381" x="7670800" y="2438400"/>
          <p14:tracePt t="24398" x="7697788" y="2438400"/>
          <p14:tracePt t="24454" x="7705725" y="2438400"/>
          <p14:tracePt t="24582" x="7680325" y="2438400"/>
          <p14:tracePt t="24590" x="7653338" y="2455863"/>
          <p14:tracePt t="24599" x="7626350" y="2465388"/>
          <p14:tracePt t="24615" x="7545388" y="2473325"/>
          <p14:tracePt t="24632" x="7439025" y="2500313"/>
          <p14:tracePt t="24649" x="7304088" y="2509838"/>
          <p14:tracePt t="24665" x="7099300" y="2527300"/>
          <p14:tracePt t="24682" x="6848475" y="2527300"/>
          <p14:tracePt t="24699" x="6456363" y="2527300"/>
          <p14:tracePt t="24716" x="5919788" y="2527300"/>
          <p14:tracePt t="24732" x="5384800" y="2527300"/>
          <p14:tracePt t="24749" x="4803775" y="2527300"/>
          <p14:tracePt t="24766" x="4010025" y="2571750"/>
          <p14:tracePt t="24783" x="3643313" y="2571750"/>
          <p14:tracePt t="24799" x="3330575" y="2571750"/>
          <p14:tracePt t="24816" x="3108325" y="2571750"/>
          <p14:tracePt t="24833" x="2938463" y="2571750"/>
          <p14:tracePt t="24850" x="2795588" y="2571750"/>
          <p14:tracePt t="24866" x="2714625" y="2571750"/>
          <p14:tracePt t="24883" x="2687638" y="2571750"/>
          <p14:tracePt t="24900" x="2670175" y="2571750"/>
          <p14:tracePt t="24916" x="2660650" y="2571750"/>
          <p14:tracePt t="24933" x="2643188" y="2571750"/>
          <p14:tracePt t="24950" x="2608263" y="2571750"/>
          <p14:tracePt t="24966" x="2562225" y="2571750"/>
          <p14:tracePt t="24983" x="2482850" y="2581275"/>
          <p14:tracePt t="25000" x="2357438" y="2598738"/>
          <p14:tracePt t="25017" x="2197100" y="2643188"/>
          <p14:tracePt t="25033" x="2017713" y="2724150"/>
          <p14:tracePt t="25050" x="1839913" y="2813050"/>
          <p14:tracePt t="25067" x="1697038" y="2894013"/>
          <p14:tracePt t="25083" x="1589088" y="2955925"/>
          <p14:tracePt t="25100" x="1544638" y="2990850"/>
          <p14:tracePt t="25117" x="1527175" y="3000375"/>
          <p14:tracePt t="25447" x="1536700" y="3000375"/>
          <p14:tracePt t="25455" x="1571625" y="3000375"/>
          <p14:tracePt t="25467" x="1608138" y="3000375"/>
          <p14:tracePt t="25484" x="1687513" y="3000375"/>
          <p14:tracePt t="25501" x="1768475" y="3000375"/>
          <p14:tracePt t="25518" x="1839913" y="3000375"/>
          <p14:tracePt t="25535" x="1911350" y="3000375"/>
          <p14:tracePt t="25551" x="1946275" y="3000375"/>
          <p14:tracePt t="25568" x="1973263" y="3000375"/>
          <p14:tracePt t="25585" x="2009775" y="3000375"/>
          <p14:tracePt t="25601" x="2054225" y="3000375"/>
          <p14:tracePt t="25618" x="2108200" y="3000375"/>
          <p14:tracePt t="25635" x="2179638" y="3000375"/>
          <p14:tracePt t="25651" x="2251075" y="3000375"/>
          <p14:tracePt t="25668" x="2322513" y="3000375"/>
          <p14:tracePt t="25684" x="2411413" y="3000375"/>
          <p14:tracePt t="25701" x="2509838" y="3000375"/>
          <p14:tracePt t="25718" x="2660650" y="3000375"/>
          <p14:tracePt t="25735" x="2751138" y="3000375"/>
          <p14:tracePt t="25752" x="2813050" y="3000375"/>
          <p14:tracePt t="25768" x="2857500" y="3000375"/>
          <p14:tracePt t="25785" x="2901950" y="3000375"/>
          <p14:tracePt t="25802" x="2919413" y="3000375"/>
          <p14:tracePt t="25818" x="2928938" y="3000375"/>
          <p14:tracePt t="25835" x="2955925" y="2990850"/>
          <p14:tracePt t="25869" x="2973388" y="2990850"/>
          <p14:tracePt t="25885" x="2982913" y="2982913"/>
          <p14:tracePt t="26167" x="2990850" y="2982913"/>
          <p14:tracePt t="26175" x="3027363" y="2982913"/>
          <p14:tracePt t="26186" x="3089275" y="2982913"/>
          <p14:tracePt t="26203" x="3205163" y="2982913"/>
          <p14:tracePt t="26219" x="3313113" y="2982913"/>
          <p14:tracePt t="26236" x="3419475" y="2982913"/>
          <p14:tracePt t="26253" x="3509963" y="2982913"/>
          <p14:tracePt t="26269" x="3571875" y="2982913"/>
          <p14:tracePt t="26286" x="3633788" y="2982913"/>
          <p14:tracePt t="26303" x="3679825" y="2982913"/>
          <p14:tracePt t="26319" x="3714750" y="2982913"/>
          <p14:tracePt t="26336" x="3751263" y="2982913"/>
          <p14:tracePt t="26353" x="3759200" y="2982913"/>
          <p14:tracePt t="26370" x="3768725" y="2982913"/>
          <p14:tracePt t="26503" x="3768725" y="2973388"/>
          <p14:tracePt t="27695" x="3776663" y="2973388"/>
          <p14:tracePt t="27702" x="3803650" y="2973388"/>
          <p14:tracePt t="27711" x="3830638" y="2973388"/>
          <p14:tracePt t="27722" x="3875088" y="2973388"/>
          <p14:tracePt t="27739" x="3973513" y="2973388"/>
          <p14:tracePt t="27756" x="4081463" y="2973388"/>
          <p14:tracePt t="27773" x="4179888" y="2973388"/>
          <p14:tracePt t="27789" x="4232275" y="2973388"/>
          <p14:tracePt t="27806" x="4259263" y="2973388"/>
          <p14:tracePt t="27823" x="4303713" y="2973388"/>
          <p14:tracePt t="27839" x="4348163" y="2973388"/>
          <p14:tracePt t="27856" x="4419600" y="2973388"/>
          <p14:tracePt t="27873" x="4518025" y="2965450"/>
          <p14:tracePt t="27890" x="4598988" y="2955925"/>
          <p14:tracePt t="27906" x="4687888" y="2938463"/>
          <p14:tracePt t="27923" x="4776788" y="2919413"/>
          <p14:tracePt t="27940" x="4867275" y="2894013"/>
          <p14:tracePt t="27956" x="4938713" y="2884488"/>
          <p14:tracePt t="27973" x="4991100" y="2874963"/>
          <p14:tracePt t="27990" x="5045075" y="2867025"/>
          <p14:tracePt t="28007" x="5197475" y="2867025"/>
          <p14:tracePt t="28023" x="5330825" y="2867025"/>
          <p14:tracePt t="28040" x="5446713" y="2867025"/>
          <p14:tracePt t="28056" x="5572125" y="2867025"/>
          <p14:tracePt t="28073" x="5670550" y="2867025"/>
          <p14:tracePt t="28090" x="5751513" y="2867025"/>
          <p14:tracePt t="28106" x="5830888" y="2867025"/>
          <p14:tracePt t="28123" x="5894388" y="2857500"/>
          <p14:tracePt t="28140" x="5946775" y="2847975"/>
          <p14:tracePt t="28157" x="6000750" y="2830513"/>
          <p14:tracePt t="28174" x="6072188" y="2822575"/>
          <p14:tracePt t="28191" x="6180138" y="2813050"/>
          <p14:tracePt t="28207" x="6251575" y="2813050"/>
          <p14:tracePt t="28224" x="6303963" y="2813050"/>
          <p14:tracePt t="28240" x="6367463" y="2813050"/>
          <p14:tracePt t="28257" x="6438900" y="2813050"/>
          <p14:tracePt t="28274" x="6510338" y="2813050"/>
          <p14:tracePt t="28290" x="6599238" y="2813050"/>
          <p14:tracePt t="28307" x="6661150" y="2813050"/>
          <p14:tracePt t="28324" x="6724650" y="2813050"/>
          <p14:tracePt t="28341" x="6796088" y="2813050"/>
          <p14:tracePt t="28357" x="6884988" y="2822575"/>
          <p14:tracePt t="28374" x="6983413" y="2822575"/>
          <p14:tracePt t="28390" x="7099300" y="2847975"/>
          <p14:tracePt t="28407" x="7126288" y="2857500"/>
          <p14:tracePt t="28424" x="7134225" y="2857500"/>
          <p14:tracePt t="28440" x="7143750" y="2857500"/>
          <p14:tracePt t="29103" x="7116763" y="2857500"/>
          <p14:tracePt t="29111" x="7010400" y="2840038"/>
          <p14:tracePt t="29119" x="6858000" y="2803525"/>
          <p14:tracePt t="29127" x="6643688" y="2751138"/>
          <p14:tracePt t="29142" x="6375400" y="2679700"/>
          <p14:tracePt t="29158" x="5276850" y="2428875"/>
          <p14:tracePt t="29175" x="4438650" y="2259013"/>
          <p14:tracePt t="29192" x="3633788" y="2108200"/>
          <p14:tracePt t="29209" x="2919413" y="2044700"/>
          <p14:tracePt t="29225" x="2303463" y="2027238"/>
          <p14:tracePt t="29242" x="1839913" y="2027238"/>
          <p14:tracePt t="29259" x="1608138" y="2027238"/>
          <p14:tracePt t="29275" x="1455738" y="2027238"/>
          <p14:tracePt t="29292" x="1339850" y="2009775"/>
          <p14:tracePt t="29309" x="1295400" y="2000250"/>
          <p14:tracePt t="29326" x="1241425" y="1973263"/>
          <p14:tracePt t="29342" x="1187450" y="1919288"/>
          <p14:tracePt t="29359" x="1152525" y="1884363"/>
          <p14:tracePt t="29376" x="1108075" y="1822450"/>
          <p14:tracePt t="29392" x="1062038" y="1758950"/>
          <p14:tracePt t="29409" x="1044575" y="1714500"/>
          <p14:tracePt t="29426" x="1036638" y="1660525"/>
          <p14:tracePt t="29442" x="990600" y="1589088"/>
          <p14:tracePt t="29459" x="928688" y="1517650"/>
          <p14:tracePt t="29476" x="803275" y="1438275"/>
          <p14:tracePt t="29493" x="642938" y="1366838"/>
          <p14:tracePt t="29509" x="455613" y="1295400"/>
          <p14:tracePt t="29526" x="250825" y="1214438"/>
        </p14:tracePtLst>
      </p14:laserTraceLst>
    </p:ext>
  </p:extLs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1" y="135128"/>
            <a:ext cx="5492267" cy="566822"/>
          </a:xfrm>
          <a:prstGeom prst="rect">
            <a:avLst/>
          </a:prstGeom>
        </p:spPr>
        <p:txBody>
          <a:bodyPr vert="horz" wrap="square" lIns="0" tIns="12700" rIns="0" bIns="0" rtlCol="0" anchor="t">
            <a:spAutoFit/>
          </a:bodyPr>
          <a:lstStyle/>
          <a:p>
            <a:pPr marL="12700">
              <a:spcBef>
                <a:spcPts val="100"/>
              </a:spcBef>
            </a:pPr>
            <a:r>
              <a:rPr spc="-145" dirty="0"/>
              <a:t>Risks of Cloud Computing</a:t>
            </a:r>
          </a:p>
        </p:txBody>
      </p:sp>
      <p:sp>
        <p:nvSpPr>
          <p:cNvPr id="7" name="object 7"/>
          <p:cNvSpPr txBox="1"/>
          <p:nvPr/>
        </p:nvSpPr>
        <p:spPr>
          <a:xfrm>
            <a:off x="2057400" y="1118998"/>
            <a:ext cx="7010400" cy="5645135"/>
          </a:xfrm>
          <a:prstGeom prst="rect">
            <a:avLst/>
          </a:prstGeom>
        </p:spPr>
        <p:txBody>
          <a:bodyPr vert="horz" wrap="square" lIns="0" tIns="60960" rIns="0" bIns="0" rtlCol="0">
            <a:spAutoFit/>
          </a:bodyPr>
          <a:lstStyle/>
          <a:p>
            <a:pPr marL="12700" marR="56007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Network Dependency: </a:t>
            </a:r>
            <a:r>
              <a:rPr sz="2000" spc="-40" dirty="0">
                <a:solidFill>
                  <a:schemeClr val="tx1">
                    <a:lumMod val="75000"/>
                    <a:lumOff val="25000"/>
                  </a:schemeClr>
                </a:solidFill>
              </a:rPr>
              <a:t>Power outages, </a:t>
            </a:r>
            <a:r>
              <a:rPr lang="en-US" sz="2000" spc="-40" dirty="0">
                <a:solidFill>
                  <a:schemeClr val="tx1">
                    <a:lumMod val="75000"/>
                    <a:lumOff val="25000"/>
                  </a:schemeClr>
                </a:solidFill>
              </a:rPr>
              <a:t>	</a:t>
            </a:r>
            <a:r>
              <a:rPr sz="2000" spc="-40" dirty="0">
                <a:solidFill>
                  <a:schemeClr val="tx1">
                    <a:lumMod val="75000"/>
                    <a:lumOff val="25000"/>
                  </a:schemeClr>
                </a:solidFill>
              </a:rPr>
              <a:t>bandwidth  </a:t>
            </a:r>
            <a:r>
              <a:rPr lang="en-US" sz="2000" spc="-40" dirty="0">
                <a:solidFill>
                  <a:schemeClr val="tx1">
                    <a:lumMod val="75000"/>
                    <a:lumOff val="25000"/>
                  </a:schemeClr>
                </a:solidFill>
              </a:rPr>
              <a:t>	</a:t>
            </a:r>
            <a:r>
              <a:rPr sz="2000" spc="-40" dirty="0">
                <a:solidFill>
                  <a:schemeClr val="tx1">
                    <a:lumMod val="75000"/>
                    <a:lumOff val="25000"/>
                  </a:schemeClr>
                </a:solidFill>
              </a:rPr>
              <a:t>issues </a:t>
            </a:r>
            <a:r>
              <a:rPr lang="en-US" sz="2000" spc="-40" dirty="0">
                <a:solidFill>
                  <a:schemeClr val="tx1">
                    <a:lumMod val="75000"/>
                    <a:lumOff val="25000"/>
                  </a:schemeClr>
                </a:solidFill>
              </a:rPr>
              <a:t>	</a:t>
            </a:r>
            <a:r>
              <a:rPr sz="2000" spc="-40" dirty="0">
                <a:solidFill>
                  <a:schemeClr val="tx1">
                    <a:lumMod val="75000"/>
                    <a:lumOff val="25000"/>
                  </a:schemeClr>
                </a:solidFill>
              </a:rPr>
              <a:t>and service interruptions.</a:t>
            </a:r>
          </a:p>
          <a:p>
            <a:pPr marL="12700" marR="560070" indent="-457200" algn="just">
              <a:lnSpc>
                <a:spcPct val="90000"/>
              </a:lnSpc>
              <a:spcBef>
                <a:spcPts val="515"/>
              </a:spcBef>
              <a:buClr>
                <a:schemeClr val="accent1"/>
              </a:buClr>
              <a:buSzPct val="80000"/>
              <a:buFont typeface="Wingdings 3" charset="2"/>
              <a:buChar char=""/>
            </a:pPr>
            <a:r>
              <a:rPr sz="2000" spc="-40" dirty="0">
                <a:solidFill>
                  <a:schemeClr val="tx1">
                    <a:lumMod val="75000"/>
                    <a:lumOff val="25000"/>
                  </a:schemeClr>
                </a:solidFill>
              </a:rPr>
              <a:t>System Dependency: Customer’s dependency </a:t>
            </a:r>
            <a:r>
              <a:rPr lang="en-US" sz="2000" spc="-40" dirty="0">
                <a:solidFill>
                  <a:schemeClr val="tx1">
                    <a:lumMod val="75000"/>
                    <a:lumOff val="25000"/>
                  </a:schemeClr>
                </a:solidFill>
              </a:rPr>
              <a:t>	</a:t>
            </a:r>
            <a:r>
              <a:rPr sz="2000" spc="-40" dirty="0">
                <a:solidFill>
                  <a:schemeClr val="tx1">
                    <a:lumMod val="75000"/>
                    <a:lumOff val="25000"/>
                  </a:schemeClr>
                </a:solidFill>
              </a:rPr>
              <a:t>on  </a:t>
            </a:r>
            <a:r>
              <a:rPr lang="en-US" sz="2000" spc="-40" dirty="0">
                <a:solidFill>
                  <a:schemeClr val="tx1">
                    <a:lumMod val="75000"/>
                    <a:lumOff val="25000"/>
                  </a:schemeClr>
                </a:solidFill>
              </a:rPr>
              <a:t>	</a:t>
            </a:r>
            <a:r>
              <a:rPr sz="2000" spc="-40" dirty="0">
                <a:solidFill>
                  <a:schemeClr val="tx1">
                    <a:lumMod val="75000"/>
                    <a:lumOff val="25000"/>
                  </a:schemeClr>
                </a:solidFill>
              </a:rPr>
              <a:t>availability and reliability of provider’s </a:t>
            </a:r>
            <a:r>
              <a:rPr lang="en-US" sz="2000" spc="-40" dirty="0">
                <a:solidFill>
                  <a:schemeClr val="tx1">
                    <a:lumMod val="75000"/>
                    <a:lumOff val="25000"/>
                  </a:schemeClr>
                </a:solidFill>
              </a:rPr>
              <a:t>	</a:t>
            </a:r>
            <a:r>
              <a:rPr sz="2000" spc="-40" dirty="0">
                <a:solidFill>
                  <a:schemeClr val="tx1">
                    <a:lumMod val="75000"/>
                    <a:lumOff val="25000"/>
                  </a:schemeClr>
                </a:solidFill>
              </a:rPr>
              <a:t>systems.  </a:t>
            </a:r>
            <a:endParaRPr lang="en-US" sz="2000" spc="-40" dirty="0">
              <a:solidFill>
                <a:schemeClr val="tx1">
                  <a:lumMod val="75000"/>
                  <a:lumOff val="25000"/>
                </a:schemeClr>
              </a:solidFill>
            </a:endParaRPr>
          </a:p>
          <a:p>
            <a:pPr marL="12700" marR="56007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Cloud Provider Dependency: </a:t>
            </a:r>
            <a:r>
              <a:rPr sz="2000" spc="-40" dirty="0">
                <a:solidFill>
                  <a:schemeClr val="tx1">
                    <a:lumMod val="75000"/>
                    <a:lumOff val="25000"/>
                  </a:schemeClr>
                </a:solidFill>
              </a:rPr>
              <a:t>Provider could</a:t>
            </a:r>
            <a:r>
              <a:rPr lang="en-US" sz="2000" spc="-40" dirty="0">
                <a:solidFill>
                  <a:schemeClr val="tx1">
                    <a:lumMod val="75000"/>
                    <a:lumOff val="25000"/>
                  </a:schemeClr>
                </a:solidFill>
              </a:rPr>
              <a:t> 	</a:t>
            </a:r>
            <a:r>
              <a:rPr sz="2000" spc="-40" dirty="0">
                <a:solidFill>
                  <a:schemeClr val="tx1">
                    <a:lumMod val="75000"/>
                    <a:lumOff val="25000"/>
                  </a:schemeClr>
                </a:solidFill>
              </a:rPr>
              <a:t>became </a:t>
            </a:r>
            <a:r>
              <a:rPr lang="en-US" sz="2000" spc="-40" dirty="0">
                <a:solidFill>
                  <a:schemeClr val="tx1">
                    <a:lumMod val="75000"/>
                    <a:lumOff val="25000"/>
                  </a:schemeClr>
                </a:solidFill>
              </a:rPr>
              <a:t>	</a:t>
            </a:r>
            <a:r>
              <a:rPr sz="2000" spc="-40" dirty="0">
                <a:solidFill>
                  <a:schemeClr val="tx1">
                    <a:lumMod val="75000"/>
                    <a:lumOff val="25000"/>
                  </a:schemeClr>
                </a:solidFill>
              </a:rPr>
              <a:t>insolvent or acquired by </a:t>
            </a:r>
            <a:r>
              <a:rPr lang="en-US" sz="2000" spc="-40" dirty="0">
                <a:solidFill>
                  <a:schemeClr val="tx1">
                    <a:lumMod val="75000"/>
                    <a:lumOff val="25000"/>
                  </a:schemeClr>
                </a:solidFill>
              </a:rPr>
              <a:t>	</a:t>
            </a:r>
            <a:r>
              <a:rPr sz="2000" spc="-40" dirty="0">
                <a:solidFill>
                  <a:schemeClr val="tx1">
                    <a:lumMod val="75000"/>
                    <a:lumOff val="25000"/>
                  </a:schemeClr>
                </a:solidFill>
              </a:rPr>
              <a:t>competitor,  </a:t>
            </a:r>
            <a:r>
              <a:rPr lang="en-US" sz="2000" spc="-40" dirty="0">
                <a:solidFill>
                  <a:schemeClr val="tx1">
                    <a:lumMod val="75000"/>
                    <a:lumOff val="25000"/>
                  </a:schemeClr>
                </a:solidFill>
              </a:rPr>
              <a:t>	</a:t>
            </a:r>
            <a:r>
              <a:rPr sz="2000" spc="-40" dirty="0">
                <a:solidFill>
                  <a:schemeClr val="tx1">
                    <a:lumMod val="75000"/>
                    <a:lumOff val="25000"/>
                  </a:schemeClr>
                </a:solidFill>
              </a:rPr>
              <a:t>resulting in </a:t>
            </a:r>
            <a:r>
              <a:rPr lang="en-US" sz="2000" spc="-40" dirty="0">
                <a:solidFill>
                  <a:schemeClr val="tx1">
                    <a:lumMod val="75000"/>
                    <a:lumOff val="25000"/>
                  </a:schemeClr>
                </a:solidFill>
              </a:rPr>
              <a:t>	</a:t>
            </a:r>
            <a:r>
              <a:rPr sz="2000" spc="-40" dirty="0">
                <a:solidFill>
                  <a:schemeClr val="tx1">
                    <a:lumMod val="75000"/>
                    <a:lumOff val="25000"/>
                  </a:schemeClr>
                </a:solidFill>
              </a:rPr>
              <a:t>the </a:t>
            </a:r>
            <a:r>
              <a:rPr lang="en-US" sz="2000" spc="-40" dirty="0">
                <a:solidFill>
                  <a:schemeClr val="tx1">
                    <a:lumMod val="75000"/>
                    <a:lumOff val="25000"/>
                  </a:schemeClr>
                </a:solidFill>
              </a:rPr>
              <a:t>	</a:t>
            </a:r>
            <a:r>
              <a:rPr sz="2000" spc="-40" dirty="0">
                <a:solidFill>
                  <a:schemeClr val="tx1">
                    <a:lumMod val="75000"/>
                    <a:lumOff val="25000"/>
                  </a:schemeClr>
                </a:solidFill>
              </a:rPr>
              <a:t>service </a:t>
            </a:r>
            <a:r>
              <a:rPr lang="en-US" sz="2000" spc="-40" dirty="0">
                <a:solidFill>
                  <a:schemeClr val="tx1">
                    <a:lumMod val="75000"/>
                    <a:lumOff val="25000"/>
                  </a:schemeClr>
                </a:solidFill>
              </a:rPr>
              <a:t>	</a:t>
            </a:r>
            <a:r>
              <a:rPr sz="2000" spc="-40" dirty="0">
                <a:solidFill>
                  <a:schemeClr val="tx1">
                    <a:lumMod val="75000"/>
                    <a:lumOff val="25000"/>
                  </a:schemeClr>
                </a:solidFill>
              </a:rPr>
              <a:t>suddenly terminating.</a:t>
            </a:r>
          </a:p>
          <a:p>
            <a:pPr marL="12700" marR="56007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Lack of control: </a:t>
            </a:r>
            <a:r>
              <a:rPr sz="2000" spc="-40" dirty="0">
                <a:solidFill>
                  <a:schemeClr val="tx1">
                    <a:lumMod val="75000"/>
                    <a:lumOff val="25000"/>
                  </a:schemeClr>
                </a:solidFill>
              </a:rPr>
              <a:t>Customers unable to deploy  </a:t>
            </a:r>
            <a:r>
              <a:rPr lang="en-US" sz="2000" spc="-40" dirty="0">
                <a:solidFill>
                  <a:schemeClr val="tx1">
                    <a:lumMod val="75000"/>
                    <a:lumOff val="25000"/>
                  </a:schemeClr>
                </a:solidFill>
              </a:rPr>
              <a:t>	</a:t>
            </a:r>
            <a:r>
              <a:rPr sz="2000" spc="-40" dirty="0">
                <a:solidFill>
                  <a:schemeClr val="tx1">
                    <a:lumMod val="75000"/>
                    <a:lumOff val="25000"/>
                  </a:schemeClr>
                </a:solidFill>
              </a:rPr>
              <a:t>technical or </a:t>
            </a:r>
            <a:r>
              <a:rPr lang="en-US" sz="2000" spc="-40" dirty="0">
                <a:solidFill>
                  <a:schemeClr val="tx1">
                    <a:lumMod val="75000"/>
                    <a:lumOff val="25000"/>
                  </a:schemeClr>
                </a:solidFill>
              </a:rPr>
              <a:t>	</a:t>
            </a:r>
            <a:r>
              <a:rPr sz="2000" spc="-40" dirty="0" err="1">
                <a:solidFill>
                  <a:schemeClr val="tx1">
                    <a:lumMod val="75000"/>
                    <a:lumOff val="25000"/>
                  </a:schemeClr>
                </a:solidFill>
              </a:rPr>
              <a:t>organisational</a:t>
            </a:r>
            <a:r>
              <a:rPr sz="2000" spc="-40" dirty="0">
                <a:solidFill>
                  <a:schemeClr val="tx1">
                    <a:lumMod val="75000"/>
                    <a:lumOff val="25000"/>
                  </a:schemeClr>
                </a:solidFill>
              </a:rPr>
              <a:t> measures to </a:t>
            </a:r>
            <a:r>
              <a:rPr lang="en-US" sz="2000" spc="-40" dirty="0">
                <a:solidFill>
                  <a:schemeClr val="tx1">
                    <a:lumMod val="75000"/>
                    <a:lumOff val="25000"/>
                  </a:schemeClr>
                </a:solidFill>
              </a:rPr>
              <a:t>	</a:t>
            </a:r>
            <a:r>
              <a:rPr sz="2000" spc="-40" dirty="0">
                <a:solidFill>
                  <a:schemeClr val="tx1">
                    <a:lumMod val="75000"/>
                    <a:lumOff val="25000"/>
                  </a:schemeClr>
                </a:solidFill>
              </a:rPr>
              <a:t>safeguard  </a:t>
            </a:r>
            <a:r>
              <a:rPr lang="en-US" sz="2000" spc="-40" dirty="0">
                <a:solidFill>
                  <a:schemeClr val="tx1">
                    <a:lumMod val="75000"/>
                    <a:lumOff val="25000"/>
                  </a:schemeClr>
                </a:solidFill>
              </a:rPr>
              <a:t>	</a:t>
            </a:r>
            <a:r>
              <a:rPr sz="2000" spc="-40" dirty="0">
                <a:solidFill>
                  <a:schemeClr val="tx1">
                    <a:lumMod val="75000"/>
                    <a:lumOff val="25000"/>
                  </a:schemeClr>
                </a:solidFill>
              </a:rPr>
              <a:t>the data. May result </a:t>
            </a:r>
            <a:r>
              <a:rPr lang="en-US" sz="2000" spc="-40" dirty="0">
                <a:solidFill>
                  <a:schemeClr val="tx1">
                    <a:lumMod val="75000"/>
                    <a:lumOff val="25000"/>
                  </a:schemeClr>
                </a:solidFill>
              </a:rPr>
              <a:t>	</a:t>
            </a:r>
            <a:r>
              <a:rPr sz="2000" spc="-40" dirty="0">
                <a:solidFill>
                  <a:schemeClr val="tx1">
                    <a:lumMod val="75000"/>
                    <a:lumOff val="25000"/>
                  </a:schemeClr>
                </a:solidFill>
              </a:rPr>
              <a:t>in reduced </a:t>
            </a:r>
            <a:r>
              <a:rPr lang="en-US" sz="2000" spc="-40" dirty="0">
                <a:solidFill>
                  <a:schemeClr val="tx1">
                    <a:lumMod val="75000"/>
                    <a:lumOff val="25000"/>
                  </a:schemeClr>
                </a:solidFill>
              </a:rPr>
              <a:t>	</a:t>
            </a:r>
            <a:r>
              <a:rPr sz="2000" spc="-40" dirty="0">
                <a:solidFill>
                  <a:schemeClr val="tx1">
                    <a:lumMod val="75000"/>
                    <a:lumOff val="25000"/>
                  </a:schemeClr>
                </a:solidFill>
              </a:rPr>
              <a:t>availability,  </a:t>
            </a:r>
            <a:r>
              <a:rPr lang="en-US" sz="2000" spc="-40" dirty="0">
                <a:solidFill>
                  <a:schemeClr val="tx1">
                    <a:lumMod val="75000"/>
                    <a:lumOff val="25000"/>
                  </a:schemeClr>
                </a:solidFill>
              </a:rPr>
              <a:t>	</a:t>
            </a:r>
            <a:r>
              <a:rPr sz="2000" spc="-40" dirty="0">
                <a:solidFill>
                  <a:schemeClr val="tx1">
                    <a:lumMod val="75000"/>
                    <a:lumOff val="25000"/>
                  </a:schemeClr>
                </a:solidFill>
              </a:rPr>
              <a:t>integrity, confidentiality, </a:t>
            </a:r>
            <a:r>
              <a:rPr lang="en-US" sz="2000" spc="-40" dirty="0">
                <a:solidFill>
                  <a:schemeClr val="tx1">
                    <a:lumMod val="75000"/>
                    <a:lumOff val="25000"/>
                  </a:schemeClr>
                </a:solidFill>
              </a:rPr>
              <a:t>	</a:t>
            </a:r>
            <a:r>
              <a:rPr sz="2000" spc="-40" dirty="0" err="1">
                <a:solidFill>
                  <a:schemeClr val="tx1">
                    <a:lumMod val="75000"/>
                    <a:lumOff val="25000"/>
                  </a:schemeClr>
                </a:solidFill>
              </a:rPr>
              <a:t>intervenability</a:t>
            </a:r>
            <a:r>
              <a:rPr sz="2000" spc="-40" dirty="0">
                <a:solidFill>
                  <a:schemeClr val="tx1">
                    <a:lumMod val="75000"/>
                    <a:lumOff val="25000"/>
                  </a:schemeClr>
                </a:solidFill>
              </a:rPr>
              <a:t> and  </a:t>
            </a:r>
            <a:r>
              <a:rPr lang="en-US" sz="2000" spc="-40" dirty="0">
                <a:solidFill>
                  <a:schemeClr val="tx1">
                    <a:lumMod val="75000"/>
                    <a:lumOff val="25000"/>
                  </a:schemeClr>
                </a:solidFill>
              </a:rPr>
              <a:t>	</a:t>
            </a:r>
            <a:r>
              <a:rPr sz="2000" spc="-40" dirty="0">
                <a:solidFill>
                  <a:schemeClr val="tx1">
                    <a:lumMod val="75000"/>
                    <a:lumOff val="25000"/>
                  </a:schemeClr>
                </a:solidFill>
              </a:rPr>
              <a:t>isolation.</a:t>
            </a:r>
            <a:endParaRPr lang="en-US" sz="2000" spc="-40" dirty="0">
              <a:solidFill>
                <a:schemeClr val="tx1">
                  <a:lumMod val="75000"/>
                  <a:lumOff val="25000"/>
                </a:schemeClr>
              </a:solidFill>
            </a:endParaRPr>
          </a:p>
          <a:p>
            <a:pPr marL="12700" marR="560070" indent="-457200" algn="just">
              <a:lnSpc>
                <a:spcPct val="90000"/>
              </a:lnSpc>
              <a:spcBef>
                <a:spcPts val="515"/>
              </a:spcBef>
              <a:buClr>
                <a:schemeClr val="accent1"/>
              </a:buClr>
              <a:buSzPct val="80000"/>
              <a:buFont typeface="Wingdings 3" charset="2"/>
              <a:buChar char=""/>
            </a:pPr>
            <a:r>
              <a:rPr lang="en-US" sz="2000" b="1" spc="-40" dirty="0">
                <a:solidFill>
                  <a:schemeClr val="tx1">
                    <a:lumMod val="75000"/>
                    <a:lumOff val="25000"/>
                  </a:schemeClr>
                </a:solidFill>
              </a:rPr>
              <a:t>Lack of information on processing transparency: 	</a:t>
            </a:r>
            <a:r>
              <a:rPr lang="en-US" sz="2000" spc="-40" dirty="0">
                <a:solidFill>
                  <a:schemeClr val="tx1">
                    <a:lumMod val="75000"/>
                    <a:lumOff val="25000"/>
                  </a:schemeClr>
                </a:solidFill>
              </a:rPr>
              <a:t>Insufficient information about a cloud service’s 	processing operations poses a risk to data controllers 	as well as to data subjects because they might not be 	aware of potential threats and risks and thus cannot 	take measures they deem appropriate</a:t>
            </a:r>
          </a:p>
          <a:p>
            <a:pPr marL="12700" marR="560070" indent="-457200" algn="just">
              <a:lnSpc>
                <a:spcPct val="90000"/>
              </a:lnSpc>
              <a:spcBef>
                <a:spcPts val="515"/>
              </a:spcBef>
              <a:buClr>
                <a:schemeClr val="accent1"/>
              </a:buClr>
              <a:buSzPct val="80000"/>
              <a:buFont typeface="Wingdings 3" charset="2"/>
              <a:buChar char=""/>
            </a:pPr>
            <a:endParaRPr sz="2000" b="1" spc="-40" dirty="0">
              <a:solidFill>
                <a:schemeClr val="tx1">
                  <a:lumMod val="75000"/>
                  <a:lumOff val="25000"/>
                </a:schemeClr>
              </a:solidFill>
            </a:endParaRPr>
          </a:p>
        </p:txBody>
      </p:sp>
      <p:pic>
        <p:nvPicPr>
          <p:cNvPr id="10" name="Picture 9"/>
          <p:cNvPicPr>
            <a:picLocks noChangeAspect="1"/>
          </p:cNvPicPr>
          <p:nvPr/>
        </p:nvPicPr>
        <p:blipFill>
          <a:blip r:embed="rId2"/>
          <a:stretch>
            <a:fillRect/>
          </a:stretch>
        </p:blipFill>
        <p:spPr>
          <a:xfrm>
            <a:off x="8758767" y="6206463"/>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19278"/>
    </mc:Choice>
    <mc:Fallback xmlns="">
      <p:transition spd="slow" advTm="219278"/>
    </mc:Fallback>
  </mc:AlternateContent>
  <p:extLst>
    <p:ext uri="{3A86A75C-4F4B-4683-9AE1-C65F6400EC91}">
      <p14:laserTraceLst xmlns:p14="http://schemas.microsoft.com/office/powerpoint/2010/main">
        <p14:tracePtLst>
          <p14:tracePt t="921" x="500063" y="723900"/>
          <p14:tracePt t="938" x="1036638" y="830263"/>
          <p14:tracePt t="955" x="1438275" y="901700"/>
          <p14:tracePt t="972" x="1643063" y="946150"/>
          <p14:tracePt t="989" x="1768475" y="973138"/>
          <p14:tracePt t="1005" x="1847850" y="982663"/>
          <p14:tracePt t="1022" x="1928813" y="990600"/>
          <p14:tracePt t="1039" x="2017713" y="1009650"/>
          <p14:tracePt t="1056" x="2160588" y="1036638"/>
          <p14:tracePt t="1072" x="2276475" y="1054100"/>
          <p14:tracePt t="1089" x="2384425" y="1071563"/>
          <p14:tracePt t="1105" x="2455863" y="1089025"/>
          <p14:tracePt t="1122" x="2536825" y="1108075"/>
          <p14:tracePt t="1139" x="2598738" y="1133475"/>
          <p14:tracePt t="1156" x="2643188" y="1160463"/>
          <p14:tracePt t="1172" x="2679700" y="1179513"/>
          <p14:tracePt t="1189" x="2697163" y="1196975"/>
          <p14:tracePt t="3143" x="2714625" y="1179513"/>
          <p14:tracePt t="3151" x="2776538" y="1160463"/>
          <p14:tracePt t="3159" x="2884488" y="1108075"/>
          <p14:tracePt t="3176" x="3205163" y="1000125"/>
          <p14:tracePt t="3193" x="3465513" y="938213"/>
          <p14:tracePt t="3210" x="3652838" y="901700"/>
          <p14:tracePt t="3226" x="3724275" y="874713"/>
          <p14:tracePt t="3243" x="3759200" y="874713"/>
          <p14:tracePt t="3260" x="3776663" y="874713"/>
          <p14:tracePt t="3276" x="3786188" y="874713"/>
          <p14:tracePt t="3293" x="3803650" y="874713"/>
          <p14:tracePt t="3310" x="3840163" y="874713"/>
          <p14:tracePt t="3327" x="3875088" y="874713"/>
          <p14:tracePt t="3343" x="3929063" y="874713"/>
          <p14:tracePt t="3360" x="3990975" y="874713"/>
          <p14:tracePt t="3377" x="4054475" y="893763"/>
          <p14:tracePt t="3393" x="4170363" y="911225"/>
          <p14:tracePt t="3410" x="4322763" y="928688"/>
          <p14:tracePt t="3427" x="4491038" y="928688"/>
          <p14:tracePt t="3443" x="4652963" y="928688"/>
          <p14:tracePt t="3460" x="4822825" y="928688"/>
          <p14:tracePt t="3477" x="4991100" y="928688"/>
          <p14:tracePt t="3494" x="5143500" y="928688"/>
          <p14:tracePt t="3510" x="5241925" y="928688"/>
          <p14:tracePt t="3527" x="5268913" y="928688"/>
          <p14:tracePt t="5937" x="5276850" y="928688"/>
          <p14:tracePt t="5953" x="5276850" y="938213"/>
          <p14:tracePt t="16979" x="5241925" y="965200"/>
          <p14:tracePt t="16987" x="5180013" y="1009650"/>
          <p14:tracePt t="16995" x="5116513" y="1044575"/>
          <p14:tracePt t="17007" x="5037138" y="1081088"/>
          <p14:tracePt t="17024" x="4867275" y="1152525"/>
          <p14:tracePt t="17041" x="4589463" y="1258888"/>
          <p14:tracePt t="17057" x="4197350" y="1374775"/>
          <p14:tracePt t="17074" x="3625850" y="1509713"/>
          <p14:tracePt t="17091" x="3375025" y="1571625"/>
          <p14:tracePt t="17108" x="3214688" y="1598613"/>
          <p14:tracePt t="17124" x="3143250" y="1616075"/>
          <p14:tracePt t="17141" x="3133725" y="1616075"/>
          <p14:tracePt t="17235" x="3125788" y="1616075"/>
          <p14:tracePt t="17243" x="3108325" y="1625600"/>
          <p14:tracePt t="17251" x="3071813" y="1643063"/>
          <p14:tracePt t="17259" x="2982913" y="1660525"/>
          <p14:tracePt t="17275" x="2786063" y="1741488"/>
          <p14:tracePt t="17291" x="2509838" y="1847850"/>
          <p14:tracePt t="17308" x="2197100" y="1965325"/>
          <p14:tracePt t="17325" x="1893888" y="2089150"/>
          <p14:tracePt t="17341" x="1652588" y="2187575"/>
          <p14:tracePt t="17358" x="1500188" y="2259013"/>
          <p14:tracePt t="17375" x="1428750" y="2286000"/>
          <p14:tracePt t="17391" x="1419225" y="2295525"/>
          <p14:tracePt t="17408" x="1411288" y="2295525"/>
          <p14:tracePt t="17563" x="1411288" y="2276475"/>
          <p14:tracePt t="17571" x="1411288" y="2251075"/>
          <p14:tracePt t="17579" x="1428750" y="2224088"/>
          <p14:tracePt t="17592" x="1438275" y="2205038"/>
          <p14:tracePt t="17611" x="1438275" y="2197100"/>
          <p14:tracePt t="17851" x="1455738" y="2197100"/>
          <p14:tracePt t="17859" x="1465263" y="2205038"/>
          <p14:tracePt t="17867" x="1473200" y="2224088"/>
          <p14:tracePt t="17876" x="1482725" y="2224088"/>
          <p14:tracePt t="17907" x="1490663" y="2232025"/>
          <p14:tracePt t="18083" x="1490663" y="2214563"/>
          <p14:tracePt t="18091" x="1500188" y="2170113"/>
          <p14:tracePt t="18099" x="1509713" y="2133600"/>
          <p14:tracePt t="18109" x="1517650" y="2098675"/>
          <p14:tracePt t="18126" x="1527175" y="2027238"/>
          <p14:tracePt t="18143" x="1544638" y="1973263"/>
          <p14:tracePt t="18160" x="1562100" y="1919288"/>
          <p14:tracePt t="18177" x="1581150" y="1857375"/>
          <p14:tracePt t="18193" x="1598613" y="1830388"/>
          <p14:tracePt t="18210" x="1608138" y="1812925"/>
          <p14:tracePt t="18227" x="1616075" y="1776413"/>
          <p14:tracePt t="18243" x="1633538" y="1741488"/>
          <p14:tracePt t="18260" x="1652588" y="1697038"/>
          <p14:tracePt t="18277" x="1679575" y="1633538"/>
          <p14:tracePt t="18293" x="1697038" y="1598613"/>
          <p14:tracePt t="18310" x="1704975" y="1571625"/>
          <p14:tracePt t="18327" x="1714500" y="1554163"/>
          <p14:tracePt t="18746" x="1741488" y="1536700"/>
          <p14:tracePt t="18754" x="1795463" y="1536700"/>
          <p14:tracePt t="18762" x="1866900" y="1527175"/>
          <p14:tracePt t="18777" x="1928813" y="1517650"/>
          <p14:tracePt t="18794" x="2027238" y="1517650"/>
          <p14:tracePt t="18811" x="2276475" y="1517650"/>
          <p14:tracePt t="18827" x="2509838" y="1517650"/>
          <p14:tracePt t="18844" x="2697163" y="1517650"/>
          <p14:tracePt t="18861" x="2840038" y="1517650"/>
          <p14:tracePt t="18877" x="2955925" y="1517650"/>
          <p14:tracePt t="18894" x="3000375" y="1517650"/>
          <p14:tracePt t="18911" x="3009900" y="1517650"/>
          <p14:tracePt t="19058" x="3036888" y="1517650"/>
          <p14:tracePt t="19066" x="3071813" y="1517650"/>
          <p14:tracePt t="19074" x="3116263" y="1517650"/>
          <p14:tracePt t="19082" x="3170238" y="1517650"/>
          <p14:tracePt t="19095" x="3214688" y="1517650"/>
          <p14:tracePt t="19111" x="3286125" y="1517650"/>
          <p14:tracePt t="19128" x="3330575" y="1517650"/>
          <p14:tracePt t="19145" x="3348038" y="1517650"/>
          <p14:tracePt t="19522" x="3348038" y="1509713"/>
          <p14:tracePt t="19842" x="3313113" y="1554163"/>
          <p14:tracePt t="19850" x="3232150" y="1616075"/>
          <p14:tracePt t="19858" x="3152775" y="1687513"/>
          <p14:tracePt t="19866" x="3081338" y="1758950"/>
          <p14:tracePt t="19880" x="3000375" y="1812925"/>
          <p14:tracePt t="19896" x="2884488" y="1893888"/>
          <p14:tracePt t="19913" x="2795588" y="1946275"/>
          <p14:tracePt t="19930" x="2751138" y="1973263"/>
          <p14:tracePt t="19946" x="2697163" y="1990725"/>
          <p14:tracePt t="19963" x="2687638" y="2000250"/>
          <p14:tracePt t="19980" x="2633663" y="2009775"/>
          <p14:tracePt t="19997" x="2554288" y="2017713"/>
          <p14:tracePt t="20013" x="2465388" y="2036763"/>
          <p14:tracePt t="20030" x="2357438" y="2062163"/>
          <p14:tracePt t="20047" x="2232025" y="2081213"/>
          <p14:tracePt t="20063" x="2125663" y="2108200"/>
          <p14:tracePt t="20080" x="2017713" y="2125663"/>
          <p14:tracePt t="20097" x="1928813" y="2152650"/>
          <p14:tracePt t="20114" x="1874838" y="2160588"/>
          <p14:tracePt t="20130" x="1830388" y="2160588"/>
          <p14:tracePt t="20147" x="1822450" y="2160588"/>
          <p14:tracePt t="20164" x="1812925" y="2160588"/>
          <p14:tracePt t="20371" x="1803400" y="2160588"/>
          <p14:tracePt t="21068" x="1803400" y="2187575"/>
          <p14:tracePt t="21076" x="1803400" y="2224088"/>
          <p14:tracePt t="21084" x="1803400" y="2259013"/>
          <p14:tracePt t="21099" x="1803400" y="2312988"/>
          <p14:tracePt t="21116" x="1795463" y="2366963"/>
          <p14:tracePt t="21133" x="1795463" y="2374900"/>
          <p14:tracePt t="21150" x="1795463" y="2384425"/>
          <p14:tracePt t="21166" x="1776413" y="2411413"/>
          <p14:tracePt t="21183" x="1768475" y="2419350"/>
          <p14:tracePt t="21200" x="1751013" y="2428875"/>
          <p14:tracePt t="21217" x="1731963" y="2446338"/>
          <p14:tracePt t="21233" x="1687513" y="2455863"/>
          <p14:tracePt t="21250" x="1616075" y="2490788"/>
          <p14:tracePt t="21267" x="1509713" y="2527300"/>
          <p14:tracePt t="21283" x="1455738" y="2544763"/>
          <p14:tracePt t="21300" x="1419225" y="2562225"/>
          <p14:tracePt t="21317" x="1401763" y="2571750"/>
          <p14:tracePt t="21333" x="1393825" y="2571750"/>
          <p14:tracePt t="21367" x="1384300" y="2581275"/>
          <p14:tracePt t="21404" x="1384300" y="2589213"/>
          <p14:tracePt t="21428" x="1384300" y="2598738"/>
          <p14:tracePt t="21436" x="1384300" y="2608263"/>
          <p14:tracePt t="21452" x="1384300" y="2616200"/>
          <p14:tracePt t="21476" x="1401763" y="2616200"/>
          <p14:tracePt t="21484" x="1419225" y="2616200"/>
          <p14:tracePt t="21492" x="1446213" y="2616200"/>
          <p14:tracePt t="21500" x="1473200" y="2616200"/>
          <p14:tracePt t="21517" x="1544638" y="2616200"/>
          <p14:tracePt t="21534" x="1633538" y="2608263"/>
          <p14:tracePt t="21551" x="1714500" y="2608263"/>
          <p14:tracePt t="21567" x="1776413" y="2589213"/>
          <p14:tracePt t="21584" x="1822450" y="2581275"/>
          <p14:tracePt t="21601" x="1857375" y="2581275"/>
          <p14:tracePt t="21617" x="1901825" y="2581275"/>
          <p14:tracePt t="21634" x="1946275" y="2581275"/>
          <p14:tracePt t="21651" x="2017713" y="2581275"/>
          <p14:tracePt t="21668" x="2089150" y="2581275"/>
          <p14:tracePt t="21684" x="2160588" y="2581275"/>
          <p14:tracePt t="21701" x="2241550" y="2581275"/>
          <p14:tracePt t="21717" x="2312988" y="2581275"/>
          <p14:tracePt t="21734" x="2393950" y="2581275"/>
          <p14:tracePt t="21751" x="2473325" y="2581275"/>
          <p14:tracePt t="21768" x="2544763" y="2581275"/>
          <p14:tracePt t="21784" x="2643188" y="2581275"/>
          <p14:tracePt t="21801" x="2741613" y="2581275"/>
          <p14:tracePt t="21818" x="2847975" y="2571750"/>
          <p14:tracePt t="21835" x="2928938" y="2571750"/>
          <p14:tracePt t="21851" x="3044825" y="2571750"/>
          <p14:tracePt t="21868" x="3089275" y="2571750"/>
          <p14:tracePt t="21885" x="3143250" y="2571750"/>
          <p14:tracePt t="21901" x="3205163" y="2571750"/>
          <p14:tracePt t="21918" x="3286125" y="2571750"/>
          <p14:tracePt t="21935" x="3402013" y="2571750"/>
          <p14:tracePt t="21951" x="3509963" y="2571750"/>
          <p14:tracePt t="21968" x="3625850" y="2571750"/>
          <p14:tracePt t="21985" x="3732213" y="2571750"/>
          <p14:tracePt t="22002" x="3830638" y="2571750"/>
          <p14:tracePt t="22018" x="3919538" y="2571750"/>
          <p14:tracePt t="22035" x="4062413" y="2571750"/>
          <p14:tracePt t="22052" x="4152900" y="2571750"/>
          <p14:tracePt t="22068" x="4214813" y="2571750"/>
          <p14:tracePt t="22085" x="4259263" y="2571750"/>
          <p14:tracePt t="22102" x="4286250" y="2571750"/>
          <p14:tracePt t="22164" x="4295775" y="2571750"/>
          <p14:tracePt t="22244" x="4286250" y="2598738"/>
          <p14:tracePt t="22252" x="4241800" y="2643188"/>
          <p14:tracePt t="22260" x="4179888" y="2687638"/>
          <p14:tracePt t="22269" x="4098925" y="2751138"/>
          <p14:tracePt t="22285" x="3795713" y="2946400"/>
          <p14:tracePt t="22302" x="3268663" y="3232150"/>
          <p14:tracePt t="22319" x="2643188" y="3527425"/>
          <p14:tracePt t="22336" x="2089150" y="3759200"/>
          <p14:tracePt t="22352" x="1687513" y="3919538"/>
          <p14:tracePt t="22369" x="1455738" y="4010025"/>
          <p14:tracePt t="22386" x="1322388" y="4054475"/>
          <p14:tracePt t="22402" x="1268413" y="4062413"/>
          <p14:tracePt t="22419" x="1258888" y="4062413"/>
          <p14:tracePt t="22452" x="1250950" y="4062413"/>
          <p14:tracePt t="22469" x="1241425" y="4062413"/>
          <p14:tracePt t="22486" x="1223963" y="4054475"/>
          <p14:tracePt t="22503" x="1187450" y="4027488"/>
          <p14:tracePt t="22519" x="1152525" y="3990975"/>
          <p14:tracePt t="22536" x="1116013" y="3956050"/>
          <p14:tracePt t="22553" x="1081088" y="3929063"/>
          <p14:tracePt t="22570" x="1036638" y="3911600"/>
          <p14:tracePt t="22586" x="1000125" y="3894138"/>
          <p14:tracePt t="22604" x="990600" y="3894138"/>
          <p14:tracePt t="22620" x="973138" y="3894138"/>
          <p14:tracePt t="22692" x="965200" y="3894138"/>
          <p14:tracePt t="22700" x="965200" y="3884613"/>
          <p14:tracePt t="22715" x="965200" y="3867150"/>
          <p14:tracePt t="22723" x="965200" y="3848100"/>
          <p14:tracePt t="22739" x="973138" y="3830638"/>
          <p14:tracePt t="22753" x="990600" y="3822700"/>
          <p14:tracePt t="22769" x="1009650" y="3803650"/>
          <p14:tracePt t="22787" x="1044575" y="3776663"/>
          <p14:tracePt t="22804" x="1098550" y="3732213"/>
          <p14:tracePt t="22820" x="1125538" y="3714750"/>
          <p14:tracePt t="22837" x="1133475" y="3705225"/>
          <p14:tracePt t="22853" x="1143000" y="3697288"/>
          <p14:tracePt t="22870" x="1160463" y="3679825"/>
          <p14:tracePt t="22887" x="1160463" y="3670300"/>
          <p14:tracePt t="22904" x="1169988" y="3660775"/>
          <p14:tracePt t="22920" x="1187450" y="3633788"/>
          <p14:tracePt t="22937" x="1204913" y="3625850"/>
          <p14:tracePt t="22970" x="1214438" y="3608388"/>
          <p14:tracePt t="23036" x="1223963" y="3608388"/>
          <p14:tracePt t="23044" x="1231900" y="3608388"/>
          <p14:tracePt t="23054" x="1241425" y="3608388"/>
          <p14:tracePt t="23070" x="1258888" y="3598863"/>
          <p14:tracePt t="23087" x="1295400" y="3598863"/>
          <p14:tracePt t="23104" x="1339850" y="3598863"/>
          <p14:tracePt t="23120" x="1401763" y="3598863"/>
          <p14:tracePt t="23137" x="1482725" y="3598863"/>
          <p14:tracePt t="23154" x="1581150" y="3598863"/>
          <p14:tracePt t="23170" x="1687513" y="3598863"/>
          <p14:tracePt t="23187" x="1857375" y="3598863"/>
          <p14:tracePt t="23204" x="2000250" y="3598863"/>
          <p14:tracePt t="23220" x="2143125" y="3598863"/>
          <p14:tracePt t="23237" x="2276475" y="3598863"/>
          <p14:tracePt t="23254" x="2411413" y="3598863"/>
          <p14:tracePt t="23271" x="2517775" y="3598863"/>
          <p14:tracePt t="23288" x="2633663" y="3581400"/>
          <p14:tracePt t="23304" x="2705100" y="3562350"/>
          <p14:tracePt t="23321" x="2786063" y="3554413"/>
          <p14:tracePt t="23338" x="2830513" y="3536950"/>
          <p14:tracePt t="23355" x="2867025" y="3527425"/>
          <p14:tracePt t="23372" x="2928938" y="3509963"/>
          <p14:tracePt t="23388" x="2973388" y="3500438"/>
          <p14:tracePt t="23405" x="2990850" y="3500438"/>
          <p14:tracePt t="23421" x="3027363" y="3490913"/>
          <p14:tracePt t="23438" x="3071813" y="3482975"/>
          <p14:tracePt t="23508" x="3081338" y="3482975"/>
          <p14:tracePt t="23572" x="3081338" y="3500438"/>
          <p14:tracePt t="23580" x="3044825" y="3562350"/>
          <p14:tracePt t="23588" x="2982913" y="3652838"/>
          <p14:tracePt t="23605" x="2847975" y="3830638"/>
          <p14:tracePt t="23621" x="2633663" y="4062413"/>
          <p14:tracePt t="23638" x="2366963" y="4313238"/>
          <p14:tracePt t="23655" x="2108200" y="4510088"/>
          <p14:tracePt t="23671" x="1928813" y="4625975"/>
          <p14:tracePt t="23688" x="1803400" y="4697413"/>
          <p14:tracePt t="23705" x="1724025" y="4741863"/>
          <p14:tracePt t="23721" x="1687513" y="4759325"/>
          <p14:tracePt t="23738" x="1679575" y="4759325"/>
          <p14:tracePt t="23772" x="1670050" y="4768850"/>
          <p14:tracePt t="23819" x="1660525" y="4768850"/>
          <p14:tracePt t="23827" x="1643063" y="4768850"/>
          <p14:tracePt t="23835" x="1633538" y="4759325"/>
          <p14:tracePt t="23851" x="1625600" y="4759325"/>
          <p14:tracePt t="23867" x="1608138" y="4759325"/>
          <p14:tracePt t="23875" x="1589088" y="4759325"/>
          <p14:tracePt t="23888" x="1571625" y="4759325"/>
          <p14:tracePt t="23905" x="1536700" y="4786313"/>
          <p14:tracePt t="23922" x="1465263" y="4830763"/>
          <p14:tracePt t="23939" x="1384300" y="4884738"/>
          <p14:tracePt t="23955" x="1312863" y="4973638"/>
          <p14:tracePt t="23972" x="1285875" y="5000625"/>
          <p14:tracePt t="23989" x="1276350" y="5010150"/>
          <p14:tracePt t="24147" x="1285875" y="5010150"/>
          <p14:tracePt t="24155" x="1330325" y="4991100"/>
          <p14:tracePt t="24163" x="1366838" y="4983163"/>
          <p14:tracePt t="24172" x="1411288" y="4965700"/>
          <p14:tracePt t="24189" x="1465263" y="4938713"/>
          <p14:tracePt t="24206" x="1544638" y="4919663"/>
          <p14:tracePt t="24223" x="1633538" y="4902200"/>
          <p14:tracePt t="24239" x="1697038" y="4884738"/>
          <p14:tracePt t="24256" x="1758950" y="4875213"/>
          <p14:tracePt t="24273" x="1803400" y="4875213"/>
          <p14:tracePt t="24289" x="1857375" y="4875213"/>
          <p14:tracePt t="24306" x="1928813" y="4875213"/>
          <p14:tracePt t="24323" x="2000250" y="4875213"/>
          <p14:tracePt t="24340" x="2108200" y="4875213"/>
          <p14:tracePt t="24356" x="2187575" y="4875213"/>
          <p14:tracePt t="24373" x="2286000" y="4875213"/>
          <p14:tracePt t="24390" x="2374900" y="4875213"/>
          <p14:tracePt t="24406" x="2490788" y="4875213"/>
          <p14:tracePt t="24423" x="2608263" y="4875213"/>
          <p14:tracePt t="24440" x="2724150" y="4875213"/>
          <p14:tracePt t="24456" x="2857500" y="4875213"/>
          <p14:tracePt t="24473" x="2982913" y="4875213"/>
          <p14:tracePt t="24490" x="3089275" y="4875213"/>
          <p14:tracePt t="24506" x="3187700" y="4875213"/>
          <p14:tracePt t="24523" x="3330575" y="4875213"/>
          <p14:tracePt t="24540" x="3411538" y="4875213"/>
          <p14:tracePt t="24557" x="3490913" y="4875213"/>
          <p14:tracePt t="24573" x="3571875" y="4875213"/>
          <p14:tracePt t="24590" x="3633788" y="4875213"/>
          <p14:tracePt t="24607" x="3687763" y="4875213"/>
          <p14:tracePt t="24623" x="3705225" y="4875213"/>
          <p14:tracePt t="24640" x="3724275" y="4875213"/>
          <p14:tracePt t="24657" x="3732213" y="4875213"/>
          <p14:tracePt t="24674" x="3741738" y="4875213"/>
          <p14:tracePt t="24690" x="3759200" y="4875213"/>
          <p14:tracePt t="24707" x="3776663" y="4875213"/>
          <p14:tracePt t="24724" x="3795713" y="4875213"/>
          <p14:tracePt t="24740" x="3813175" y="4867275"/>
          <p14:tracePt t="24757" x="3822700" y="4867275"/>
          <p14:tracePt t="24774" x="3840163" y="4867275"/>
          <p14:tracePt t="24790" x="3867150" y="4867275"/>
          <p14:tracePt t="24807" x="3911600" y="4867275"/>
          <p14:tracePt t="24824" x="3973513" y="4867275"/>
          <p14:tracePt t="24841" x="4044950" y="4867275"/>
          <p14:tracePt t="24857" x="4160838" y="4867275"/>
          <p14:tracePt t="24874" x="4322763" y="4867275"/>
          <p14:tracePt t="24891" x="4510088" y="4867275"/>
          <p14:tracePt t="24907" x="4813300" y="4867275"/>
          <p14:tracePt t="24924" x="5010150" y="4867275"/>
          <p14:tracePt t="24941" x="5170488" y="4867275"/>
          <p14:tracePt t="24958" x="5313363" y="4867275"/>
          <p14:tracePt t="24974" x="5402263" y="4911725"/>
          <p14:tracePt t="24991" x="5411788" y="4929188"/>
          <p14:tracePt t="25435" x="5411788" y="4911725"/>
          <p14:tracePt t="25443" x="5411788" y="4867275"/>
          <p14:tracePt t="25451" x="5419725" y="4830763"/>
          <p14:tracePt t="25460" x="5419725" y="4803775"/>
          <p14:tracePt t="25475" x="5419725" y="4741863"/>
          <p14:tracePt t="25492" x="5419725" y="4724400"/>
          <p14:tracePt t="29004" x="5411788" y="4724400"/>
          <p14:tracePt t="31494" x="5411788" y="4714875"/>
          <p14:tracePt t="31509" x="5394325" y="4732338"/>
          <p14:tracePt t="31518" x="5394325" y="4751388"/>
          <p14:tracePt t="31526" x="5384800" y="4751388"/>
          <p14:tracePt t="31557" x="5384800" y="4741863"/>
          <p14:tracePt t="31566" x="5384800" y="4724400"/>
          <p14:tracePt t="31574" x="5384800" y="4697413"/>
          <p14:tracePt t="31589" x="5384800" y="4608513"/>
          <p14:tracePt t="31606" x="5384800" y="4545013"/>
          <p14:tracePt t="31623" x="5357813" y="4465638"/>
          <p14:tracePt t="31639" x="5126038" y="4375150"/>
          <p14:tracePt t="31656" x="4572000" y="4241800"/>
          <p14:tracePt t="31673" x="3884613" y="4116388"/>
          <p14:tracePt t="31689" x="3232150" y="4037013"/>
          <p14:tracePt t="31706" x="2660650" y="3919538"/>
          <p14:tracePt t="31723" x="2241550" y="3840163"/>
          <p14:tracePt t="31739" x="1965325" y="3786188"/>
          <p14:tracePt t="31756" x="1795463" y="3751263"/>
          <p14:tracePt t="31773" x="1643063" y="3724275"/>
          <p14:tracePt t="31790" x="1581150" y="3705225"/>
          <p14:tracePt t="31807" x="1527175" y="3697288"/>
          <p14:tracePt t="31823" x="1455738" y="3679825"/>
          <p14:tracePt t="31840" x="1374775" y="3670300"/>
          <p14:tracePt t="31857" x="1285875" y="3633788"/>
          <p14:tracePt t="31873" x="1160463" y="3589338"/>
          <p14:tracePt t="31890" x="1017588" y="3544888"/>
          <p14:tracePt t="31907" x="893763" y="3509963"/>
          <p14:tracePt t="31924" x="785813" y="3500438"/>
          <p14:tracePt t="31940" x="679450" y="3500438"/>
          <p14:tracePt t="31957" x="473075" y="3473450"/>
          <p14:tracePt t="31974" x="347663" y="3455988"/>
          <p14:tracePt t="31990" x="276225" y="3455988"/>
          <p14:tracePt t="32007" x="223838" y="3446463"/>
          <p14:tracePt t="32024" x="196850" y="3438525"/>
          <p14:tracePt t="32040" x="179388" y="3429000"/>
          <p14:tracePt t="32057" x="152400" y="3394075"/>
          <p14:tracePt t="32074" x="107950" y="3303588"/>
          <p14:tracePt t="32091" x="17463" y="3062288"/>
          <p14:tracePt t="32686" x="169863" y="0"/>
          <p14:tracePt t="32694" x="874713" y="0"/>
          <p14:tracePt t="32702" x="1679575" y="0"/>
          <p14:tracePt t="32709" x="2527300" y="0"/>
          <p14:tracePt t="32725" x="4608513" y="142875"/>
          <p14:tracePt t="32742" x="6919913" y="536575"/>
          <p14:tracePt t="32934" x="8609013" y="669925"/>
          <p14:tracePt t="32942" x="7966075" y="339725"/>
          <p14:tracePt t="32950" x="7296150" y="0"/>
          <p14:tracePt t="32959" x="6634163" y="0"/>
          <p14:tracePt t="32976" x="5313363" y="0"/>
          <p14:tracePt t="32992" x="3822700" y="0"/>
          <p14:tracePt t="33009" x="2286000" y="0"/>
          <p14:tracePt t="33026" x="1258888" y="0"/>
          <p14:tracePt t="33043" x="714375" y="0"/>
          <p14:tracePt t="33059" x="561975" y="0"/>
          <p14:tracePt t="33076" x="544513" y="0"/>
          <p14:tracePt t="33093" x="536575" y="0"/>
          <p14:tracePt t="33095" x="517525" y="0"/>
          <p14:tracePt t="33110" x="428625" y="26988"/>
          <p14:tracePt t="33126" x="250825" y="80963"/>
          <p14:tracePt t="34946" x="4643438" y="3840163"/>
          <p14:tracePt t="34954" x="4527550" y="3840163"/>
          <p14:tracePt t="34962" x="4330700" y="3840163"/>
          <p14:tracePt t="34975" x="4071938" y="3803650"/>
          <p14:tracePt t="34992" x="3625850" y="3724275"/>
          <p14:tracePt t="35009" x="3241675" y="3581400"/>
          <p14:tracePt t="35025" x="2867025" y="3384550"/>
          <p14:tracePt t="35042" x="2374900" y="2955925"/>
          <p14:tracePt t="35059" x="2152650" y="2705100"/>
          <p14:tracePt t="35076" x="2071688" y="2562225"/>
          <p14:tracePt t="35092" x="2009775" y="2438400"/>
          <p14:tracePt t="35109" x="1982788" y="2339975"/>
          <p14:tracePt t="35126" x="1965325" y="2251075"/>
          <p14:tracePt t="35142" x="1946275" y="2197100"/>
          <p14:tracePt t="35159" x="1946275" y="2170113"/>
          <p14:tracePt t="35176" x="1946275" y="2143125"/>
          <p14:tracePt t="35193" x="1946275" y="2133600"/>
          <p14:tracePt t="35210" x="1946275" y="2098675"/>
          <p14:tracePt t="35227" x="1938338" y="2017713"/>
          <p14:tracePt t="35243" x="1928813" y="1973263"/>
          <p14:tracePt t="35260" x="1919288" y="1946275"/>
          <p14:tracePt t="35276" x="1901825" y="1919288"/>
          <p14:tracePt t="35293" x="1884363" y="1911350"/>
          <p14:tracePt t="35310" x="1839913" y="1884363"/>
          <p14:tracePt t="35326" x="1785938" y="1847850"/>
          <p14:tracePt t="35343" x="1697038" y="1795463"/>
          <p14:tracePt t="35359" x="1625600" y="1741488"/>
          <p14:tracePt t="35376" x="1562100" y="1660525"/>
          <p14:tracePt t="35393" x="1509713" y="1571625"/>
          <p14:tracePt t="35410" x="1446213" y="1482725"/>
          <p14:tracePt t="35427" x="1411288" y="1401763"/>
          <p14:tracePt t="35460" x="1401763" y="1384300"/>
          <p14:tracePt t="35667" x="1419225" y="1384300"/>
          <p14:tracePt t="35675" x="1465263" y="1384300"/>
          <p14:tracePt t="35683" x="1517650" y="1393825"/>
          <p14:tracePt t="35694" x="1554163" y="1393825"/>
          <p14:tracePt t="35711" x="1652588" y="1393825"/>
          <p14:tracePt t="35728" x="1751013" y="1393825"/>
          <p14:tracePt t="35744" x="1830388" y="1393825"/>
          <p14:tracePt t="35761" x="1911350" y="1393825"/>
          <p14:tracePt t="35778" x="1965325" y="1393825"/>
          <p14:tracePt t="35795" x="2054225" y="1393825"/>
          <p14:tracePt t="35811" x="2143125" y="1393825"/>
          <p14:tracePt t="35828" x="2259013" y="1393825"/>
          <p14:tracePt t="35844" x="2401888" y="1401763"/>
          <p14:tracePt t="35861" x="2544763" y="1419225"/>
          <p14:tracePt t="35878" x="2705100" y="1438275"/>
          <p14:tracePt t="35895" x="2901950" y="1438275"/>
          <p14:tracePt t="35911" x="3143250" y="1438275"/>
          <p14:tracePt t="35928" x="3402013" y="1438275"/>
          <p14:tracePt t="35945" x="3571875" y="1393825"/>
          <p14:tracePt t="35961" x="3660775" y="1384300"/>
          <p14:tracePt t="35978" x="3705225" y="1366838"/>
          <p14:tracePt t="35995" x="3714750" y="1366838"/>
          <p14:tracePt t="45853" x="3751263" y="1366838"/>
          <p14:tracePt t="45861" x="3795713" y="1366838"/>
          <p14:tracePt t="45869" x="3848100" y="1366838"/>
          <p14:tracePt t="45883" x="3884613" y="1366838"/>
          <p14:tracePt t="45900" x="3965575" y="1366838"/>
          <p14:tracePt t="45917" x="3983038" y="1366838"/>
          <p14:tracePt t="45933" x="3990975" y="1366838"/>
          <p14:tracePt t="45950" x="4010025" y="1384300"/>
          <p14:tracePt t="45983" x="4027488" y="1384300"/>
          <p14:tracePt t="46000" x="4054475" y="1401763"/>
          <p14:tracePt t="46016" x="4098925" y="1411288"/>
          <p14:tracePt t="46033" x="4160838" y="1438275"/>
          <p14:tracePt t="46050" x="4251325" y="1446213"/>
          <p14:tracePt t="46067" x="4357688" y="1465263"/>
          <p14:tracePt t="46084" x="4446588" y="1465263"/>
          <p14:tracePt t="46101" x="4616450" y="1465263"/>
          <p14:tracePt t="46117" x="4687888" y="1465263"/>
          <p14:tracePt t="46134" x="4724400" y="1465263"/>
          <p14:tracePt t="46150" x="4751388" y="1465263"/>
          <p14:tracePt t="46167" x="4768850" y="1465263"/>
          <p14:tracePt t="46184" x="4776788" y="1465263"/>
          <p14:tracePt t="46201" x="4786313" y="1465263"/>
          <p14:tracePt t="46217" x="4848225" y="1465263"/>
          <p14:tracePt t="46234" x="4911725" y="1473200"/>
          <p14:tracePt t="46251" x="5010150" y="1500188"/>
          <p14:tracePt t="46268" x="5133975" y="1527175"/>
          <p14:tracePt t="46284" x="5295900" y="1554163"/>
          <p14:tracePt t="46301" x="5330825" y="1554163"/>
          <p14:tracePt t="46318" x="5348288" y="1554163"/>
          <p14:tracePt t="46509" x="5357813" y="1554163"/>
          <p14:tracePt t="46748" x="5357813" y="1544638"/>
          <p14:tracePt t="46756" x="5357813" y="1536700"/>
          <p14:tracePt t="46772" x="5357813" y="1527175"/>
          <p14:tracePt t="46780" x="5357813" y="1517650"/>
          <p14:tracePt t="46796" x="5357813" y="1509713"/>
          <p14:tracePt t="46812" x="5357813" y="1500188"/>
          <p14:tracePt t="47012" x="5357813" y="1490663"/>
          <p14:tracePt t="47028" x="5357813" y="1482725"/>
          <p14:tracePt t="47044" x="5357813" y="1473200"/>
          <p14:tracePt t="47180" x="5367338" y="1455738"/>
          <p14:tracePt t="47212" x="5375275" y="1446213"/>
          <p14:tracePt t="47228" x="5375275" y="1419225"/>
          <p14:tracePt t="47236" x="5384800" y="1419225"/>
          <p14:tracePt t="47252" x="5384800" y="1411288"/>
          <p14:tracePt t="47292" x="5384800" y="1401763"/>
          <p14:tracePt t="47317" x="5384800" y="1393825"/>
          <p14:tracePt t="47324" x="5384800" y="1384300"/>
          <p14:tracePt t="81339" x="5384800" y="1393825"/>
          <p14:tracePt t="84459" x="5384800" y="1401763"/>
          <p14:tracePt t="84467" x="5348288" y="1411288"/>
          <p14:tracePt t="84475" x="5313363" y="1419225"/>
          <p14:tracePt t="84484" x="5286375" y="1419225"/>
          <p14:tracePt t="84501" x="5170488" y="1419225"/>
          <p14:tracePt t="84518" x="4946650" y="1419225"/>
          <p14:tracePt t="84535" x="4643438" y="1384300"/>
          <p14:tracePt t="84551" x="4348163" y="1374775"/>
          <p14:tracePt t="84568" x="4116388" y="1339850"/>
          <p14:tracePt t="84585" x="3946525" y="1303338"/>
          <p14:tracePt t="84601" x="3830638" y="1276350"/>
          <p14:tracePt t="84618" x="3724275" y="1258888"/>
          <p14:tracePt t="84635" x="3394075" y="1196975"/>
          <p14:tracePt t="84652" x="3197225" y="1169988"/>
          <p14:tracePt t="84668" x="3027363" y="1152525"/>
          <p14:tracePt t="84685" x="2894013" y="1152525"/>
          <p14:tracePt t="84702" x="2751138" y="1152525"/>
          <p14:tracePt t="84718" x="2536825" y="1179513"/>
          <p14:tracePt t="84735" x="2312988" y="1214438"/>
          <p14:tracePt t="84752" x="2125663" y="1258888"/>
          <p14:tracePt t="84768" x="1965325" y="1322388"/>
          <p14:tracePt t="84785" x="1822450" y="1401763"/>
          <p14:tracePt t="84802" x="1697038" y="1473200"/>
          <p14:tracePt t="84819" x="1608138" y="1517650"/>
          <p14:tracePt t="84835" x="1482725" y="1598613"/>
          <p14:tracePt t="84852" x="1374775" y="1687513"/>
          <p14:tracePt t="84869" x="1295400" y="1803400"/>
          <p14:tracePt t="84885" x="1258888" y="1928813"/>
          <p14:tracePt t="84902" x="1241425" y="2054225"/>
          <p14:tracePt t="84919" x="1231900" y="2152650"/>
          <p14:tracePt t="84935" x="1231900" y="2241550"/>
          <p14:tracePt t="84952" x="1231900" y="2312988"/>
          <p14:tracePt t="84969" x="1231900" y="2347913"/>
          <p14:tracePt t="84986" x="1231900" y="2357438"/>
          <p14:tracePt t="85002" x="1231900" y="2366963"/>
          <p14:tracePt t="85019" x="1231900" y="2374900"/>
          <p14:tracePt t="85036" x="1223963" y="2384425"/>
          <p14:tracePt t="85052" x="1214438" y="2401888"/>
          <p14:tracePt t="85069" x="1204913" y="2438400"/>
          <p14:tracePt t="85086" x="1187450" y="2465388"/>
          <p14:tracePt t="85103" x="1169988" y="2500313"/>
          <p14:tracePt t="85119" x="1160463" y="2527300"/>
          <p14:tracePt t="85251" x="1160463" y="2517775"/>
          <p14:tracePt t="85259" x="1160463" y="2509838"/>
          <p14:tracePt t="85269" x="1160463" y="2482850"/>
          <p14:tracePt t="85286" x="1169988" y="2446338"/>
          <p14:tracePt t="85303" x="1187450" y="2411413"/>
          <p14:tracePt t="85320" x="1214438" y="2357438"/>
          <p14:tracePt t="85336" x="1231900" y="2295525"/>
          <p14:tracePt t="85353" x="1250950" y="2251075"/>
          <p14:tracePt t="85370" x="1268413" y="2224088"/>
          <p14:tracePt t="85387" x="1268413" y="2205038"/>
          <p14:tracePt t="85387" x="1276350" y="2197100"/>
          <p14:tracePt t="85411" x="1285875" y="2179638"/>
          <p14:tracePt t="85435" x="1285875" y="2170113"/>
          <p14:tracePt t="85459" x="1295400" y="2160588"/>
          <p14:tracePt t="85579" x="1295400" y="2152650"/>
          <p14:tracePt t="85651" x="1303338" y="2143125"/>
          <p14:tracePt t="86683" x="1312863" y="2133600"/>
          <p14:tracePt t="86691" x="1322388" y="2125663"/>
          <p14:tracePt t="86699" x="1347788" y="2125663"/>
          <p14:tracePt t="86708" x="1374775" y="2116138"/>
          <p14:tracePt t="86723" x="1411288" y="2108200"/>
          <p14:tracePt t="86739" x="1500188" y="2089150"/>
          <p14:tracePt t="86756" x="1562100" y="2081213"/>
          <p14:tracePt t="86773" x="1589088" y="2071688"/>
          <p14:tracePt t="86790" x="1625600" y="2062163"/>
          <p14:tracePt t="86806" x="1633538" y="2062163"/>
          <p14:tracePt t="86823" x="1652588" y="2062163"/>
          <p14:tracePt t="86840" x="1670050" y="2062163"/>
          <p14:tracePt t="86856" x="1704975" y="2062163"/>
          <p14:tracePt t="86873" x="1758950" y="2062163"/>
          <p14:tracePt t="86890" x="1839913" y="2062163"/>
          <p14:tracePt t="86907" x="1938338" y="2062163"/>
          <p14:tracePt t="86923" x="2089150" y="2062163"/>
          <p14:tracePt t="86940" x="2187575" y="2062163"/>
          <p14:tracePt t="86957" x="2268538" y="2062163"/>
          <p14:tracePt t="86973" x="2322513" y="2062163"/>
          <p14:tracePt t="86990" x="2357438" y="2062163"/>
          <p14:tracePt t="87007" x="2401888" y="2062163"/>
          <p14:tracePt t="87023" x="2446338" y="2062163"/>
          <p14:tracePt t="87040" x="2500313" y="2062163"/>
          <p14:tracePt t="87057" x="2562225" y="2062163"/>
          <p14:tracePt t="87073" x="2616200" y="2062163"/>
          <p14:tracePt t="87090" x="2652713" y="2062163"/>
          <p14:tracePt t="87107" x="2697163" y="2062163"/>
          <p14:tracePt t="87124" x="2705100" y="2062163"/>
          <p14:tracePt t="87180" x="2714625" y="2062163"/>
          <p14:tracePt t="103398" x="2714625" y="2081213"/>
          <p14:tracePt t="103406" x="2705100" y="2089150"/>
          <p14:tracePt t="103414" x="2705100" y="2098675"/>
          <p14:tracePt t="103426" x="2697163" y="2098675"/>
          <p14:tracePt t="103446" x="2697163" y="2108200"/>
          <p14:tracePt t="103460" x="2687638" y="2116138"/>
          <p14:tracePt t="103476" x="2679700" y="2143125"/>
          <p14:tracePt t="103493" x="2660650" y="2170113"/>
          <p14:tracePt t="103510" x="2633663" y="2205038"/>
          <p14:tracePt t="103526" x="2554288" y="2286000"/>
          <p14:tracePt t="103543" x="2465388" y="2357438"/>
          <p14:tracePt t="103560" x="2384425" y="2411413"/>
          <p14:tracePt t="103577" x="2312988" y="2446338"/>
          <p14:tracePt t="103593" x="2232025" y="2482850"/>
          <p14:tracePt t="103610" x="2187575" y="2500313"/>
          <p14:tracePt t="103627" x="2152650" y="2517775"/>
          <p14:tracePt t="103643" x="2116138" y="2536825"/>
          <p14:tracePt t="103660" x="2081213" y="2544763"/>
          <p14:tracePt t="103677" x="2044700" y="2554288"/>
          <p14:tracePt t="103694" x="1982788" y="2589213"/>
          <p14:tracePt t="103710" x="1839913" y="2633663"/>
          <p14:tracePt t="103727" x="1751013" y="2652713"/>
          <p14:tracePt t="103744" x="1670050" y="2679700"/>
          <p14:tracePt t="103760" x="1616075" y="2705100"/>
          <p14:tracePt t="103777" x="1589088" y="2714625"/>
          <p14:tracePt t="103794" x="1571625" y="2724150"/>
          <p14:tracePt t="103810" x="1562100" y="2732088"/>
          <p14:tracePt t="103998" x="1571625" y="2732088"/>
          <p14:tracePt t="104007" x="1598613" y="2732088"/>
          <p14:tracePt t="104015" x="1616075" y="2732088"/>
          <p14:tracePt t="104028" x="1643063" y="2732088"/>
          <p14:tracePt t="104044" x="1704975" y="2732088"/>
          <p14:tracePt t="104061" x="1776413" y="2732088"/>
          <p14:tracePt t="104078" x="1847850" y="2732088"/>
          <p14:tracePt t="104094" x="1965325" y="2732088"/>
          <p14:tracePt t="104111" x="2009775" y="2732088"/>
          <p14:tracePt t="104128" x="2044700" y="2732088"/>
          <p14:tracePt t="104145" x="2071688" y="2732088"/>
          <p14:tracePt t="104161" x="2098675" y="2732088"/>
          <p14:tracePt t="104178" x="2133600" y="2724150"/>
          <p14:tracePt t="104195" x="2187575" y="2714625"/>
          <p14:tracePt t="104211" x="2251075" y="2705100"/>
          <p14:tracePt t="104228" x="2330450" y="2687638"/>
          <p14:tracePt t="104245" x="2419350" y="2670175"/>
          <p14:tracePt t="104261" x="2509838" y="2652713"/>
          <p14:tracePt t="104278" x="2589213" y="2643188"/>
          <p14:tracePt t="104295" x="2741613" y="2633663"/>
          <p14:tracePt t="104312" x="2813050" y="2633663"/>
          <p14:tracePt t="104328" x="2884488" y="2633663"/>
          <p14:tracePt t="104345" x="2946400" y="2633663"/>
          <p14:tracePt t="104362" x="3017838" y="2625725"/>
          <p14:tracePt t="104378" x="3071813" y="2625725"/>
          <p14:tracePt t="104395" x="3160713" y="2608263"/>
          <p14:tracePt t="104412" x="3241675" y="2589213"/>
          <p14:tracePt t="104428" x="3322638" y="2571750"/>
          <p14:tracePt t="104445" x="3402013" y="2554288"/>
          <p14:tracePt t="104462" x="3446463" y="2544763"/>
          <p14:tracePt t="104479" x="3500438" y="2536825"/>
          <p14:tracePt t="104519" x="3509963" y="2527300"/>
          <p14:tracePt t="122730" x="3509963" y="2544763"/>
          <p14:tracePt t="122738" x="3482975" y="2571750"/>
          <p14:tracePt t="122746" x="3438525" y="2608263"/>
          <p14:tracePt t="122754" x="3411538" y="2633663"/>
          <p14:tracePt t="122769" x="3402013" y="2652713"/>
          <p14:tracePt t="122786" x="3286125" y="2741613"/>
          <p14:tracePt t="122802" x="3125788" y="2847975"/>
          <p14:tracePt t="122819" x="2955925" y="2946400"/>
          <p14:tracePt t="122836" x="2803525" y="3027363"/>
          <p14:tracePt t="122852" x="2697163" y="3098800"/>
          <p14:tracePt t="122869" x="2616200" y="3152775"/>
          <p14:tracePt t="122886" x="2581275" y="3170238"/>
          <p14:tracePt t="122903" x="2554288" y="3179763"/>
          <p14:tracePt t="122922" x="2536825" y="3187700"/>
          <p14:tracePt t="122936" x="2536825" y="3197225"/>
          <p14:tracePt t="122954" x="2527300" y="3197225"/>
          <p14:tracePt t="122970" x="2517775" y="3197225"/>
          <p14:tracePt t="122986" x="2500313" y="3197225"/>
          <p14:tracePt t="123003" x="2490788" y="3197225"/>
          <p14:tracePt t="123020" x="2455863" y="3205163"/>
          <p14:tracePt t="123036" x="2384425" y="3224213"/>
          <p14:tracePt t="123053" x="2276475" y="3259138"/>
          <p14:tracePt t="123070" x="2143125" y="3322638"/>
          <p14:tracePt t="123086" x="2009775" y="3384550"/>
          <p14:tracePt t="123103" x="1901825" y="3446463"/>
          <p14:tracePt t="123120" x="1839913" y="3490913"/>
          <p14:tracePt t="123137" x="1812925" y="3527425"/>
          <p14:tracePt t="123371" x="1830388" y="3527425"/>
          <p14:tracePt t="123379" x="1839913" y="3527425"/>
          <p14:tracePt t="123387" x="1866900" y="3527425"/>
          <p14:tracePt t="123404" x="1946275" y="3527425"/>
          <p14:tracePt t="123421" x="2000250" y="3527425"/>
          <p14:tracePt t="123438" x="2071688" y="3527425"/>
          <p14:tracePt t="123454" x="2170113" y="3527425"/>
          <p14:tracePt t="123471" x="2251075" y="3527425"/>
          <p14:tracePt t="123488" x="2330450" y="3527425"/>
          <p14:tracePt t="123504" x="2401888" y="3517900"/>
          <p14:tracePt t="123521" x="2446338" y="3509963"/>
          <p14:tracePt t="123538" x="2490788" y="3500438"/>
          <p14:tracePt t="123555" x="2517775" y="3500438"/>
          <p14:tracePt t="123571" x="2562225" y="3500438"/>
          <p14:tracePt t="123588" x="2608263" y="3500438"/>
          <p14:tracePt t="123605" x="2679700" y="3500438"/>
          <p14:tracePt t="123621" x="2751138" y="3500438"/>
          <p14:tracePt t="123638" x="2813050" y="3500438"/>
          <p14:tracePt t="123655" x="2857500" y="3500438"/>
          <p14:tracePt t="123671" x="2884488" y="3500438"/>
          <p14:tracePt t="123688" x="2901950" y="3490913"/>
          <p14:tracePt t="123705" x="2911475" y="3490913"/>
          <p14:tracePt t="123722" x="2928938" y="3482975"/>
          <p14:tracePt t="123739" x="2955925" y="3473450"/>
          <p14:tracePt t="123755" x="2965450" y="3465513"/>
          <p14:tracePt t="123772" x="2982913" y="3465513"/>
          <p14:tracePt t="123788" x="2990850" y="3465513"/>
          <p14:tracePt t="123805" x="3000375" y="3465513"/>
          <p14:tracePt t="123822" x="3017838" y="3455988"/>
          <p14:tracePt t="139965" x="3036888" y="3455988"/>
          <p14:tracePt t="139973" x="3071813" y="3455988"/>
          <p14:tracePt t="139981" x="3116263" y="3455988"/>
          <p14:tracePt t="139990" x="3133725" y="3455988"/>
          <p14:tracePt t="140007" x="3179763" y="3455988"/>
          <p14:tracePt t="140024" x="3205163" y="3455988"/>
          <p14:tracePt t="140040" x="3224213" y="3446463"/>
          <p14:tracePt t="140057" x="3241675" y="3438525"/>
          <p14:tracePt t="140074" x="3259138" y="3438525"/>
          <p14:tracePt t="140090" x="3286125" y="3438525"/>
          <p14:tracePt t="140107" x="3295650" y="3438525"/>
          <p14:tracePt t="140124" x="3322638" y="3438525"/>
          <p14:tracePt t="140141" x="3340100" y="3438525"/>
          <p14:tracePt t="140157" x="3384550" y="3438525"/>
          <p14:tracePt t="140174" x="3429000" y="3438525"/>
          <p14:tracePt t="140191" x="3473450" y="3438525"/>
          <p14:tracePt t="140207" x="3527425" y="3438525"/>
          <p14:tracePt t="140224" x="3562350" y="3438525"/>
          <p14:tracePt t="140241" x="3625850" y="3438525"/>
          <p14:tracePt t="140257" x="3697288" y="3438525"/>
          <p14:tracePt t="140274" x="3768725" y="3438525"/>
          <p14:tracePt t="140291" x="3848100" y="3438525"/>
          <p14:tracePt t="140308" x="3919538" y="3438525"/>
          <p14:tracePt t="140324" x="3990975" y="3438525"/>
          <p14:tracePt t="140341" x="4098925" y="3438525"/>
          <p14:tracePt t="140358" x="4187825" y="3438525"/>
          <p14:tracePt t="140374" x="4286250" y="3438525"/>
          <p14:tracePt t="140391" x="4348163" y="3438525"/>
          <p14:tracePt t="140408" x="4411663" y="3438525"/>
          <p14:tracePt t="140425" x="4473575" y="3438525"/>
          <p14:tracePt t="140441" x="4527550" y="3438525"/>
          <p14:tracePt t="140458" x="4572000" y="3438525"/>
          <p14:tracePt t="140475" x="4608513" y="3438525"/>
          <p14:tracePt t="140491" x="4616450" y="3438525"/>
          <p14:tracePt t="140508" x="4633913" y="3438525"/>
          <p14:tracePt t="140525" x="4643438" y="3438525"/>
          <p14:tracePt t="140541" x="4670425" y="3438525"/>
          <p14:tracePt t="140558" x="4724400" y="3438525"/>
          <p14:tracePt t="140575" x="4786313" y="3438525"/>
          <p14:tracePt t="140592" x="4884738" y="3438525"/>
          <p14:tracePt t="140608" x="5010150" y="3438525"/>
          <p14:tracePt t="140625" x="5153025" y="3438525"/>
          <p14:tracePt t="140642" x="5286375" y="3438525"/>
          <p14:tracePt t="140658" x="5402263" y="3438525"/>
          <p14:tracePt t="140675" x="5510213" y="3438525"/>
          <p14:tracePt t="140692" x="5608638" y="3438525"/>
          <p14:tracePt t="140708" x="5670550" y="3438525"/>
          <p14:tracePt t="140725" x="5715000" y="3438525"/>
          <p14:tracePt t="140742" x="5724525" y="3438525"/>
          <p14:tracePt t="140775" x="5724525" y="3455988"/>
          <p14:tracePt t="140792" x="5697538" y="3509963"/>
          <p14:tracePt t="140809" x="5653088" y="3562350"/>
          <p14:tracePt t="140825" x="5599113" y="3598863"/>
          <p14:tracePt t="140842" x="5554663" y="3633788"/>
          <p14:tracePt t="140859" x="5527675" y="3660775"/>
          <p14:tracePt t="140876" x="5500688" y="3670300"/>
          <p14:tracePt t="140892" x="5491163" y="3670300"/>
          <p14:tracePt t="140997" x="5483225" y="3670300"/>
          <p14:tracePt t="141005" x="5465763" y="3679825"/>
          <p14:tracePt t="141015" x="5438775" y="3687763"/>
          <p14:tracePt t="141026" x="5394325" y="3705225"/>
          <p14:tracePt t="141043" x="5268913" y="3732213"/>
          <p14:tracePt t="141059" x="5089525" y="3759200"/>
          <p14:tracePt t="141076" x="4902200" y="3768725"/>
          <p14:tracePt t="141093" x="4554538" y="3830638"/>
          <p14:tracePt t="141110" x="4357688" y="3867150"/>
          <p14:tracePt t="141126" x="4187825" y="3911600"/>
          <p14:tracePt t="141143" x="4027488" y="3946525"/>
          <p14:tracePt t="141160" x="3902075" y="3983038"/>
          <p14:tracePt t="141177" x="3813175" y="4017963"/>
          <p14:tracePt t="141193" x="3768725" y="4027488"/>
          <p14:tracePt t="141210" x="3714750" y="4037013"/>
          <p14:tracePt t="141227" x="3652838" y="4044950"/>
          <p14:tracePt t="141243" x="3562350" y="4054475"/>
          <p14:tracePt t="141260" x="3465513" y="4062413"/>
          <p14:tracePt t="141277" x="3330575" y="4062413"/>
          <p14:tracePt t="141294" x="3152775" y="4062413"/>
          <p14:tracePt t="141310" x="3036888" y="4062413"/>
          <p14:tracePt t="141327" x="2901950" y="4062413"/>
          <p14:tracePt t="141344" x="2803525" y="4062413"/>
          <p14:tracePt t="141360" x="2679700" y="4071938"/>
          <p14:tracePt t="141377" x="2581275" y="4089400"/>
          <p14:tracePt t="141394" x="2509838" y="4108450"/>
          <p14:tracePt t="141411" x="2428875" y="4125913"/>
          <p14:tracePt t="141427" x="2357438" y="4143375"/>
          <p14:tracePt t="141444" x="2251075" y="4152900"/>
          <p14:tracePt t="141461" x="2152650" y="4170363"/>
          <p14:tracePt t="141478" x="2054225" y="4187825"/>
          <p14:tracePt t="141494" x="2027238" y="4187825"/>
          <p14:tracePt t="141511" x="1990725" y="4187825"/>
          <p14:tracePt t="141528" x="1955800" y="4187825"/>
          <p14:tracePt t="141544" x="1901825" y="4187825"/>
          <p14:tracePt t="141561" x="1847850" y="4170363"/>
          <p14:tracePt t="141578" x="1803400" y="4152900"/>
          <p14:tracePt t="141594" x="1776413" y="4143375"/>
          <p14:tracePt t="141611" x="1768475" y="4133850"/>
          <p14:tracePt t="141686" x="1768475" y="4125913"/>
          <p14:tracePt t="141702" x="1768475" y="4116388"/>
          <p14:tracePt t="141710" x="1776413" y="4116388"/>
          <p14:tracePt t="141718" x="1803400" y="4108450"/>
          <p14:tracePt t="141728" x="1830388" y="4098925"/>
          <p14:tracePt t="141745" x="1919288" y="4081463"/>
          <p14:tracePt t="141761" x="2036763" y="4062413"/>
          <p14:tracePt t="141778" x="2197100" y="4062413"/>
          <p14:tracePt t="141795" x="2339975" y="4062413"/>
          <p14:tracePt t="141811" x="2465388" y="4062413"/>
          <p14:tracePt t="141828" x="2589213" y="4054475"/>
          <p14:tracePt t="141845" x="2643188" y="4044950"/>
          <p14:tracePt t="141861" x="2687638" y="4044950"/>
          <p14:tracePt t="142270" x="2697163" y="4037013"/>
          <p14:tracePt t="142591" x="2705100" y="4027488"/>
          <p14:tracePt t="142598" x="2741613" y="4027488"/>
          <p14:tracePt t="142606" x="2813050" y="4027488"/>
          <p14:tracePt t="142614" x="2874963" y="4027488"/>
          <p14:tracePt t="142630" x="3000375" y="4027488"/>
          <p14:tracePt t="142647" x="3133725" y="4027488"/>
          <p14:tracePt t="142663" x="3259138" y="4027488"/>
          <p14:tracePt t="142680" x="3330575" y="4027488"/>
          <p14:tracePt t="142697" x="3367088" y="4027488"/>
          <p14:tracePt t="142713" x="3394075" y="4027488"/>
          <p14:tracePt t="142730" x="3402013" y="4027488"/>
          <p14:tracePt t="142747" x="3411538" y="4027488"/>
          <p14:tracePt t="142764" x="3419475" y="4027488"/>
          <p14:tracePt t="142780" x="3429000" y="4027488"/>
          <p14:tracePt t="142797" x="3438525" y="4027488"/>
          <p14:tracePt t="142814" x="3446463" y="4027488"/>
          <p14:tracePt t="142830" x="3455988" y="4027488"/>
          <p14:tracePt t="142847" x="3465513" y="4027488"/>
          <p14:tracePt t="142864" x="3473450" y="4027488"/>
          <p14:tracePt t="142881" x="3482975" y="4027488"/>
          <p14:tracePt t="142897" x="3500438" y="4027488"/>
          <p14:tracePt t="142914" x="3517900" y="4027488"/>
          <p14:tracePt t="142931" x="3554413" y="4027488"/>
          <p14:tracePt t="142947" x="3581400" y="4027488"/>
          <p14:tracePt t="142964" x="3616325" y="4027488"/>
          <p14:tracePt t="142981" x="3633788" y="4027488"/>
          <p14:tracePt t="142998" x="3652838" y="4027488"/>
          <p14:tracePt t="143014" x="3660775" y="4017963"/>
          <p14:tracePt t="143047" x="3670300" y="4017963"/>
          <p14:tracePt t="143064" x="3687763" y="4017963"/>
          <p14:tracePt t="143098" x="3705225" y="4017963"/>
          <p14:tracePt t="143114" x="3732213" y="4017963"/>
          <p14:tracePt t="143131" x="3759200" y="4017963"/>
          <p14:tracePt t="143148" x="3786188" y="4017963"/>
          <p14:tracePt t="143164" x="3830638" y="4017963"/>
          <p14:tracePt t="143181" x="3884613" y="4017963"/>
          <p14:tracePt t="143198" x="3983038" y="4010025"/>
          <p14:tracePt t="143215" x="4071938" y="3990975"/>
          <p14:tracePt t="143231" x="4160838" y="3983038"/>
          <p14:tracePt t="143248" x="4259263" y="3956050"/>
          <p14:tracePt t="143265" x="4340225" y="3938588"/>
          <p14:tracePt t="143281" x="4419600" y="3919538"/>
          <p14:tracePt t="143298" x="4465638" y="3911600"/>
          <p14:tracePt t="143315" x="4500563" y="3902075"/>
          <p14:tracePt t="143332" x="4545013" y="3894138"/>
          <p14:tracePt t="143348" x="4581525" y="3894138"/>
          <p14:tracePt t="143365" x="4598988" y="3884613"/>
          <p14:tracePt t="143382" x="4633913" y="3884613"/>
          <p14:tracePt t="143398" x="4660900" y="3884613"/>
          <p14:tracePt t="143415" x="4679950" y="3884613"/>
          <p14:tracePt t="143432" x="4741863" y="3884613"/>
          <p14:tracePt t="143448" x="4776788" y="3884613"/>
          <p14:tracePt t="143465" x="4848225" y="3902075"/>
          <p14:tracePt t="143482" x="4919663" y="3919538"/>
          <p14:tracePt t="143498" x="4965700" y="3929063"/>
          <p14:tracePt t="143515" x="5000625" y="3929063"/>
          <p14:tracePt t="143532" x="5010150" y="3938588"/>
          <p14:tracePt t="143862" x="5027613" y="3938588"/>
          <p14:tracePt t="143870" x="5054600" y="3938588"/>
          <p14:tracePt t="143878" x="5089525" y="3938588"/>
          <p14:tracePt t="143886" x="5116513" y="3938588"/>
          <p14:tracePt t="143899" x="5153025" y="3938588"/>
          <p14:tracePt t="143916" x="5205413" y="3938588"/>
          <p14:tracePt t="143932" x="5259388" y="3938588"/>
          <p14:tracePt t="143949" x="5276850" y="3938588"/>
          <p14:tracePt t="143966" x="5303838" y="3938588"/>
          <p14:tracePt t="144799" x="5286375" y="3946525"/>
          <p14:tracePt t="144807" x="5251450" y="3965575"/>
          <p14:tracePt t="144818" x="5187950" y="3983038"/>
          <p14:tracePt t="144835" x="5037138" y="4017963"/>
          <p14:tracePt t="144852" x="4867275" y="4054475"/>
          <p14:tracePt t="144868" x="4660900" y="4071938"/>
          <p14:tracePt t="144885" x="4438650" y="4071938"/>
          <p14:tracePt t="144902" x="4197350" y="4071938"/>
          <p14:tracePt t="144904" x="4027488" y="4081463"/>
          <p14:tracePt t="144918" x="3705225" y="4125913"/>
          <p14:tracePt t="144935" x="3375025" y="4197350"/>
          <p14:tracePt t="144952" x="3116263" y="4251325"/>
          <p14:tracePt t="144968" x="2919413" y="4286250"/>
          <p14:tracePt t="144985" x="2776538" y="4303713"/>
          <p14:tracePt t="145002" x="2660650" y="4313238"/>
          <p14:tracePt t="145019" x="2562225" y="4330700"/>
          <p14:tracePt t="145035" x="2490788" y="4330700"/>
          <p14:tracePt t="145051" x="2401888" y="4330700"/>
          <p14:tracePt t="145068" x="2312988" y="4330700"/>
          <p14:tracePt t="145085" x="2179638" y="4340225"/>
          <p14:tracePt t="145102" x="2044700" y="4357688"/>
          <p14:tracePt t="145118" x="1847850" y="4394200"/>
          <p14:tracePt t="145135" x="1704975" y="4419600"/>
          <p14:tracePt t="145152" x="1598613" y="4438650"/>
          <p14:tracePt t="145168" x="1473200" y="4473575"/>
          <p14:tracePt t="145185" x="1384300" y="4491038"/>
          <p14:tracePt t="145202" x="1347788" y="4491038"/>
          <p14:tracePt t="145218" x="1312863" y="4491038"/>
          <p14:tracePt t="145235" x="1295400" y="4491038"/>
          <p14:tracePt t="145252" x="1276350" y="4491038"/>
          <p14:tracePt t="145269" x="1241425" y="4483100"/>
          <p14:tracePt t="145285" x="1204913" y="4465638"/>
          <p14:tracePt t="145302" x="1179513" y="4446588"/>
          <p14:tracePt t="145319" x="1169988" y="4438650"/>
          <p14:tracePt t="145335" x="1169988" y="4429125"/>
          <p14:tracePt t="145406" x="1160463" y="4419600"/>
          <p14:tracePt t="145566" x="1160463" y="4411663"/>
          <p14:tracePt t="145574" x="1179513" y="4402138"/>
          <p14:tracePt t="145582" x="1196975" y="4402138"/>
          <p14:tracePt t="145590" x="1223963" y="4394200"/>
          <p14:tracePt t="145603" x="1250950" y="4384675"/>
          <p14:tracePt t="145619" x="1339850" y="4367213"/>
          <p14:tracePt t="145636" x="1411288" y="4357688"/>
          <p14:tracePt t="145653" x="1482725" y="4357688"/>
          <p14:tracePt t="145669" x="1544638" y="4357688"/>
          <p14:tracePt t="145686" x="1625600" y="4357688"/>
          <p14:tracePt t="145703" x="1660525" y="4357688"/>
          <p14:tracePt t="145720" x="1679575" y="4357688"/>
          <p14:tracePt t="145736" x="1704975" y="4357688"/>
          <p14:tracePt t="145753" x="1714500" y="4357688"/>
          <p14:tracePt t="145770" x="1724025" y="4357688"/>
          <p14:tracePt t="146086" x="1751013" y="4357688"/>
          <p14:tracePt t="146094" x="1795463" y="4357688"/>
          <p14:tracePt t="146104" x="1866900" y="4357688"/>
          <p14:tracePt t="146120" x="2009775" y="4357688"/>
          <p14:tracePt t="146137" x="2160588" y="4357688"/>
          <p14:tracePt t="146154" x="2330450" y="4357688"/>
          <p14:tracePt t="146171" x="2465388" y="4357688"/>
          <p14:tracePt t="146187" x="2544763" y="4357688"/>
          <p14:tracePt t="146204" x="2581275" y="4357688"/>
          <p14:tracePt t="146221" x="2598738" y="4357688"/>
          <p14:tracePt t="146237" x="2608263" y="4357688"/>
          <p14:tracePt t="146278" x="2616200" y="4357688"/>
          <p14:tracePt t="146334" x="2625725" y="4357688"/>
          <p14:tracePt t="146350" x="2633663" y="4357688"/>
          <p14:tracePt t="146358" x="2643188" y="4348163"/>
          <p14:tracePt t="146382" x="2660650" y="4348163"/>
          <p14:tracePt t="146390" x="2670175" y="4348163"/>
          <p14:tracePt t="146398" x="2687638" y="4348163"/>
          <p14:tracePt t="146406" x="2697163" y="4348163"/>
          <p14:tracePt t="146421" x="2705100" y="4348163"/>
          <p14:tracePt t="146438" x="2714625" y="4348163"/>
          <p14:tracePt t="146454" x="2751138" y="4348163"/>
          <p14:tracePt t="146471" x="2768600" y="4348163"/>
          <p14:tracePt t="146488" x="2822575" y="4348163"/>
          <p14:tracePt t="146505" x="2867025" y="4348163"/>
          <p14:tracePt t="146521" x="2911475" y="4348163"/>
          <p14:tracePt t="146538" x="2946400" y="4348163"/>
          <p14:tracePt t="146555" x="2990850" y="4348163"/>
          <p14:tracePt t="146571" x="3044825" y="4340225"/>
          <p14:tracePt t="146588" x="3081338" y="4330700"/>
          <p14:tracePt t="146605" x="3108325" y="4330700"/>
          <p14:tracePt t="146622" x="3133725" y="4330700"/>
          <p14:tracePt t="146638" x="3152775" y="4330700"/>
          <p14:tracePt t="146672" x="3160713" y="4330700"/>
          <p14:tracePt t="146689" x="3170238" y="4330700"/>
          <p14:tracePt t="146705" x="3179763" y="4330700"/>
          <p14:tracePt t="146951" x="3187700" y="4330700"/>
          <p14:tracePt t="146959" x="3197225" y="4330700"/>
          <p14:tracePt t="146973" x="3224213" y="4330700"/>
          <p14:tracePt t="146990" x="3286125" y="4330700"/>
          <p14:tracePt t="147006" x="3375025" y="4330700"/>
          <p14:tracePt t="147023" x="3608388" y="4330700"/>
          <p14:tracePt t="147039" x="3714750" y="4322763"/>
          <p14:tracePt t="147056" x="3795713" y="4303713"/>
          <p14:tracePt t="147073" x="3830638" y="4295775"/>
          <p14:tracePt t="147090" x="3867150" y="4286250"/>
          <p14:tracePt t="147107" x="3911600" y="4276725"/>
          <p14:tracePt t="147123" x="4010025" y="4268788"/>
          <p14:tracePt t="147140" x="4108450" y="4259263"/>
          <p14:tracePt t="147157" x="4241800" y="4259263"/>
          <p14:tracePt t="147173" x="4384675" y="4259263"/>
          <p14:tracePt t="147190" x="4537075" y="4259263"/>
          <p14:tracePt t="147207" x="4795838" y="4259263"/>
          <p14:tracePt t="147223" x="4956175" y="4251325"/>
          <p14:tracePt t="147240" x="5045075" y="4232275"/>
          <p14:tracePt t="147257" x="5062538" y="4232275"/>
          <p14:tracePt t="147511" x="5072063" y="4232275"/>
          <p14:tracePt t="147519" x="5116513" y="4241800"/>
          <p14:tracePt t="147527" x="5153025" y="4241800"/>
          <p14:tracePt t="147541" x="5214938" y="4251325"/>
          <p14:tracePt t="147557" x="5375275" y="4295775"/>
          <p14:tracePt t="147575" x="5581650" y="4330700"/>
          <p14:tracePt t="147591" x="5724525" y="4340225"/>
          <p14:tracePt t="147608" x="5857875" y="4340225"/>
          <p14:tracePt t="147624" x="5919788" y="4340225"/>
          <p14:tracePt t="147641" x="5965825" y="4340225"/>
          <p14:tracePt t="147658" x="6010275" y="4340225"/>
          <p14:tracePt t="147674" x="6072188" y="4348163"/>
          <p14:tracePt t="147691" x="6108700" y="4357688"/>
          <p14:tracePt t="147708" x="6126163" y="4367213"/>
          <p14:tracePt t="147725" x="6143625" y="4367213"/>
          <p14:tracePt t="148279" x="6153150" y="4367213"/>
          <p14:tracePt t="148287" x="6180138" y="4367213"/>
          <p14:tracePt t="148296" x="6224588" y="4367213"/>
          <p14:tracePt t="148309" x="6276975" y="4367213"/>
          <p14:tracePt t="148326" x="6411913" y="4367213"/>
          <p14:tracePt t="148343" x="6616700" y="4375150"/>
          <p14:tracePt t="148359" x="6680200" y="4375150"/>
          <p14:tracePt t="148376" x="6715125" y="4375150"/>
          <p14:tracePt t="148392" x="6724650" y="4375150"/>
          <p14:tracePt t="148456" x="6732588" y="4375150"/>
          <p14:tracePt t="148560" x="6705600" y="4384675"/>
          <p14:tracePt t="148567" x="6653213" y="4394200"/>
          <p14:tracePt t="148576" x="6589713" y="4411663"/>
          <p14:tracePt t="148593" x="6394450" y="4438650"/>
          <p14:tracePt t="148610" x="6054725" y="4500563"/>
          <p14:tracePt t="148626" x="5562600" y="4572000"/>
          <p14:tracePt t="148643" x="5099050" y="4581525"/>
          <p14:tracePt t="148660" x="4608513" y="4581525"/>
          <p14:tracePt t="148677" x="4197350" y="4581525"/>
          <p14:tracePt t="148693" x="3875088" y="4581525"/>
          <p14:tracePt t="148710" x="3625850" y="4581525"/>
          <p14:tracePt t="148726" x="3286125" y="4581525"/>
          <p14:tracePt t="148743" x="3071813" y="4581525"/>
          <p14:tracePt t="148760" x="2874963" y="4581525"/>
          <p14:tracePt t="148776" x="2643188" y="4589463"/>
          <p14:tracePt t="148793" x="2428875" y="4598988"/>
          <p14:tracePt t="148810" x="2224088" y="4643438"/>
          <p14:tracePt t="148826" x="2071688" y="4679950"/>
          <p14:tracePt t="148843" x="1911350" y="4705350"/>
          <p14:tracePt t="148860" x="1741488" y="4741863"/>
          <p14:tracePt t="148876" x="1571625" y="4776788"/>
          <p14:tracePt t="148893" x="1438275" y="4786313"/>
          <p14:tracePt t="148910" x="1312863" y="4795838"/>
          <p14:tracePt t="148911" x="1276350" y="4795838"/>
          <p14:tracePt t="148927" x="1223963" y="4795838"/>
          <p14:tracePt t="148943" x="1204913" y="4795838"/>
          <p14:tracePt t="148960" x="1196975" y="4795838"/>
          <p14:tracePt t="149063" x="1187450" y="4795838"/>
          <p14:tracePt t="149239" x="1187450" y="4786313"/>
          <p14:tracePt t="149255" x="1187450" y="4776788"/>
          <p14:tracePt t="149271" x="1187450" y="4768850"/>
          <p14:tracePt t="149295" x="1196975" y="4751388"/>
          <p14:tracePt t="149303" x="1204913" y="4751388"/>
          <p14:tracePt t="149311" x="1204913" y="4741863"/>
          <p14:tracePt t="149327" x="1214438" y="4741863"/>
          <p14:tracePt t="149345" x="1231900" y="4732338"/>
          <p14:tracePt t="149361" x="1258888" y="4724400"/>
          <p14:tracePt t="149378" x="1285875" y="4714875"/>
          <p14:tracePt t="149395" x="1322388" y="4705350"/>
          <p14:tracePt t="149412" x="1374775" y="4679950"/>
          <p14:tracePt t="149428" x="1411288" y="4670425"/>
          <p14:tracePt t="149445" x="1428750" y="4652963"/>
          <p14:tracePt t="149462" x="1446213" y="4643438"/>
          <p14:tracePt t="149496" x="1455738" y="4643438"/>
          <p14:tracePt t="149720" x="1465263" y="4633913"/>
          <p14:tracePt t="149728" x="1500188" y="4625975"/>
          <p14:tracePt t="149735" x="1562100" y="4616450"/>
          <p14:tracePt t="149745" x="1608138" y="4608513"/>
          <p14:tracePt t="149762" x="1724025" y="4589463"/>
          <p14:tracePt t="149779" x="1795463" y="4589463"/>
          <p14:tracePt t="149795" x="1847850" y="4589463"/>
          <p14:tracePt t="149812" x="1874838" y="4589463"/>
          <p14:tracePt t="154032" x="1884363" y="4589463"/>
          <p14:tracePt t="154087" x="1884363" y="4598988"/>
          <p14:tracePt t="154096" x="1884363" y="4616450"/>
          <p14:tracePt t="154105" x="1884363" y="4633913"/>
          <p14:tracePt t="154121" x="1884363" y="4652963"/>
          <p14:tracePt t="154328" x="1874838" y="4670425"/>
          <p14:tracePt t="154336" x="1866900" y="4687888"/>
          <p14:tracePt t="154344" x="1866900" y="4697413"/>
          <p14:tracePt t="154355" x="1866900" y="4714875"/>
          <p14:tracePt t="154372" x="1847850" y="4759325"/>
          <p14:tracePt t="154389" x="1839913" y="4795838"/>
          <p14:tracePt t="154405" x="1822450" y="4830763"/>
          <p14:tracePt t="154422" x="1803400" y="4848225"/>
          <p14:tracePt t="154439" x="1776413" y="4875213"/>
          <p14:tracePt t="154455" x="1751013" y="4884738"/>
          <p14:tracePt t="154472" x="1731963" y="4884738"/>
          <p14:tracePt t="154489" x="1697038" y="4884738"/>
          <p14:tracePt t="154506" x="1643063" y="4884738"/>
          <p14:tracePt t="154522" x="1589088" y="4884738"/>
          <p14:tracePt t="154539" x="1544638" y="4894263"/>
          <p14:tracePt t="154556" x="1527175" y="4902200"/>
          <p14:tracePt t="154573" x="1517650" y="4902200"/>
          <p14:tracePt t="154665" x="1509713" y="4902200"/>
          <p14:tracePt t="154681" x="1517650" y="4894263"/>
          <p14:tracePt t="154688" x="1527175" y="4884738"/>
          <p14:tracePt t="154696" x="1544638" y="4884738"/>
          <p14:tracePt t="154706" x="1554163" y="4875213"/>
          <p14:tracePt t="154723" x="1581150" y="4867275"/>
          <p14:tracePt t="154740" x="1616075" y="4867275"/>
          <p14:tracePt t="154756" x="1643063" y="4867275"/>
          <p14:tracePt t="154773" x="1697038" y="4867275"/>
          <p14:tracePt t="154790" x="1751013" y="4867275"/>
          <p14:tracePt t="154806" x="1795463" y="4875213"/>
          <p14:tracePt t="154823" x="1822450" y="4884738"/>
          <p14:tracePt t="154840" x="1866900" y="4884738"/>
          <p14:tracePt t="154857" x="1884363" y="4884738"/>
          <p14:tracePt t="154873" x="1911350" y="4894263"/>
          <p14:tracePt t="154890" x="1928813" y="4894263"/>
          <p14:tracePt t="154907" x="1982788" y="4911725"/>
          <p14:tracePt t="154923" x="2027238" y="4911725"/>
          <p14:tracePt t="154940" x="2081213" y="4911725"/>
          <p14:tracePt t="154957" x="2143125" y="4911725"/>
          <p14:tracePt t="154974" x="2214563" y="4911725"/>
          <p14:tracePt t="154991" x="2303463" y="4911725"/>
          <p14:tracePt t="155007" x="2401888" y="4911725"/>
          <p14:tracePt t="155024" x="2500313" y="4911725"/>
          <p14:tracePt t="155040" x="2554288" y="4911725"/>
          <p14:tracePt t="155057" x="2616200" y="4911725"/>
          <p14:tracePt t="155074" x="2687638" y="4911725"/>
          <p14:tracePt t="155090" x="2795588" y="4919663"/>
          <p14:tracePt t="155107" x="2928938" y="4938713"/>
          <p14:tracePt t="155124" x="3036888" y="4956175"/>
          <p14:tracePt t="155141" x="3116263" y="4983163"/>
          <p14:tracePt t="155158" x="3187700" y="5000625"/>
          <p14:tracePt t="155174" x="3241675" y="5000625"/>
          <p14:tracePt t="155191" x="3268663" y="5000625"/>
          <p14:tracePt t="155207" x="3303588" y="5000625"/>
          <p14:tracePt t="155224" x="3411538" y="5000625"/>
          <p14:tracePt t="155241" x="3482975" y="5000625"/>
          <p14:tracePt t="155258" x="3536950" y="5000625"/>
          <p14:tracePt t="155274" x="3598863" y="5000625"/>
          <p14:tracePt t="155291" x="3670300" y="5000625"/>
          <p14:tracePt t="155308" x="3714750" y="5000625"/>
          <p14:tracePt t="155324" x="3741738" y="5000625"/>
          <p14:tracePt t="155341" x="3751263" y="5000625"/>
          <p14:tracePt t="155624" x="3768725" y="5000625"/>
          <p14:tracePt t="155632" x="3803650" y="5000625"/>
          <p14:tracePt t="155641" x="3875088" y="5000625"/>
          <p14:tracePt t="155658" x="4071938" y="5000625"/>
          <p14:tracePt t="155675" x="4322763" y="5000625"/>
          <p14:tracePt t="155692" x="4572000" y="5000625"/>
          <p14:tracePt t="155708" x="4795838" y="5000625"/>
          <p14:tracePt t="155725" x="4938713" y="5000625"/>
          <p14:tracePt t="155742" x="5000625" y="5000625"/>
          <p14:tracePt t="155758" x="5018088" y="5000625"/>
          <p14:tracePt t="155775" x="5037138" y="5000625"/>
          <p14:tracePt t="155848" x="5045075" y="5000625"/>
          <p14:tracePt t="155864" x="5054600" y="5000625"/>
          <p14:tracePt t="155880" x="5072063" y="5000625"/>
          <p14:tracePt t="155888" x="5081588" y="5000625"/>
          <p14:tracePt t="155896" x="5089525" y="5000625"/>
          <p14:tracePt t="155909" x="5108575" y="5000625"/>
          <p14:tracePt t="155925" x="5143500" y="5000625"/>
          <p14:tracePt t="155942" x="5187950" y="5010150"/>
          <p14:tracePt t="155959" x="5241925" y="5010150"/>
          <p14:tracePt t="155976" x="5340350" y="5010150"/>
          <p14:tracePt t="155992" x="5384800" y="5010150"/>
          <p14:tracePt t="156009" x="5438775" y="5010150"/>
          <p14:tracePt t="156026" x="5465763" y="5010150"/>
          <p14:tracePt t="156042" x="5491163" y="5010150"/>
          <p14:tracePt t="156059" x="5500688" y="5010150"/>
          <p14:tracePt t="156076" x="5510213" y="5010150"/>
          <p14:tracePt t="156136" x="5518150" y="5010150"/>
          <p14:tracePt t="156560" x="5527675" y="5010150"/>
          <p14:tracePt t="157193" x="5537200" y="5010150"/>
          <p14:tracePt t="157201" x="5554663" y="5010150"/>
          <p14:tracePt t="157212" x="5581650" y="5010150"/>
          <p14:tracePt t="157229" x="5626100" y="5018088"/>
          <p14:tracePt t="157246" x="5697538" y="5037138"/>
          <p14:tracePt t="157262" x="5768975" y="5054600"/>
          <p14:tracePt t="157279" x="5822950" y="5062538"/>
          <p14:tracePt t="157296" x="5848350" y="5072063"/>
          <p14:tracePt t="157312" x="5857875" y="5072063"/>
          <p14:tracePt t="157329" x="5867400" y="5072063"/>
          <p14:tracePt t="157346" x="5884863" y="5072063"/>
          <p14:tracePt t="157363" x="5929313" y="5062538"/>
          <p14:tracePt t="157379" x="5973763" y="5054600"/>
          <p14:tracePt t="157396" x="6027738" y="5045075"/>
          <p14:tracePt t="157413" x="6081713" y="5018088"/>
          <p14:tracePt t="157429" x="6134100" y="5010150"/>
          <p14:tracePt t="157446" x="6180138" y="4983163"/>
          <p14:tracePt t="157463" x="6215063" y="4973638"/>
          <p14:tracePt t="157479" x="6259513" y="4956175"/>
          <p14:tracePt t="157496" x="6286500" y="4938713"/>
          <p14:tracePt t="157529" x="6303963" y="4938713"/>
          <p14:tracePt t="157546" x="6330950" y="4938713"/>
          <p14:tracePt t="157563" x="6367463" y="4938713"/>
          <p14:tracePt t="157580" x="6402388" y="4938713"/>
          <p14:tracePt t="157596" x="6456363" y="4938713"/>
          <p14:tracePt t="157613" x="6465888" y="4938713"/>
          <p14:tracePt t="157630" x="6473825" y="4938713"/>
          <p14:tracePt t="158265" x="6438900" y="4938713"/>
          <p14:tracePt t="158274" x="6402388" y="4938713"/>
          <p14:tracePt t="158281" x="6340475" y="4938713"/>
          <p14:tracePt t="158298" x="6180138" y="4946650"/>
          <p14:tracePt t="158315" x="5938838" y="4983163"/>
          <p14:tracePt t="158331" x="5545138" y="5045075"/>
          <p14:tracePt t="158348" x="5000625" y="5160963"/>
          <p14:tracePt t="158365" x="4456113" y="5268913"/>
          <p14:tracePt t="158381" x="3938588" y="5367338"/>
          <p14:tracePt t="158398" x="3509963" y="5446713"/>
          <p14:tracePt t="158415" x="3205163" y="5518150"/>
          <p14:tracePt t="158431" x="2928938" y="5572125"/>
          <p14:tracePt t="158448" x="2687638" y="5616575"/>
          <p14:tracePt t="158465" x="2357438" y="5680075"/>
          <p14:tracePt t="158482" x="2160588" y="5697538"/>
          <p14:tracePt t="158499" x="2009775" y="5697538"/>
          <p14:tracePt t="158515" x="1884363" y="5697538"/>
          <p14:tracePt t="158532" x="1785938" y="5697538"/>
          <p14:tracePt t="158548" x="1697038" y="5697538"/>
          <p14:tracePt t="158565" x="1633538" y="5697538"/>
          <p14:tracePt t="158582" x="1581150" y="5697538"/>
          <p14:tracePt t="158599" x="1536700" y="5697538"/>
          <p14:tracePt t="158615" x="1500188" y="5697538"/>
          <p14:tracePt t="158632" x="1482725" y="5697538"/>
          <p14:tracePt t="158649" x="1473200" y="5697538"/>
          <p14:tracePt t="158665" x="1465263" y="5697538"/>
          <p14:tracePt t="161193" x="1455738" y="5697538"/>
          <p14:tracePt t="162722" x="1455738" y="5705475"/>
          <p14:tracePt t="162730" x="1465263" y="5705475"/>
          <p14:tracePt t="162741" x="1500188" y="5705475"/>
          <p14:tracePt t="162758" x="1562100" y="5705475"/>
          <p14:tracePt t="162774" x="1589088" y="5705475"/>
          <p14:tracePt t="162791" x="1598613" y="5705475"/>
          <p14:tracePt t="162866" x="1581150" y="5715000"/>
          <p14:tracePt t="162874" x="1527175" y="5732463"/>
          <p14:tracePt t="162882" x="1465263" y="5751513"/>
          <p14:tracePt t="162891" x="1401763" y="5759450"/>
          <p14:tracePt t="162908" x="1295400" y="5776913"/>
          <p14:tracePt t="162925" x="1169988" y="5803900"/>
          <p14:tracePt t="162941" x="1108075" y="5813425"/>
          <p14:tracePt t="162958" x="1071563" y="5813425"/>
          <p14:tracePt t="162975" x="1054100" y="5813425"/>
          <p14:tracePt t="163090" x="1062038" y="5795963"/>
          <p14:tracePt t="163098" x="1081088" y="5786438"/>
          <p14:tracePt t="163108" x="1116013" y="5759450"/>
          <p14:tracePt t="163125" x="1204913" y="5732463"/>
          <p14:tracePt t="163142" x="1357313" y="5688013"/>
          <p14:tracePt t="163159" x="1509713" y="5661025"/>
          <p14:tracePt t="163175" x="1625600" y="5643563"/>
          <p14:tracePt t="163192" x="1724025" y="5626100"/>
          <p14:tracePt t="163209" x="1785938" y="5616575"/>
          <p14:tracePt t="163226" x="1857375" y="5599113"/>
          <p14:tracePt t="163242" x="1919288" y="5589588"/>
          <p14:tracePt t="163259" x="1965325" y="5562600"/>
          <p14:tracePt t="163276" x="2027238" y="5545138"/>
          <p14:tracePt t="163292" x="2071688" y="5527675"/>
          <p14:tracePt t="163309" x="2125663" y="5500688"/>
          <p14:tracePt t="163326" x="2187575" y="5491163"/>
          <p14:tracePt t="163342" x="2259013" y="5473700"/>
          <p14:tracePt t="163359" x="2339975" y="5456238"/>
          <p14:tracePt t="163375" x="2428875" y="5446713"/>
          <p14:tracePt t="163392" x="2536825" y="5429250"/>
          <p14:tracePt t="163409" x="2660650" y="5402263"/>
          <p14:tracePt t="163409" x="2724150" y="5394325"/>
          <p14:tracePt t="163425" x="2884488" y="5384800"/>
          <p14:tracePt t="163442" x="3062288" y="5348288"/>
          <p14:tracePt t="163459" x="3251200" y="5330825"/>
          <p14:tracePt t="163476" x="3446463" y="5295900"/>
          <p14:tracePt t="163492" x="3625850" y="5268913"/>
          <p14:tracePt t="163509" x="3768725" y="5241925"/>
          <p14:tracePt t="163526" x="3840163" y="5232400"/>
          <p14:tracePt t="163543" x="3884613" y="5232400"/>
          <p14:tracePt t="163559" x="3919538" y="5232400"/>
          <p14:tracePt t="163576" x="3938588" y="5232400"/>
          <p14:tracePt t="163593" x="3965575" y="5232400"/>
          <p14:tracePt t="163610" x="4027488" y="5232400"/>
          <p14:tracePt t="163626" x="4098925" y="5232400"/>
          <p14:tracePt t="163643" x="4170363" y="5232400"/>
          <p14:tracePt t="163660" x="4251325" y="5232400"/>
          <p14:tracePt t="163676" x="4322763" y="5232400"/>
          <p14:tracePt t="163693" x="4429125" y="5224463"/>
          <p14:tracePt t="163710" x="4527550" y="5205413"/>
          <p14:tracePt t="163726" x="4616450" y="5205413"/>
          <p14:tracePt t="163743" x="4705350" y="5197475"/>
          <p14:tracePt t="163760" x="4786313" y="5187950"/>
          <p14:tracePt t="163777" x="4857750" y="5187950"/>
          <p14:tracePt t="163794" x="4946650" y="5187950"/>
          <p14:tracePt t="163810" x="5018088" y="5187950"/>
          <p14:tracePt t="163827" x="5099050" y="5187950"/>
          <p14:tracePt t="163844" x="5197475" y="5187950"/>
          <p14:tracePt t="163860" x="5295900" y="5187950"/>
          <p14:tracePt t="163877" x="5394325" y="5187950"/>
          <p14:tracePt t="163893" x="5491163" y="5187950"/>
          <p14:tracePt t="163910" x="5616575" y="5187950"/>
          <p14:tracePt t="163927" x="5741988" y="5187950"/>
          <p14:tracePt t="163944" x="5875338" y="5187950"/>
          <p14:tracePt t="163960" x="6000750" y="5187950"/>
          <p14:tracePt t="163977" x="6143625" y="5187950"/>
          <p14:tracePt t="163994" x="6323013" y="5180013"/>
          <p14:tracePt t="164011" x="6375400" y="5170488"/>
          <p14:tracePt t="164027" x="6402388" y="5160963"/>
          <p14:tracePt t="164043" x="6446838" y="5153025"/>
          <p14:tracePt t="164060" x="6491288" y="5143500"/>
          <p14:tracePt t="164077" x="6518275" y="5126038"/>
          <p14:tracePt t="164094" x="6545263" y="5116513"/>
          <p14:tracePt t="164111" x="6581775" y="5108575"/>
          <p14:tracePt t="164127" x="6599238" y="5099050"/>
          <p14:tracePt t="164144" x="6616700" y="5099050"/>
          <p14:tracePt t="164161" x="6634163" y="5099050"/>
          <p14:tracePt t="164178" x="6697663" y="5081588"/>
          <p14:tracePt t="164194" x="6724650" y="5072063"/>
          <p14:tracePt t="164211" x="6751638" y="5072063"/>
          <p14:tracePt t="164228" x="6777038" y="5072063"/>
          <p14:tracePt t="164244" x="6786563" y="5072063"/>
          <p14:tracePt t="164261" x="6804025" y="5072063"/>
          <p14:tracePt t="164418" x="6813550" y="5072063"/>
          <p14:tracePt t="164474" x="6786563" y="5089525"/>
          <p14:tracePt t="164482" x="6759575" y="5099050"/>
          <p14:tracePt t="164495" x="6732588" y="5108575"/>
          <p14:tracePt t="164512" x="6626225" y="5153025"/>
          <p14:tracePt t="164528" x="6483350" y="5205413"/>
          <p14:tracePt t="164545" x="6286500" y="5251450"/>
          <p14:tracePt t="164561" x="5697538" y="5375275"/>
          <p14:tracePt t="164578" x="5276850" y="5446713"/>
          <p14:tracePt t="164594" x="4919663" y="5527675"/>
          <p14:tracePt t="164611" x="4572000" y="5581650"/>
          <p14:tracePt t="164628" x="4322763" y="5608638"/>
          <p14:tracePt t="164645" x="4098925" y="5608638"/>
          <p14:tracePt t="164661" x="3875088" y="5608638"/>
          <p14:tracePt t="164678" x="3670300" y="5608638"/>
          <p14:tracePt t="164695" x="3517900" y="5608638"/>
          <p14:tracePt t="164711" x="3411538" y="5608638"/>
          <p14:tracePt t="164728" x="3340100" y="5616575"/>
          <p14:tracePt t="164745" x="3276600" y="5626100"/>
          <p14:tracePt t="164762" x="3170238" y="5653088"/>
          <p14:tracePt t="164778" x="3062288" y="5670550"/>
          <p14:tracePt t="164795" x="2928938" y="5697538"/>
          <p14:tracePt t="164812" x="2751138" y="5732463"/>
          <p14:tracePt t="164828" x="2536825" y="5768975"/>
          <p14:tracePt t="164845" x="2312988" y="5822950"/>
          <p14:tracePt t="164862" x="2089150" y="5857875"/>
          <p14:tracePt t="164878" x="1901825" y="5902325"/>
          <p14:tracePt t="164895" x="1731963" y="5938838"/>
          <p14:tracePt t="164912" x="1616075" y="5956300"/>
          <p14:tracePt t="164929" x="1562100" y="5965825"/>
          <p14:tracePt t="164945" x="1554163" y="5965825"/>
          <p14:tracePt t="165083" x="1544638" y="5965825"/>
          <p14:tracePt t="165091" x="1544638" y="5956300"/>
          <p14:tracePt t="165099" x="1544638" y="5946775"/>
          <p14:tracePt t="165113" x="1544638" y="5938838"/>
          <p14:tracePt t="165130" x="1544638" y="5884863"/>
          <p14:tracePt t="165146" x="1544638" y="5857875"/>
          <p14:tracePt t="165163" x="1554163" y="5840413"/>
          <p14:tracePt t="165180" x="1571625" y="5813425"/>
          <p14:tracePt t="165196" x="1581150" y="5795963"/>
          <p14:tracePt t="165213" x="1581150" y="5786438"/>
          <p14:tracePt t="165230" x="1581150" y="5776913"/>
          <p14:tracePt t="165247" x="1589088" y="5759450"/>
          <p14:tracePt t="165263" x="1598613" y="5759450"/>
          <p14:tracePt t="165280" x="1608138" y="5741988"/>
          <p14:tracePt t="165313" x="1616075" y="5732463"/>
          <p14:tracePt t="165330" x="1625600" y="5715000"/>
          <p14:tracePt t="165347" x="1643063" y="5715000"/>
          <p14:tracePt t="165363" x="1660525" y="5705475"/>
          <p14:tracePt t="165380" x="1687513" y="5697538"/>
          <p14:tracePt t="165397" x="1724025" y="5688013"/>
          <p14:tracePt t="165414" x="1758950" y="5680075"/>
          <p14:tracePt t="165430" x="1822450" y="5670550"/>
          <p14:tracePt t="165447" x="1874838" y="5661025"/>
          <p14:tracePt t="165464" x="1938338" y="5643563"/>
          <p14:tracePt t="165480" x="2017713" y="5634038"/>
          <p14:tracePt t="165497" x="2108200" y="5616575"/>
          <p14:tracePt t="165514" x="2224088" y="5589588"/>
          <p14:tracePt t="165531" x="2276475" y="5581650"/>
          <p14:tracePt t="165547" x="2322513" y="5581650"/>
          <p14:tracePt t="165564" x="2357438" y="5581650"/>
          <p14:tracePt t="165581" x="2401888" y="5581650"/>
          <p14:tracePt t="165597" x="2419350" y="5581650"/>
          <p14:tracePt t="165614" x="2455863" y="5581650"/>
          <p14:tracePt t="165631" x="2509838" y="5581650"/>
          <p14:tracePt t="165647" x="2554288" y="5581650"/>
          <p14:tracePt t="165664" x="2608263" y="5581650"/>
          <p14:tracePt t="165681" x="2652713" y="5581650"/>
          <p14:tracePt t="165698" x="2714625" y="5581650"/>
          <p14:tracePt t="165714" x="2768600" y="5581650"/>
          <p14:tracePt t="165731" x="2813050" y="5581650"/>
          <p14:tracePt t="165748" x="2874963" y="5581650"/>
          <p14:tracePt t="165764" x="2938463" y="5581650"/>
          <p14:tracePt t="165781" x="3009900" y="5581650"/>
          <p14:tracePt t="165798" x="3089275" y="5581650"/>
          <p14:tracePt t="165814" x="3197225" y="5572125"/>
          <p14:tracePt t="165831" x="3295650" y="5554663"/>
          <p14:tracePt t="165848" x="3419475" y="5545138"/>
          <p14:tracePt t="165864" x="3527425" y="5527675"/>
          <p14:tracePt t="165881" x="3608388" y="5500688"/>
          <p14:tracePt t="165898" x="3724275" y="5473700"/>
          <p14:tracePt t="165915" x="3776663" y="5473700"/>
          <p14:tracePt t="165931" x="3840163" y="5456238"/>
          <p14:tracePt t="165948" x="3875088" y="5456238"/>
          <p14:tracePt t="165965" x="3902075" y="5456238"/>
          <p14:tracePt t="165981" x="3919538" y="5456238"/>
          <p14:tracePt t="165998" x="3946525" y="5456238"/>
          <p14:tracePt t="166015" x="3956050" y="5456238"/>
          <p14:tracePt t="166031" x="3973513" y="5456238"/>
          <p14:tracePt t="166048" x="3983038" y="5456238"/>
          <p14:tracePt t="166065" x="4000500" y="5456238"/>
          <p14:tracePt t="166081" x="4037013" y="5456238"/>
          <p14:tracePt t="166098" x="4071938" y="5456238"/>
          <p14:tracePt t="166115" x="4098925" y="5456238"/>
          <p14:tracePt t="166132" x="4125913" y="5456238"/>
          <p14:tracePt t="166148" x="4170363" y="5473700"/>
          <p14:tracePt t="166165" x="4197350" y="5483225"/>
          <p14:tracePt t="166181" x="4232275" y="5483225"/>
          <p14:tracePt t="166198" x="4286250" y="5491163"/>
          <p14:tracePt t="166215" x="4313238" y="5500688"/>
          <p14:tracePt t="166231" x="4330700" y="5510213"/>
          <p14:tracePt t="166248" x="4340225" y="5510213"/>
          <p14:tracePt t="166458" x="4357688" y="5518150"/>
          <p14:tracePt t="166466" x="4367213" y="5527675"/>
          <p14:tracePt t="166474" x="4394200" y="5537200"/>
          <p14:tracePt t="166482" x="4419600" y="5545138"/>
          <p14:tracePt t="166499" x="4446588" y="5554663"/>
          <p14:tracePt t="166515" x="4473575" y="5554663"/>
          <p14:tracePt t="166532" x="4483100" y="5554663"/>
          <p14:tracePt t="167250" x="4491038" y="5554663"/>
          <p14:tracePt t="167258" x="4510088" y="5554663"/>
          <p14:tracePt t="167267" x="4537075" y="5554663"/>
          <p14:tracePt t="167284" x="4581525" y="5554663"/>
          <p14:tracePt t="167300" x="4660900" y="5554663"/>
          <p14:tracePt t="167317" x="4714875" y="5554663"/>
          <p14:tracePt t="167334" x="4741863" y="5554663"/>
          <p14:tracePt t="167351" x="4768850" y="5554663"/>
          <p14:tracePt t="167367" x="4786313" y="5554663"/>
          <p14:tracePt t="167384" x="4803775" y="5554663"/>
          <p14:tracePt t="167401" x="4840288" y="5554663"/>
          <p14:tracePt t="167417" x="4875213" y="5554663"/>
          <p14:tracePt t="167434" x="4946650" y="5554663"/>
          <p14:tracePt t="167451" x="4983163" y="5554663"/>
          <p14:tracePt t="167467" x="5018088" y="5554663"/>
          <p14:tracePt t="167484" x="5054600" y="5545138"/>
          <p14:tracePt t="167501" x="5081588" y="5545138"/>
          <p14:tracePt t="167518" x="5126038" y="5545138"/>
          <p14:tracePt t="167534" x="5160963" y="5545138"/>
          <p14:tracePt t="167551" x="5180013" y="5545138"/>
          <p14:tracePt t="167568" x="5197475" y="5545138"/>
          <p14:tracePt t="167584" x="5224463" y="5545138"/>
          <p14:tracePt t="167601" x="5259388" y="5545138"/>
          <p14:tracePt t="167618" x="5348288" y="5545138"/>
          <p14:tracePt t="167635" x="5438775" y="5562600"/>
          <p14:tracePt t="167651" x="5518150" y="5572125"/>
          <p14:tracePt t="167668" x="5616575" y="5589588"/>
          <p14:tracePt t="167685" x="5688013" y="5608638"/>
          <p14:tracePt t="167701" x="5768975" y="5626100"/>
          <p14:tracePt t="167718" x="5857875" y="5626100"/>
          <p14:tracePt t="167735" x="5956300" y="5626100"/>
          <p14:tracePt t="167752" x="6045200" y="5626100"/>
          <p14:tracePt t="167768" x="6126163" y="5626100"/>
          <p14:tracePt t="167785" x="6180138" y="5626100"/>
          <p14:tracePt t="167802" x="6205538" y="5626100"/>
          <p14:tracePt t="167818" x="6242050" y="5626100"/>
          <p14:tracePt t="167835" x="6251575" y="5626100"/>
          <p14:tracePt t="167868" x="6259513" y="5616575"/>
          <p14:tracePt t="167885" x="6269038" y="5616575"/>
          <p14:tracePt t="167915" x="6276975" y="5616575"/>
          <p14:tracePt t="167931" x="6286500" y="5616575"/>
          <p14:tracePt t="167947" x="6296025" y="5616575"/>
          <p14:tracePt t="167963" x="6313488" y="5616575"/>
          <p14:tracePt t="167971" x="6330950" y="5616575"/>
          <p14:tracePt t="167986" x="6348413" y="5616575"/>
          <p14:tracePt t="168002" x="6384925" y="5616575"/>
          <p14:tracePt t="168019" x="6419850" y="5616575"/>
          <p14:tracePt t="168036" x="6446838" y="5616575"/>
          <p14:tracePt t="168052" x="6465888" y="5616575"/>
          <p14:tracePt t="168069" x="6473825" y="5616575"/>
          <p14:tracePt t="168086" x="6491288" y="5616575"/>
          <p14:tracePt t="168102" x="6500813" y="5616575"/>
          <p14:tracePt t="168119" x="6518275" y="5616575"/>
          <p14:tracePt t="168136" x="6537325" y="5599113"/>
          <p14:tracePt t="168875" x="6510338" y="5608638"/>
          <p14:tracePt t="168883" x="6438900" y="5608638"/>
          <p14:tracePt t="168891" x="6330950" y="5608638"/>
          <p14:tracePt t="168904" x="6242050" y="5608638"/>
          <p14:tracePt t="168921" x="6027738" y="5608638"/>
          <p14:tracePt t="168938" x="5705475" y="5634038"/>
          <p14:tracePt t="168955" x="5037138" y="5643563"/>
          <p14:tracePt t="168971" x="4633913" y="5680075"/>
          <p14:tracePt t="168988" x="4187825" y="5751513"/>
          <p14:tracePt t="169005" x="3822700" y="5795963"/>
          <p14:tracePt t="169022" x="3517900" y="5857875"/>
          <p14:tracePt t="169038" x="3276600" y="5902325"/>
          <p14:tracePt t="169054" x="3108325" y="5929313"/>
          <p14:tracePt t="169072" x="2973388" y="5965825"/>
          <p14:tracePt t="169088" x="2830513" y="5983288"/>
          <p14:tracePt t="169105" x="2741613" y="6010275"/>
          <p14:tracePt t="169122" x="2633663" y="6027738"/>
          <p14:tracePt t="169139" x="2438400" y="6072188"/>
          <p14:tracePt t="169155" x="2276475" y="6099175"/>
          <p14:tracePt t="169172" x="2098675" y="6143625"/>
          <p14:tracePt t="169188" x="1938338" y="6170613"/>
          <p14:tracePt t="169205" x="1785938" y="6205538"/>
          <p14:tracePt t="169222" x="1652588" y="6232525"/>
          <p14:tracePt t="169239" x="1527175" y="6251575"/>
          <p14:tracePt t="169255" x="1428750" y="6276975"/>
          <p14:tracePt t="169272" x="1366838" y="6276975"/>
          <p14:tracePt t="169289" x="1330325" y="6276975"/>
          <p14:tracePt t="169305" x="1312863" y="6276975"/>
          <p14:tracePt t="169322" x="1303338" y="6276975"/>
          <p14:tracePt t="169419" x="1303338" y="6259513"/>
          <p14:tracePt t="169427" x="1322388" y="6251575"/>
          <p14:tracePt t="169439" x="1339850" y="6232525"/>
          <p14:tracePt t="169456" x="1393825" y="6205538"/>
          <p14:tracePt t="169472" x="1446213" y="6197600"/>
          <p14:tracePt t="169489" x="1500188" y="6170613"/>
          <p14:tracePt t="169506" x="1571625" y="6153150"/>
          <p14:tracePt t="169523" x="1652588" y="6126163"/>
          <p14:tracePt t="169539" x="1731963" y="6108700"/>
          <p14:tracePt t="169556" x="1830388" y="6089650"/>
          <p14:tracePt t="169573" x="1919288" y="6081713"/>
          <p14:tracePt t="169589" x="2044700" y="6072188"/>
          <p14:tracePt t="169606" x="2187575" y="6072188"/>
          <p14:tracePt t="169623" x="2303463" y="6072188"/>
          <p14:tracePt t="169639" x="2401888" y="6072188"/>
          <p14:tracePt t="169656" x="2562225" y="6054725"/>
          <p14:tracePt t="169673" x="2697163" y="6027738"/>
          <p14:tracePt t="169690" x="2822575" y="6000750"/>
          <p14:tracePt t="169707" x="2973388" y="5973763"/>
          <p14:tracePt t="169723" x="3027363" y="5965825"/>
          <p14:tracePt t="169740" x="3098800" y="5946775"/>
          <p14:tracePt t="169756" x="3179763" y="5929313"/>
          <p14:tracePt t="169773" x="3241675" y="5919788"/>
          <p14:tracePt t="169790" x="3330575" y="5911850"/>
          <p14:tracePt t="169807" x="3394075" y="5894388"/>
          <p14:tracePt t="169823" x="3455988" y="5875338"/>
          <p14:tracePt t="169839" x="3490913" y="5875338"/>
          <p14:tracePt t="169856" x="3509963" y="5875338"/>
          <p14:tracePt t="169873" x="3517900" y="5875338"/>
          <p14:tracePt t="169890" x="3527425" y="5867400"/>
          <p14:tracePt t="169962" x="3536950" y="5857875"/>
          <p14:tracePt t="169970" x="3544888" y="5857875"/>
          <p14:tracePt t="169995" x="3554413" y="5848350"/>
          <p14:tracePt t="170756" x="3562350" y="5848350"/>
          <p14:tracePt t="170763" x="3608388" y="5848350"/>
          <p14:tracePt t="170775" x="3670300" y="5848350"/>
          <p14:tracePt t="170792" x="3759200" y="5867400"/>
          <p14:tracePt t="170809" x="3848100" y="5884863"/>
          <p14:tracePt t="170826" x="3929063" y="5894388"/>
          <p14:tracePt t="170842" x="3973513" y="5902325"/>
          <p14:tracePt t="170859" x="4027488" y="5902325"/>
          <p14:tracePt t="170876" x="4062413" y="5902325"/>
          <p14:tracePt t="170892" x="4116388" y="5902325"/>
          <p14:tracePt t="170909" x="4152900" y="5902325"/>
          <p14:tracePt t="170926" x="4214813" y="5902325"/>
          <p14:tracePt t="170942" x="4276725" y="5902325"/>
          <p14:tracePt t="170959" x="4348163" y="5902325"/>
          <p14:tracePt t="170976" x="4394200" y="5894388"/>
          <p14:tracePt t="171115" x="4402138" y="5894388"/>
          <p14:tracePt t="171123" x="4419600" y="5884863"/>
          <p14:tracePt t="171131" x="4473575" y="5875338"/>
          <p14:tracePt t="171142" x="4527550" y="5867400"/>
          <p14:tracePt t="171159" x="4589463" y="5857875"/>
          <p14:tracePt t="171176" x="4643438" y="5840413"/>
          <p14:tracePt t="171192" x="4687888" y="5830888"/>
          <p14:tracePt t="171209" x="4714875" y="5830888"/>
          <p14:tracePt t="171226" x="4724400" y="5830888"/>
          <p14:tracePt t="171275" x="4724400" y="5822950"/>
          <p14:tracePt t="171355" x="4741863" y="5822950"/>
          <p14:tracePt t="171363" x="4795838" y="5822950"/>
          <p14:tracePt t="171371" x="4875213" y="5822950"/>
          <p14:tracePt t="171379" x="4956175" y="5822950"/>
          <p14:tracePt t="171393" x="5027613" y="5822950"/>
          <p14:tracePt t="171410" x="5133975" y="5822950"/>
          <p14:tracePt t="171426" x="5205413" y="5822950"/>
          <p14:tracePt t="171443" x="5268913" y="5822950"/>
          <p14:tracePt t="171460" x="5286375" y="5822950"/>
          <p14:tracePt t="171476" x="5322888" y="5822950"/>
          <p14:tracePt t="171493" x="5394325" y="5813425"/>
          <p14:tracePt t="171510" x="5491163" y="5803900"/>
          <p14:tracePt t="171526" x="5626100" y="5803900"/>
          <p14:tracePt t="171543" x="5705475" y="5803900"/>
          <p14:tracePt t="171560" x="5786438" y="5803900"/>
          <p14:tracePt t="171577" x="5813425" y="5803900"/>
          <p14:tracePt t="171593" x="5840413" y="5803900"/>
          <p14:tracePt t="171610" x="5857875" y="5803900"/>
          <p14:tracePt t="171627" x="5938838" y="5803900"/>
          <p14:tracePt t="171643" x="5991225" y="5803900"/>
          <p14:tracePt t="171660" x="6045200" y="5803900"/>
          <p14:tracePt t="171677" x="6081713" y="5803900"/>
          <p14:tracePt t="171693" x="6089650" y="5803900"/>
          <p14:tracePt t="171710" x="6099175" y="5803900"/>
          <p14:tracePt t="171727" x="6134100" y="5776913"/>
          <p14:tracePt t="171744" x="6153150" y="5759450"/>
          <p14:tracePt t="171779" x="6153150" y="5741988"/>
          <p14:tracePt t="171795" x="6153150" y="5732463"/>
          <p14:tracePt t="171835" x="6153150" y="5715000"/>
          <p14:tracePt t="171843" x="6153150" y="5705475"/>
          <p14:tracePt t="171883" x="6153150" y="5688013"/>
          <p14:tracePt t="171931" x="6153150" y="5680075"/>
          <p14:tracePt t="171939" x="6153150" y="5661025"/>
          <p14:tracePt t="171947" x="6153150" y="5653088"/>
          <p14:tracePt t="171961" x="6153150" y="5643563"/>
          <p14:tracePt t="171977" x="6153150" y="5634038"/>
          <p14:tracePt t="171994" x="6153150" y="5616575"/>
          <p14:tracePt t="172011" x="6153150" y="5599113"/>
          <p14:tracePt t="172067" x="6153150" y="5589588"/>
          <p14:tracePt t="172075" x="6153150" y="5581650"/>
          <p14:tracePt t="172083" x="6153150" y="5554663"/>
          <p14:tracePt t="172094" x="6153150" y="5537200"/>
          <p14:tracePt t="172111" x="6153150" y="5527675"/>
          <p14:tracePt t="172187" x="6153150" y="5518150"/>
          <p14:tracePt t="172411" x="6153150" y="5537200"/>
          <p14:tracePt t="172419" x="6153150" y="5554663"/>
          <p14:tracePt t="172428" x="6134100" y="5581650"/>
          <p14:tracePt t="172445" x="6072188" y="5616575"/>
          <p14:tracePt t="172462" x="6045200" y="5653088"/>
          <p14:tracePt t="172479" x="6018213" y="5670550"/>
          <p14:tracePt t="172495" x="6010275" y="5680075"/>
          <p14:tracePt t="172529" x="5983288" y="5688013"/>
          <p14:tracePt t="172700" x="5973763" y="5697538"/>
          <p14:tracePt t="172708" x="5956300" y="5705475"/>
          <p14:tracePt t="172716" x="5946775" y="5705475"/>
          <p14:tracePt t="172730" x="5938838" y="5732463"/>
          <p14:tracePt t="172746" x="5776913" y="5786438"/>
          <p14:tracePt t="172763" x="5419725" y="5867400"/>
          <p14:tracePt t="172780" x="5180013" y="5919788"/>
          <p14:tracePt t="172796" x="4946650" y="5965825"/>
          <p14:tracePt t="172813" x="4732338" y="6000750"/>
          <p14:tracePt t="172830" x="4527550" y="6010275"/>
          <p14:tracePt t="172847" x="4295775" y="6010275"/>
          <p14:tracePt t="172863" x="4081463" y="6010275"/>
          <p14:tracePt t="172880" x="3840163" y="6018213"/>
          <p14:tracePt t="172897" x="3643313" y="6018213"/>
          <p14:tracePt t="172913" x="3490913" y="6018213"/>
          <p14:tracePt t="172916" x="3438525" y="6018213"/>
          <p14:tracePt t="172930" x="3394075" y="6018213"/>
          <p14:tracePt t="172947" x="3313113" y="6018213"/>
          <p14:tracePt t="172964" x="3268663" y="6018213"/>
          <p14:tracePt t="172980" x="3187700" y="6018213"/>
          <p14:tracePt t="172997" x="3108325" y="6018213"/>
          <p14:tracePt t="173014" x="3009900" y="6018213"/>
          <p14:tracePt t="173030" x="2938463" y="6018213"/>
          <p14:tracePt t="173047" x="2894013" y="6018213"/>
          <p14:tracePt t="173063" x="2840038" y="6018213"/>
          <p14:tracePt t="173080" x="2795588" y="6018213"/>
          <p14:tracePt t="173097" x="2776538" y="6018213"/>
          <p14:tracePt t="173114" x="2759075" y="6018213"/>
          <p14:tracePt t="173372" x="2786063" y="6018213"/>
          <p14:tracePt t="173380" x="2840038" y="6018213"/>
          <p14:tracePt t="173388" x="2894013" y="6018213"/>
          <p14:tracePt t="173398" x="2919413" y="6018213"/>
          <p14:tracePt t="173415" x="2982913" y="6027738"/>
          <p14:tracePt t="173431" x="3017838" y="6027738"/>
          <p14:tracePt t="173448" x="3044825" y="6027738"/>
          <p14:tracePt t="173465" x="3062288" y="6027738"/>
          <p14:tracePt t="173481" x="3071813" y="6027738"/>
          <p14:tracePt t="173498" x="3081338" y="6027738"/>
          <p14:tracePt t="173540" x="3089275" y="6027738"/>
          <p14:tracePt t="173556" x="3098800" y="6027738"/>
          <p14:tracePt t="173564" x="3108325" y="6027738"/>
          <p14:tracePt t="173572" x="3116263" y="6027738"/>
          <p14:tracePt t="173581" x="3133725" y="6037263"/>
          <p14:tracePt t="173598" x="3179763" y="6037263"/>
          <p14:tracePt t="173615" x="3224213" y="6054725"/>
          <p14:tracePt t="173632" x="3286125" y="6072188"/>
          <p14:tracePt t="173648" x="3348038" y="6072188"/>
          <p14:tracePt t="173665" x="3446463" y="6072188"/>
          <p14:tracePt t="173682" x="3544888" y="6072188"/>
          <p14:tracePt t="173698" x="3633788" y="6072188"/>
          <p14:tracePt t="173716" x="3705225" y="6072188"/>
          <p14:tracePt t="173732" x="3741738" y="6072188"/>
          <p14:tracePt t="173749" x="3768725" y="6072188"/>
          <p14:tracePt t="173765" x="3786188" y="6072188"/>
          <p14:tracePt t="176268" x="3840163" y="6072188"/>
          <p14:tracePt t="176276" x="3902075" y="6081713"/>
          <p14:tracePt t="176287" x="3973513" y="6089650"/>
          <p14:tracePt t="176304" x="4133850" y="6089650"/>
          <p14:tracePt t="176321" x="4330700" y="6089650"/>
          <p14:tracePt t="176338" x="4483100" y="6089650"/>
          <p14:tracePt t="176354" x="4643438" y="6081713"/>
          <p14:tracePt t="176371" x="4776788" y="6062663"/>
          <p14:tracePt t="176388" x="4919663" y="6045200"/>
          <p14:tracePt t="176404" x="5027613" y="6018213"/>
          <p14:tracePt t="176421" x="5099050" y="6010275"/>
          <p14:tracePt t="176438" x="5197475" y="6010275"/>
          <p14:tracePt t="176454" x="5268913" y="6010275"/>
          <p14:tracePt t="176471" x="5330825" y="6010275"/>
          <p14:tracePt t="176488" x="5375275" y="6010275"/>
          <p14:tracePt t="176505" x="5419725" y="6010275"/>
          <p14:tracePt t="176521" x="5446713" y="6010275"/>
          <p14:tracePt t="176538" x="5491163" y="6010275"/>
          <p14:tracePt t="176555" x="5554663" y="5973763"/>
          <p14:tracePt t="176572" x="5589588" y="5956300"/>
          <p14:tracePt t="176588" x="5608638" y="5956300"/>
          <p14:tracePt t="176644" x="5608638" y="5946775"/>
          <p14:tracePt t="176660" x="5608638" y="5956300"/>
          <p14:tracePt t="176692" x="5608638" y="5965825"/>
          <p14:tracePt t="176876" x="5562600" y="5973763"/>
          <p14:tracePt t="176884" x="5483225" y="5991225"/>
          <p14:tracePt t="176892" x="5367338" y="6000750"/>
          <p14:tracePt t="176905" x="5224463" y="6000750"/>
          <p14:tracePt t="176922" x="4840288" y="6018213"/>
          <p14:tracePt t="176938" x="4518025" y="6062663"/>
          <p14:tracePt t="176955" x="4268788" y="6116638"/>
          <p14:tracePt t="176972" x="3919538" y="6180138"/>
          <p14:tracePt t="176989" x="3705225" y="6180138"/>
          <p14:tracePt t="177005" x="3500438" y="6180138"/>
          <p14:tracePt t="177022" x="3340100" y="6180138"/>
          <p14:tracePt t="177039" x="3160713" y="6170613"/>
          <p14:tracePt t="177055" x="3027363" y="6161088"/>
          <p14:tracePt t="177072" x="2857500" y="6161088"/>
          <p14:tracePt t="177089" x="2633663" y="6161088"/>
          <p14:tracePt t="177105" x="2446338" y="6161088"/>
          <p14:tracePt t="177122" x="2268538" y="6170613"/>
          <p14:tracePt t="177139" x="2071688" y="6205538"/>
          <p14:tracePt t="177156" x="1812925" y="6269038"/>
          <p14:tracePt t="177172" x="1679575" y="6296025"/>
          <p14:tracePt t="177189" x="1562100" y="6313488"/>
          <p14:tracePt t="177206" x="1473200" y="6348413"/>
          <p14:tracePt t="177222" x="1419225" y="6375400"/>
          <p14:tracePt t="177239" x="1401763" y="6375400"/>
          <p14:tracePt t="177460" x="1438275" y="6375400"/>
          <p14:tracePt t="177468" x="1527175" y="6375400"/>
          <p14:tracePt t="177476" x="1616075" y="6375400"/>
          <p14:tracePt t="177490" x="1714500" y="6375400"/>
          <p14:tracePt t="177506" x="1893888" y="6375400"/>
          <p14:tracePt t="177523" x="2071688" y="6375400"/>
          <p14:tracePt t="177540" x="2251075" y="6375400"/>
          <p14:tracePt t="177556" x="2322513" y="6375400"/>
          <p14:tracePt t="177573" x="2374900" y="6375400"/>
          <p14:tracePt t="177590" x="2428875" y="6375400"/>
          <p14:tracePt t="177607" x="2517775" y="6375400"/>
          <p14:tracePt t="177623" x="2608263" y="6375400"/>
          <p14:tracePt t="177640" x="2697163" y="6375400"/>
          <p14:tracePt t="177657" x="2776538" y="6375400"/>
          <p14:tracePt t="177673" x="2830513" y="6375400"/>
          <p14:tracePt t="177690" x="2884488" y="6375400"/>
          <p14:tracePt t="177707" x="2938463" y="6375400"/>
          <p14:tracePt t="177723" x="3017838" y="6375400"/>
          <p14:tracePt t="177740" x="3062288" y="6375400"/>
          <p14:tracePt t="177757" x="3108325" y="6375400"/>
          <p14:tracePt t="177774" x="3170238" y="6357938"/>
          <p14:tracePt t="177790" x="3197225" y="6357938"/>
          <p14:tracePt t="177807" x="3232150" y="6357938"/>
          <p14:tracePt t="177824" x="3251200" y="6357938"/>
          <p14:tracePt t="177840" x="3295650" y="6357938"/>
          <p14:tracePt t="177857" x="3340100" y="6357938"/>
          <p14:tracePt t="177874" x="3394075" y="6357938"/>
          <p14:tracePt t="177890" x="3465513" y="6357938"/>
          <p14:tracePt t="177907" x="3527425" y="6357938"/>
          <p14:tracePt t="177908" x="3562350" y="6357938"/>
          <p14:tracePt t="177924" x="3643313" y="6357938"/>
          <p14:tracePt t="177941" x="3741738" y="6357938"/>
          <p14:tracePt t="177957" x="3830638" y="6357938"/>
          <p14:tracePt t="177974" x="3875088" y="6357938"/>
          <p14:tracePt t="177991" x="3929063" y="6357938"/>
          <p14:tracePt t="178007" x="3990975" y="6357938"/>
          <p14:tracePt t="178024" x="4037013" y="6357938"/>
          <p14:tracePt t="178041" x="4089400" y="6357938"/>
          <p14:tracePt t="178057" x="4160838" y="6357938"/>
          <p14:tracePt t="178074" x="4214813" y="6357938"/>
          <p14:tracePt t="178091" x="4251325" y="6357938"/>
          <p14:tracePt t="178108" x="4295775" y="6357938"/>
          <p14:tracePt t="178124" x="4322763" y="6357938"/>
          <p14:tracePt t="178141" x="4340225" y="6357938"/>
          <p14:tracePt t="179725" x="4295775" y="6357938"/>
          <p14:tracePt t="179733" x="4187825" y="6357938"/>
          <p14:tracePt t="179745" x="4081463" y="6357938"/>
          <p14:tracePt t="179762" x="3848100" y="6367463"/>
          <p14:tracePt t="179779" x="3670300" y="6384925"/>
          <p14:tracePt t="179795" x="3527425" y="6402388"/>
          <p14:tracePt t="179812" x="3411538" y="6429375"/>
          <p14:tracePt t="179829" x="3330575" y="6446838"/>
          <p14:tracePt t="179845" x="3322638" y="6446838"/>
          <p14:tracePt t="179879" x="3303588" y="6446838"/>
          <p14:tracePt t="179973" x="3295650" y="6446838"/>
          <p14:tracePt t="179981" x="3286125" y="6446838"/>
          <p14:tracePt t="179989" x="3276600" y="6446838"/>
          <p14:tracePt t="179997" x="3259138" y="6446838"/>
          <p14:tracePt t="180012" x="3232150" y="6438900"/>
          <p14:tracePt t="180029" x="3187700" y="6429375"/>
          <p14:tracePt t="180045" x="3133725" y="6429375"/>
          <p14:tracePt t="180062" x="3081338" y="6429375"/>
          <p14:tracePt t="180079" x="3027363" y="6429375"/>
          <p14:tracePt t="180095" x="3009900" y="6429375"/>
          <p14:tracePt t="180112" x="2990850" y="6429375"/>
          <p14:tracePt t="180205" x="3017838" y="6429375"/>
          <p14:tracePt t="180213" x="3081338" y="6429375"/>
          <p14:tracePt t="180221" x="3179763" y="6429375"/>
          <p14:tracePt t="180229" x="3286125" y="6429375"/>
          <p14:tracePt t="180246" x="3544888" y="6429375"/>
          <p14:tracePt t="180263" x="3813175" y="6429375"/>
          <p14:tracePt t="180279" x="4071938" y="6429375"/>
          <p14:tracePt t="180296" x="4340225" y="6429375"/>
          <p14:tracePt t="180313" x="4598988" y="6429375"/>
          <p14:tracePt t="180329" x="4830763" y="6429375"/>
          <p14:tracePt t="180346" x="5062538" y="6429375"/>
          <p14:tracePt t="180363" x="5259388" y="6411913"/>
          <p14:tracePt t="180379" x="5303838" y="6375400"/>
          <p14:tracePt t="180396" x="5322888" y="6357938"/>
          <p14:tracePt t="180413" x="5322888" y="6330950"/>
          <p14:tracePt t="180429" x="5322888" y="6323013"/>
          <p14:tracePt t="180446" x="5322888" y="6296025"/>
          <p14:tracePt t="180492" x="5322888" y="6276975"/>
          <p14:tracePt t="180853" x="5313363" y="6276975"/>
          <p14:tracePt t="180869" x="5241925" y="6259513"/>
          <p14:tracePt t="180877" x="5153025" y="6259513"/>
          <p14:tracePt t="180885" x="5000625" y="6276975"/>
          <p14:tracePt t="180897" x="4875213" y="6286500"/>
          <p14:tracePt t="180914" x="4581525" y="6296025"/>
          <p14:tracePt t="180931" x="4214813" y="6296025"/>
          <p14:tracePt t="180947" x="3894138" y="6330950"/>
          <p14:tracePt t="180964" x="3652838" y="6367463"/>
          <p14:tracePt t="180981" x="3554413" y="6384925"/>
          <p14:tracePt t="180998" x="3429000" y="6411913"/>
          <p14:tracePt t="181014" x="3295650" y="6438900"/>
          <p14:tracePt t="181031" x="3143250" y="6465888"/>
          <p14:tracePt t="181048" x="3000375" y="6473825"/>
          <p14:tracePt t="181065" x="2847975" y="6473825"/>
          <p14:tracePt t="181081" x="2697163" y="6491288"/>
          <p14:tracePt t="181098" x="2616200" y="6491288"/>
          <p14:tracePt t="181115" x="2544763" y="6491288"/>
          <p14:tracePt t="181132" x="2490788" y="6491288"/>
          <p14:tracePt t="181149" x="2428875" y="6491288"/>
          <p14:tracePt t="181165" x="2251075" y="6491288"/>
          <p14:tracePt t="181182" x="2071688" y="6491288"/>
          <p14:tracePt t="181198" x="1901825" y="6491288"/>
          <p14:tracePt t="181215" x="1741488" y="6510338"/>
          <p14:tracePt t="181232" x="1633538" y="6527800"/>
          <p14:tracePt t="181525" x="2133600" y="6518275"/>
          <p14:tracePt t="181533" x="2197100" y="6518275"/>
          <p14:tracePt t="181549" x="2303463" y="6518275"/>
          <p14:tracePt t="181566" x="2384425" y="6518275"/>
          <p14:tracePt t="181583" x="2428875" y="6518275"/>
          <p14:tracePt t="181599" x="2473325" y="6518275"/>
          <p14:tracePt t="181616" x="2527300" y="6518275"/>
          <p14:tracePt t="181633" x="2589213" y="6518275"/>
          <p14:tracePt t="181649" x="2670175" y="6518275"/>
          <p14:tracePt t="181666" x="2768600" y="6518275"/>
          <p14:tracePt t="181683" x="2867025" y="6518275"/>
          <p14:tracePt t="181700" x="2982913" y="6510338"/>
          <p14:tracePt t="181716" x="3054350" y="6510338"/>
          <p14:tracePt t="181733" x="3116263" y="6500813"/>
          <p14:tracePt t="181750" x="3133725" y="6500813"/>
          <p14:tracePt t="181766" x="3160713" y="6491288"/>
          <p14:tracePt t="181783" x="3170238" y="6491288"/>
          <p14:tracePt t="181800" x="3179763" y="6483350"/>
          <p14:tracePt t="181816" x="3214688" y="6473825"/>
          <p14:tracePt t="181833" x="3276600" y="6473825"/>
          <p14:tracePt t="181850" x="3348038" y="6473825"/>
          <p14:tracePt t="181866" x="3446463" y="6473825"/>
          <p14:tracePt t="181883" x="3517900" y="6473825"/>
          <p14:tracePt t="181900" x="3616325" y="6473825"/>
          <p14:tracePt t="181917" x="3751263" y="6473825"/>
          <p14:tracePt t="181933" x="3840163" y="6473825"/>
          <p14:tracePt t="181950" x="3929063" y="6473825"/>
          <p14:tracePt t="181966" x="4027488" y="6473825"/>
          <p14:tracePt t="181983" x="4108450" y="6473825"/>
          <p14:tracePt t="182000" x="4187825" y="6473825"/>
          <p14:tracePt t="182016" x="4259263" y="6473825"/>
          <p14:tracePt t="182033" x="4330700" y="6473825"/>
          <p14:tracePt t="182050" x="4375150" y="6473825"/>
          <p14:tracePt t="182066" x="4394200" y="6473825"/>
          <p14:tracePt t="182083" x="4402138" y="6473825"/>
          <p14:tracePt t="188815" x="4394200" y="6473825"/>
          <p14:tracePt t="188823" x="4384675" y="6473825"/>
          <p14:tracePt t="188983" x="4375150" y="6473825"/>
          <p14:tracePt t="216564" x="4367213" y="6473825"/>
          <p14:tracePt t="216572" x="4357688" y="6473825"/>
          <p14:tracePt t="216580" x="4313238" y="6473825"/>
          <p14:tracePt t="216593" x="4224338" y="6456363"/>
          <p14:tracePt t="216610" x="3938588" y="6259513"/>
          <p14:tracePt t="216627" x="3348038" y="5581650"/>
          <p14:tracePt t="216643" x="1847850" y="3732213"/>
          <p14:tracePt t="216660" x="347663" y="2224088"/>
        </p14:tracePtLst>
      </p14:laserTraceLst>
    </p:ext>
  </p:extLs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599" y="135128"/>
            <a:ext cx="7215658" cy="566822"/>
          </a:xfrm>
          <a:prstGeom prst="rect">
            <a:avLst/>
          </a:prstGeom>
        </p:spPr>
        <p:txBody>
          <a:bodyPr vert="horz" wrap="square" lIns="0" tIns="12700" rIns="0" bIns="0" rtlCol="0" anchor="t">
            <a:spAutoFit/>
          </a:bodyPr>
          <a:lstStyle/>
          <a:p>
            <a:pPr marL="12700">
              <a:spcBef>
                <a:spcPts val="100"/>
              </a:spcBef>
            </a:pPr>
            <a:r>
              <a:rPr spc="-145" dirty="0"/>
              <a:t>Cloud-based </a:t>
            </a:r>
            <a:r>
              <a:rPr spc="-140" dirty="0"/>
              <a:t>database</a:t>
            </a:r>
            <a:r>
              <a:rPr spc="-415" dirty="0"/>
              <a:t> </a:t>
            </a:r>
            <a:r>
              <a:rPr spc="-145" dirty="0"/>
              <a:t>solutions</a:t>
            </a:r>
          </a:p>
        </p:txBody>
      </p:sp>
      <p:sp>
        <p:nvSpPr>
          <p:cNvPr id="7" name="object 7"/>
          <p:cNvSpPr txBox="1"/>
          <p:nvPr/>
        </p:nvSpPr>
        <p:spPr>
          <a:xfrm>
            <a:off x="2133600" y="1295401"/>
            <a:ext cx="6781801" cy="2913745"/>
          </a:xfrm>
          <a:prstGeom prst="rect">
            <a:avLst/>
          </a:prstGeom>
        </p:spPr>
        <p:txBody>
          <a:bodyPr vert="horz" wrap="square" lIns="0" tIns="61594" rIns="0" bIns="0" rtlCol="0">
            <a:spAutoFit/>
          </a:bodyPr>
          <a:lstStyle/>
          <a:p>
            <a:pPr marL="12700" marR="560070" indent="-457200" algn="just">
              <a:lnSpc>
                <a:spcPct val="90000"/>
              </a:lnSpc>
              <a:spcBef>
                <a:spcPts val="515"/>
              </a:spcBef>
              <a:buClr>
                <a:schemeClr val="accent1"/>
              </a:buClr>
              <a:buSzPct val="80000"/>
              <a:buFont typeface="Wingdings 3" charset="2"/>
              <a:buChar char=""/>
            </a:pPr>
            <a:r>
              <a:rPr sz="2400" spc="-40" dirty="0">
                <a:solidFill>
                  <a:schemeClr val="tx1">
                    <a:lumMod val="75000"/>
                    <a:lumOff val="25000"/>
                  </a:schemeClr>
                </a:solidFill>
              </a:rPr>
              <a:t>As a type of Software as a Service (SaaS),  </a:t>
            </a:r>
            <a:r>
              <a:rPr lang="en-US" sz="2400" spc="-40" dirty="0">
                <a:solidFill>
                  <a:schemeClr val="tx1">
                    <a:lumMod val="75000"/>
                    <a:lumOff val="25000"/>
                  </a:schemeClr>
                </a:solidFill>
              </a:rPr>
              <a:t>	</a:t>
            </a:r>
            <a:r>
              <a:rPr sz="2400" spc="-40" dirty="0">
                <a:solidFill>
                  <a:schemeClr val="tx1">
                    <a:lumMod val="75000"/>
                    <a:lumOff val="25000"/>
                  </a:schemeClr>
                </a:solidFill>
              </a:rPr>
              <a:t>cloud-</a:t>
            </a:r>
            <a:r>
              <a:rPr lang="en-US" sz="2400" spc="-40" dirty="0">
                <a:solidFill>
                  <a:schemeClr val="tx1">
                    <a:lumMod val="75000"/>
                    <a:lumOff val="25000"/>
                  </a:schemeClr>
                </a:solidFill>
              </a:rPr>
              <a:t>	</a:t>
            </a:r>
            <a:r>
              <a:rPr sz="2400" spc="-40" dirty="0">
                <a:solidFill>
                  <a:schemeClr val="tx1">
                    <a:lumMod val="75000"/>
                    <a:lumOff val="25000"/>
                  </a:schemeClr>
                </a:solidFill>
              </a:rPr>
              <a:t>based database solutions fall into  </a:t>
            </a:r>
            <a:r>
              <a:rPr lang="en-US" sz="2400" spc="-40" dirty="0">
                <a:solidFill>
                  <a:schemeClr val="tx1">
                    <a:lumMod val="75000"/>
                    <a:lumOff val="25000"/>
                  </a:schemeClr>
                </a:solidFill>
              </a:rPr>
              <a:t>	</a:t>
            </a:r>
            <a:r>
              <a:rPr sz="2400" spc="-40" dirty="0">
                <a:solidFill>
                  <a:schemeClr val="tx1">
                    <a:lumMod val="75000"/>
                    <a:lumOff val="25000"/>
                  </a:schemeClr>
                </a:solidFill>
              </a:rPr>
              <a:t>two basic </a:t>
            </a:r>
            <a:r>
              <a:rPr lang="en-US" sz="2400" spc="-40" dirty="0">
                <a:solidFill>
                  <a:schemeClr val="tx1">
                    <a:lumMod val="75000"/>
                    <a:lumOff val="25000"/>
                  </a:schemeClr>
                </a:solidFill>
              </a:rPr>
              <a:t>	</a:t>
            </a:r>
            <a:r>
              <a:rPr sz="2400" spc="-40" dirty="0">
                <a:solidFill>
                  <a:schemeClr val="tx1">
                    <a:lumMod val="75000"/>
                    <a:lumOff val="25000"/>
                  </a:schemeClr>
                </a:solidFill>
              </a:rPr>
              <a:t>categories:</a:t>
            </a:r>
          </a:p>
          <a:p>
            <a:pPr marL="927100" marR="560070" lvl="2" indent="-457200" algn="just">
              <a:lnSpc>
                <a:spcPct val="90000"/>
              </a:lnSpc>
              <a:spcBef>
                <a:spcPts val="515"/>
              </a:spcBef>
              <a:buClr>
                <a:schemeClr val="accent1"/>
              </a:buClr>
              <a:buSzPct val="80000"/>
              <a:buFont typeface="Wingdings 3" charset="2"/>
              <a:buChar char=""/>
            </a:pPr>
            <a:r>
              <a:rPr sz="2400" spc="-40" dirty="0">
                <a:solidFill>
                  <a:schemeClr val="tx1">
                    <a:lumMod val="75000"/>
                    <a:lumOff val="25000"/>
                  </a:schemeClr>
                </a:solidFill>
              </a:rPr>
              <a:t>Data as a Service (DaaS) and  Database as a Service (DBaaS).</a:t>
            </a:r>
          </a:p>
          <a:p>
            <a:pPr marL="12700" marR="560070" indent="-457200" algn="just">
              <a:lnSpc>
                <a:spcPct val="90000"/>
              </a:lnSpc>
              <a:spcBef>
                <a:spcPts val="515"/>
              </a:spcBef>
              <a:buClr>
                <a:schemeClr val="accent1"/>
              </a:buClr>
              <a:buSzPct val="80000"/>
              <a:buFont typeface="Wingdings 3" charset="2"/>
              <a:buChar char=""/>
            </a:pPr>
            <a:endParaRPr sz="2400" spc="-40" dirty="0">
              <a:solidFill>
                <a:schemeClr val="tx1">
                  <a:lumMod val="75000"/>
                  <a:lumOff val="25000"/>
                </a:schemeClr>
              </a:solidFill>
            </a:endParaRPr>
          </a:p>
          <a:p>
            <a:pPr marL="12700" marR="560070" indent="-457200" algn="just">
              <a:lnSpc>
                <a:spcPct val="90000"/>
              </a:lnSpc>
              <a:spcBef>
                <a:spcPts val="515"/>
              </a:spcBef>
              <a:buClr>
                <a:schemeClr val="accent1"/>
              </a:buClr>
              <a:buSzPct val="80000"/>
              <a:buFont typeface="Wingdings 3" charset="2"/>
              <a:buChar char=""/>
            </a:pPr>
            <a:r>
              <a:rPr sz="2400" spc="-40" dirty="0">
                <a:solidFill>
                  <a:schemeClr val="tx1">
                    <a:lumMod val="75000"/>
                    <a:lumOff val="25000"/>
                  </a:schemeClr>
                </a:solidFill>
              </a:rPr>
              <a:t>Key difference between the two options  is </a:t>
            </a:r>
            <a:r>
              <a:rPr lang="en-US" sz="2400" spc="-40" dirty="0">
                <a:solidFill>
                  <a:schemeClr val="tx1">
                    <a:lumMod val="75000"/>
                    <a:lumOff val="25000"/>
                  </a:schemeClr>
                </a:solidFill>
              </a:rPr>
              <a:t>	</a:t>
            </a:r>
            <a:r>
              <a:rPr sz="2400" spc="-40" dirty="0">
                <a:solidFill>
                  <a:schemeClr val="tx1">
                    <a:lumMod val="75000"/>
                    <a:lumOff val="25000"/>
                  </a:schemeClr>
                </a:solidFill>
              </a:rPr>
              <a:t>mainly how the data is managed.</a:t>
            </a:r>
          </a:p>
        </p:txBody>
      </p:sp>
      <p:pic>
        <p:nvPicPr>
          <p:cNvPr id="10" name="Picture 9"/>
          <p:cNvPicPr>
            <a:picLocks noChangeAspect="1"/>
          </p:cNvPicPr>
          <p:nvPr/>
        </p:nvPicPr>
        <p:blipFill>
          <a:blip r:embed="rId2"/>
          <a:stretch>
            <a:fillRect/>
          </a:stretch>
        </p:blipFill>
        <p:spPr>
          <a:xfrm>
            <a:off x="8758767" y="6206463"/>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7740"/>
    </mc:Choice>
    <mc:Fallback xmlns="">
      <p:transition spd="slow" advTm="27740"/>
    </mc:Fallback>
  </mc:AlternateContent>
  <p:extLst>
    <p:ext uri="{3A86A75C-4F4B-4683-9AE1-C65F6400EC91}">
      <p14:laserTraceLst xmlns:p14="http://schemas.microsoft.com/office/powerpoint/2010/main">
        <p14:tracePtLst>
          <p14:tracePt t="16785" x="455613" y="4911725"/>
          <p14:tracePt t="16905" x="455613" y="4919663"/>
          <p14:tracePt t="16913" x="455613" y="4929188"/>
          <p14:tracePt t="16921" x="482600" y="4938713"/>
          <p14:tracePt t="16929" x="490538" y="4946650"/>
          <p14:tracePt t="16942" x="509588" y="4956175"/>
          <p14:tracePt t="16959" x="581025" y="4973638"/>
          <p14:tracePt t="16976" x="679450" y="5010150"/>
          <p14:tracePt t="16992" x="803275" y="5037138"/>
          <p14:tracePt t="17009" x="1071563" y="5045075"/>
          <p14:tracePt t="17026" x="1411288" y="4983163"/>
          <p14:tracePt t="17042" x="1893888" y="4884738"/>
          <p14:tracePt t="17059" x="2384425" y="4803775"/>
          <p14:tracePt t="17076" x="2840038" y="4751388"/>
          <p14:tracePt t="17092" x="3303588" y="4679950"/>
          <p14:tracePt t="17109" x="3759200" y="4581525"/>
          <p14:tracePt t="17126" x="4108450" y="4510088"/>
          <p14:tracePt t="17142" x="4438650" y="4456113"/>
          <p14:tracePt t="17159" x="4751388" y="4375150"/>
          <p14:tracePt t="17176" x="5108575" y="4286250"/>
          <p14:tracePt t="17193" x="5402263" y="4251325"/>
          <p14:tracePt t="17209" x="5715000" y="4205288"/>
          <p14:tracePt t="17226" x="5830888" y="4160838"/>
          <p14:tracePt t="17243" x="5867400" y="4133850"/>
          <p14:tracePt t="17259" x="5875338" y="4133850"/>
          <p14:tracePt t="17276" x="5884863" y="4125913"/>
          <p14:tracePt t="17293" x="5894388" y="4116388"/>
          <p14:tracePt t="17310" x="5894388" y="4108450"/>
          <p14:tracePt t="17326" x="5875338" y="4081463"/>
          <p14:tracePt t="17343" x="5795963" y="4054475"/>
          <p14:tracePt t="17360" x="5634038" y="4010025"/>
          <p14:tracePt t="17377" x="5394325" y="3956050"/>
          <p14:tracePt t="17393" x="4803775" y="3857625"/>
          <p14:tracePt t="17410" x="4286250" y="3768725"/>
          <p14:tracePt t="17427" x="3822700" y="3759200"/>
          <p14:tracePt t="17444" x="3357563" y="3759200"/>
          <p14:tracePt t="17460" x="3054350" y="3759200"/>
          <p14:tracePt t="17477" x="2830513" y="3759200"/>
          <p14:tracePt t="17494" x="2660650" y="3759200"/>
          <p14:tracePt t="17510" x="2581275" y="3759200"/>
          <p14:tracePt t="17527" x="2517775" y="3759200"/>
          <p14:tracePt t="17544" x="2465388" y="3759200"/>
          <p14:tracePt t="17547" x="2446338" y="3759200"/>
          <p14:tracePt t="17561" x="2428875" y="3759200"/>
          <p14:tracePt t="17578" x="2339975" y="3759200"/>
          <p14:tracePt t="17594" x="2251075" y="3759200"/>
          <p14:tracePt t="17611" x="2098675" y="3759200"/>
          <p14:tracePt t="17627" x="1919288" y="3759200"/>
          <p14:tracePt t="17644" x="1724025" y="3759200"/>
          <p14:tracePt t="17661" x="1527175" y="3759200"/>
          <p14:tracePt t="17678" x="1312863" y="3759200"/>
          <p14:tracePt t="17694" x="1133475" y="3759200"/>
          <p14:tracePt t="17711" x="1027113" y="3759200"/>
          <p14:tracePt t="17728" x="973138" y="3759200"/>
          <p14:tracePt t="17744" x="965200" y="3759200"/>
          <p14:tracePt t="17834" x="973138" y="3759200"/>
          <p14:tracePt t="17842" x="1017588" y="3759200"/>
          <p14:tracePt t="17850" x="1089025" y="3759200"/>
          <p14:tracePt t="17861" x="1160463" y="3759200"/>
          <p14:tracePt t="17878" x="1339850" y="3759200"/>
          <p14:tracePt t="17895" x="1554163" y="3759200"/>
          <p14:tracePt t="17911" x="1768475" y="3759200"/>
          <p14:tracePt t="17928" x="1946275" y="3759200"/>
          <p14:tracePt t="17945" x="2081213" y="3768725"/>
          <p14:tracePt t="17961" x="2197100" y="3795713"/>
          <p14:tracePt t="17978" x="2276475" y="3813175"/>
          <p14:tracePt t="17994" x="2347913" y="3822700"/>
          <p14:tracePt t="18011" x="2465388" y="3848100"/>
          <p14:tracePt t="18028" x="2625725" y="3875088"/>
          <p14:tracePt t="18045" x="2776538" y="3894138"/>
          <p14:tracePt t="18061" x="2955925" y="3894138"/>
          <p14:tracePt t="18078" x="3143250" y="3894138"/>
          <p14:tracePt t="18095" x="3348038" y="3894138"/>
          <p14:tracePt t="18111" x="3562350" y="3894138"/>
          <p14:tracePt t="18128" x="3786188" y="3894138"/>
          <p14:tracePt t="18145" x="4000500" y="3894138"/>
          <p14:tracePt t="18161" x="4313238" y="3894138"/>
          <p14:tracePt t="18178" x="4483100" y="3894138"/>
          <p14:tracePt t="18195" x="4652963" y="3894138"/>
          <p14:tracePt t="18212" x="4830763" y="3875088"/>
          <p14:tracePt t="18228" x="4929188" y="3867150"/>
          <p14:tracePt t="18245" x="4991100" y="3867150"/>
          <p14:tracePt t="18262" x="5037138" y="3867150"/>
          <p14:tracePt t="18278" x="5072063" y="3867150"/>
          <p14:tracePt t="18295" x="5116513" y="3867150"/>
          <p14:tracePt t="18312" x="5160963" y="3867150"/>
          <p14:tracePt t="18328" x="5224463" y="3867150"/>
          <p14:tracePt t="18345" x="5330825" y="3867150"/>
          <p14:tracePt t="18362" x="5411788" y="3867150"/>
          <p14:tracePt t="18379" x="5500688" y="3867150"/>
          <p14:tracePt t="18395" x="5616575" y="3867150"/>
          <p14:tracePt t="18412" x="5732463" y="3848100"/>
          <p14:tracePt t="18429" x="5902325" y="3813175"/>
          <p14:tracePt t="18445" x="6062663" y="3786188"/>
          <p14:tracePt t="18462" x="6180138" y="3786188"/>
          <p14:tracePt t="18479" x="6296025" y="3786188"/>
          <p14:tracePt t="18496" x="6367463" y="3786188"/>
          <p14:tracePt t="18512" x="6438900" y="3786188"/>
          <p14:tracePt t="18529" x="6473825" y="3786188"/>
          <p14:tracePt t="18546" x="6500813" y="3786188"/>
          <p14:tracePt t="18562" x="6510338" y="3786188"/>
          <p14:tracePt t="18579" x="6518275" y="3786188"/>
          <p14:tracePt t="18596" x="6537325" y="3786188"/>
          <p14:tracePt t="18613" x="6554788" y="3786188"/>
          <p14:tracePt t="18630" x="6572250" y="3786188"/>
          <p14:tracePt t="18646" x="6608763" y="3795713"/>
          <p14:tracePt t="18663" x="6653213" y="3795713"/>
          <p14:tracePt t="18679" x="6724650" y="3803650"/>
          <p14:tracePt t="18696" x="6840538" y="3803650"/>
          <p14:tracePt t="18713" x="6946900" y="3803650"/>
          <p14:tracePt t="18729" x="7089775" y="3822700"/>
          <p14:tracePt t="18746" x="7180263" y="3822700"/>
          <p14:tracePt t="18763" x="7215188" y="3822700"/>
          <p14:tracePt t="18779" x="7224713" y="3822700"/>
          <p14:tracePt t="19042" x="7224713" y="3830638"/>
          <p14:tracePt t="19050" x="7197725" y="3840163"/>
          <p14:tracePt t="19058" x="7143750" y="3848100"/>
          <p14:tracePt t="19066" x="7089775" y="3857625"/>
          <p14:tracePt t="19080" x="7000875" y="3875088"/>
          <p14:tracePt t="19097" x="6715125" y="3911600"/>
          <p14:tracePt t="19114" x="5973763" y="3929063"/>
          <p14:tracePt t="19130" x="5394325" y="3929063"/>
          <p14:tracePt t="19147" x="4830763" y="3929063"/>
          <p14:tracePt t="19164" x="4419600" y="3929063"/>
          <p14:tracePt t="19180" x="4197350" y="3929063"/>
          <p14:tracePt t="19197" x="4027488" y="3929063"/>
          <p14:tracePt t="19214" x="3919538" y="3929063"/>
          <p14:tracePt t="19230" x="3822700" y="3929063"/>
          <p14:tracePt t="19247" x="3741738" y="3929063"/>
          <p14:tracePt t="19264" x="3652838" y="3929063"/>
          <p14:tracePt t="19281" x="3589338" y="3929063"/>
          <p14:tracePt t="19297" x="3509963" y="3919538"/>
          <p14:tracePt t="19314" x="3330575" y="3884613"/>
          <p14:tracePt t="19331" x="3170238" y="3867150"/>
          <p14:tracePt t="19347" x="3009900" y="3867150"/>
          <p14:tracePt t="19364" x="2822575" y="3867150"/>
          <p14:tracePt t="19381" x="2625725" y="3867150"/>
          <p14:tracePt t="19397" x="2438400" y="3884613"/>
          <p14:tracePt t="19414" x="2276475" y="3919538"/>
          <p14:tracePt t="19431" x="2160588" y="3946525"/>
          <p14:tracePt t="19448" x="2116138" y="3983038"/>
          <p14:tracePt t="19464" x="2089150" y="3990975"/>
          <p14:tracePt t="19481" x="2081213" y="4000500"/>
          <p14:tracePt t="19498" x="2062163" y="4010025"/>
          <p14:tracePt t="19514" x="2054225" y="4037013"/>
          <p14:tracePt t="19531" x="2054225" y="4054475"/>
          <p14:tracePt t="19548" x="2036763" y="4098925"/>
          <p14:tracePt t="19564" x="2036763" y="4116388"/>
          <p14:tracePt t="19581" x="2036763" y="4125913"/>
          <p14:tracePt t="19602" x="2036763" y="4133850"/>
          <p14:tracePt t="19626" x="2036763" y="4143375"/>
          <p14:tracePt t="19642" x="2036763" y="4152900"/>
          <p14:tracePt t="19650" x="2036763" y="4160838"/>
          <p14:tracePt t="19682" x="2036763" y="4170363"/>
          <p14:tracePt t="19730" x="2062163" y="4179888"/>
          <p14:tracePt t="19738" x="2081213" y="4187825"/>
          <p14:tracePt t="19748" x="2116138" y="4197350"/>
          <p14:tracePt t="19765" x="2251075" y="4224338"/>
          <p14:tracePt t="19782" x="2411413" y="4241800"/>
          <p14:tracePt t="19798" x="2616200" y="4268788"/>
          <p14:tracePt t="19815" x="2874963" y="4276725"/>
          <p14:tracePt t="19832" x="3251200" y="4276725"/>
          <p14:tracePt t="19849" x="3660775" y="4276725"/>
          <p14:tracePt t="19865" x="4027488" y="4276725"/>
          <p14:tracePt t="19882" x="4510088" y="4303713"/>
          <p14:tracePt t="19899" x="4714875" y="4303713"/>
          <p14:tracePt t="19916" x="4857750" y="4303713"/>
          <p14:tracePt t="19932" x="4946650" y="4303713"/>
          <p14:tracePt t="19949" x="5037138" y="4303713"/>
          <p14:tracePt t="19966" x="5099050" y="4303713"/>
          <p14:tracePt t="19983" x="5116513" y="4303713"/>
          <p14:tracePt t="20091" x="5126038" y="4303713"/>
          <p14:tracePt t="20123" x="5133975" y="4303713"/>
          <p14:tracePt t="20139" x="5143500" y="4303713"/>
          <p14:tracePt t="20155" x="5160963" y="4295775"/>
          <p14:tracePt t="20163" x="5170488" y="4295775"/>
          <p14:tracePt t="20171" x="5187950" y="4276725"/>
          <p14:tracePt t="20183" x="5224463" y="4259263"/>
          <p14:tracePt t="20200" x="5295900" y="4224338"/>
          <p14:tracePt t="20217" x="5357813" y="4179888"/>
          <p14:tracePt t="20233" x="5429250" y="4116388"/>
          <p14:tracePt t="20250" x="5510213" y="4054475"/>
          <p14:tracePt t="20267" x="5527675" y="4027488"/>
          <p14:tracePt t="20283" x="5545138" y="4010025"/>
          <p14:tracePt t="20363" x="5537200" y="4000500"/>
          <p14:tracePt t="20371" x="5491163" y="3983038"/>
          <p14:tracePt t="20384" x="5394325" y="3938588"/>
          <p14:tracePt t="20400" x="5000625" y="3786188"/>
          <p14:tracePt t="20417" x="4402138" y="3544888"/>
          <p14:tracePt t="20434" x="3660775" y="3224213"/>
          <p14:tracePt t="20450" x="2438400" y="2652713"/>
          <p14:tracePt t="20467" x="1571625" y="2108200"/>
          <p14:tracePt t="20484" x="723900" y="1509713"/>
          <p14:tracePt t="22811" x="44450" y="652463"/>
          <p14:tracePt t="22819" x="303213" y="758825"/>
          <p14:tracePt t="22827" x="527050" y="839788"/>
          <p14:tracePt t="22840" x="704850" y="919163"/>
          <p14:tracePt t="22856" x="1071563" y="1089025"/>
          <p14:tracePt t="22872" x="1428750" y="1285875"/>
          <p14:tracePt t="22889" x="1812925" y="1536700"/>
          <p14:tracePt t="22906" x="2187575" y="1803400"/>
          <p14:tracePt t="22923" x="2608263" y="2125663"/>
          <p14:tracePt t="22939" x="2751138" y="2224088"/>
          <p14:tracePt t="22956" x="2822575" y="2268538"/>
          <p14:tracePt t="22973" x="2840038" y="2276475"/>
          <p14:tracePt t="23043" x="2847975" y="2286000"/>
          <p14:tracePt t="23051" x="2847975" y="2295525"/>
          <p14:tracePt t="23059" x="2830513" y="2303463"/>
          <p14:tracePt t="23073" x="2813050" y="2312988"/>
          <p14:tracePt t="23090" x="2768600" y="2330450"/>
          <p14:tracePt t="23107" x="2687638" y="2347913"/>
          <p14:tracePt t="23123" x="2643188" y="2357438"/>
          <p14:tracePt t="23140" x="2608263" y="2366963"/>
          <p14:tracePt t="23156" x="2581275" y="2374900"/>
          <p14:tracePt t="23173" x="2544763" y="2401888"/>
          <p14:tracePt t="23190" x="2527300" y="2428875"/>
          <p14:tracePt t="23207" x="2517775" y="2465388"/>
          <p14:tracePt t="23223" x="2517775" y="2500313"/>
          <p14:tracePt t="23239" x="2536825" y="2562225"/>
          <p14:tracePt t="23256" x="2571750" y="2598738"/>
          <p14:tracePt t="23273" x="2652713" y="2625725"/>
          <p14:tracePt t="23289" x="2776538" y="2643188"/>
          <p14:tracePt t="23306" x="3027363" y="2652713"/>
          <p14:tracePt t="23323" x="3214688" y="2652713"/>
          <p14:tracePt t="23340" x="3384550" y="2652713"/>
          <p14:tracePt t="23356" x="3517900" y="2643188"/>
          <p14:tracePt t="23373" x="3581400" y="2633663"/>
          <p14:tracePt t="23390" x="3608388" y="2633663"/>
          <p14:tracePt t="23406" x="3625850" y="2633663"/>
          <p14:tracePt t="23440" x="3633788" y="2633663"/>
          <p14:tracePt t="23459" x="3643313" y="2633663"/>
          <p14:tracePt t="23491" x="3660775" y="2633663"/>
          <p14:tracePt t="23506" x="3660775" y="2643188"/>
          <p14:tracePt t="23698" x="3652838" y="2643188"/>
          <p14:tracePt t="23706" x="3608388" y="2643188"/>
          <p14:tracePt t="23714" x="3562350" y="2660650"/>
          <p14:tracePt t="23724" x="3500438" y="2670175"/>
          <p14:tracePt t="23740" x="3330575" y="2697163"/>
          <p14:tracePt t="23757" x="3133725" y="2751138"/>
          <p14:tracePt t="23774" x="2919413" y="2786063"/>
          <p14:tracePt t="23791" x="2776538" y="2803525"/>
          <p14:tracePt t="23807" x="2679700" y="2822575"/>
          <p14:tracePt t="23824" x="2625725" y="2830513"/>
          <p14:tracePt t="23841" x="2598738" y="2840038"/>
          <p14:tracePt t="23857" x="2589213" y="2840038"/>
          <p14:tracePt t="24011" x="2589213" y="2830513"/>
          <p14:tracePt t="24027" x="2598738" y="2822575"/>
          <p14:tracePt t="24034" x="2608263" y="2813050"/>
          <p14:tracePt t="24043" x="2616200" y="2803525"/>
          <p14:tracePt t="24058" x="2625725" y="2803525"/>
          <p14:tracePt t="24179" x="2608263" y="2803525"/>
          <p14:tracePt t="24186" x="2562225" y="2803525"/>
          <p14:tracePt t="24195" x="2527300" y="2803525"/>
          <p14:tracePt t="24208" x="2473325" y="2803525"/>
          <p14:tracePt t="24225" x="2374900" y="2803525"/>
          <p14:tracePt t="24241" x="2268538" y="2803525"/>
          <p14:tracePt t="24258" x="2152650" y="2803525"/>
          <p14:tracePt t="24275" x="2071688" y="2803525"/>
          <p14:tracePt t="24292" x="2027238" y="2803525"/>
          <p14:tracePt t="24308" x="1990725" y="2803525"/>
          <p14:tracePt t="24325" x="1955800" y="2803525"/>
          <p14:tracePt t="24342" x="1911350" y="2786063"/>
          <p14:tracePt t="24358" x="1893888" y="2776538"/>
          <p14:tracePt t="24375" x="1874838" y="2768600"/>
          <p14:tracePt t="24392" x="1857375" y="2759075"/>
          <p14:tracePt t="24409" x="1839913" y="2751138"/>
          <p14:tracePt t="24425" x="1822450" y="2741613"/>
          <p14:tracePt t="24442" x="1822450" y="2732088"/>
          <p14:tracePt t="24459" x="1812925" y="2732088"/>
          <p14:tracePt t="24475" x="1803400" y="2732088"/>
          <p14:tracePt t="24811" x="1803400" y="2724150"/>
          <p14:tracePt t="24819" x="1812925" y="2724150"/>
          <p14:tracePt t="24827" x="1866900" y="2724150"/>
          <p14:tracePt t="24843" x="1990725" y="2751138"/>
          <p14:tracePt t="24860" x="2160588" y="2776538"/>
          <p14:tracePt t="24876" x="2393950" y="2830513"/>
          <p14:tracePt t="24893" x="2633663" y="2874963"/>
          <p14:tracePt t="24910" x="2840038" y="2894013"/>
          <p14:tracePt t="24926" x="3027363" y="2938463"/>
          <p14:tracePt t="24943" x="3116263" y="2955925"/>
          <p14:tracePt t="24960" x="3160713" y="2955925"/>
          <p14:tracePt t="24977" x="3205163" y="2955925"/>
          <p14:tracePt t="24993" x="3259138" y="2955925"/>
          <p14:tracePt t="25010" x="3303588" y="2946400"/>
          <p14:tracePt t="25027" x="3367088" y="2938463"/>
          <p14:tracePt t="25043" x="3402013" y="2919413"/>
          <p14:tracePt t="25060" x="3419475" y="2911475"/>
          <p14:tracePt t="25077" x="3429000" y="2911475"/>
          <p14:tracePt t="25300" x="3402013" y="2911475"/>
          <p14:tracePt t="25308" x="3357563" y="2911475"/>
          <p14:tracePt t="25316" x="3295650" y="2911475"/>
          <p14:tracePt t="25328" x="3214688" y="2911475"/>
          <p14:tracePt t="25344" x="3044825" y="2911475"/>
          <p14:tracePt t="25361" x="2857500" y="2911475"/>
          <p14:tracePt t="25378" x="2660650" y="2911475"/>
          <p14:tracePt t="25395" x="2411413" y="2911475"/>
          <p14:tracePt t="25411" x="2268538" y="2919413"/>
          <p14:tracePt t="25428" x="2205038" y="2928938"/>
          <p14:tracePt t="25445" x="2143125" y="2938463"/>
          <p14:tracePt t="25462" x="2108200" y="2955925"/>
          <p14:tracePt t="25478" x="2098675" y="2955925"/>
          <p14:tracePt t="25494" x="2089150" y="2955925"/>
          <p14:tracePt t="25572" x="2098675" y="2955925"/>
          <p14:tracePt t="25580" x="2152650" y="2955925"/>
          <p14:tracePt t="25588" x="2232025" y="2955925"/>
          <p14:tracePt t="25596" x="2339975" y="2955925"/>
          <p14:tracePt t="25612" x="2571750" y="2955925"/>
          <p14:tracePt t="25628" x="2911475" y="2955925"/>
          <p14:tracePt t="25645" x="3232150" y="2955925"/>
          <p14:tracePt t="25662" x="3509963" y="2955925"/>
          <p14:tracePt t="25679" x="3679825" y="2955925"/>
          <p14:tracePt t="25695" x="3751263" y="2955925"/>
          <p14:tracePt t="25712" x="3786188" y="2955925"/>
          <p14:tracePt t="25729" x="3803650" y="2955925"/>
          <p14:tracePt t="25745" x="3813175" y="2955925"/>
          <p14:tracePt t="25762" x="3822700" y="2955925"/>
          <p14:tracePt t="25779" x="3875088" y="2955925"/>
          <p14:tracePt t="25796" x="3902075" y="2955925"/>
          <p14:tracePt t="25812" x="3938588" y="2955925"/>
          <p14:tracePt t="25829" x="3973513" y="2946400"/>
          <p14:tracePt t="25846" x="4017963" y="2946400"/>
          <p14:tracePt t="25862" x="4081463" y="2946400"/>
          <p14:tracePt t="25879" x="4152900" y="2946400"/>
          <p14:tracePt t="25896" x="4259263" y="2946400"/>
          <p14:tracePt t="25912" x="4357688" y="2946400"/>
          <p14:tracePt t="25929" x="4483100" y="2928938"/>
          <p14:tracePt t="25946" x="4572000" y="2911475"/>
          <p14:tracePt t="25963" x="4687888" y="2911475"/>
          <p14:tracePt t="25979" x="4751388" y="2911475"/>
          <p14:tracePt t="25996" x="4768850" y="2911475"/>
          <p14:tracePt t="26060" x="4741863" y="2928938"/>
          <p14:tracePt t="26068" x="4697413" y="2965450"/>
          <p14:tracePt t="26079" x="4660900" y="3009900"/>
          <p14:tracePt t="26096" x="4500563" y="3108325"/>
          <p14:tracePt t="26113" x="4276725" y="3205163"/>
          <p14:tracePt t="26130" x="3956050" y="3303588"/>
          <p14:tracePt t="26147" x="3589338" y="3348038"/>
          <p14:tracePt t="26163" x="3071813" y="3322638"/>
          <p14:tracePt t="26180" x="2768600" y="3268663"/>
          <p14:tracePt t="26197" x="2536825" y="3197225"/>
          <p14:tracePt t="26213" x="2330450" y="3116263"/>
          <p14:tracePt t="26230" x="2133600" y="3044825"/>
          <p14:tracePt t="26247" x="1928813" y="3009900"/>
          <p14:tracePt t="26263" x="1751013" y="2973388"/>
          <p14:tracePt t="26280" x="1589088" y="2938463"/>
          <p14:tracePt t="26297" x="1438275" y="2884488"/>
          <p14:tracePt t="26313" x="1295400" y="2840038"/>
          <p14:tracePt t="26330" x="1116013" y="2768600"/>
          <p14:tracePt t="26347" x="768350" y="2625725"/>
          <p14:tracePt t="26364" x="465138" y="2500313"/>
          <p14:tracePt t="26380" x="107950" y="2366963"/>
        </p14:tracePtLst>
      </p14:laserTraceLst>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5303" y="135128"/>
            <a:ext cx="7513955" cy="566822"/>
          </a:xfrm>
          <a:prstGeom prst="rect">
            <a:avLst/>
          </a:prstGeom>
        </p:spPr>
        <p:txBody>
          <a:bodyPr vert="horz" wrap="square" lIns="0" tIns="12700" rIns="0" bIns="0" rtlCol="0" anchor="t">
            <a:spAutoFit/>
          </a:bodyPr>
          <a:lstStyle/>
          <a:p>
            <a:pPr marL="12700">
              <a:spcBef>
                <a:spcPts val="100"/>
              </a:spcBef>
            </a:pPr>
            <a:r>
              <a:rPr spc="-145" dirty="0"/>
              <a:t>Cloud-based </a:t>
            </a:r>
            <a:r>
              <a:rPr spc="-140" dirty="0"/>
              <a:t>database</a:t>
            </a:r>
            <a:r>
              <a:rPr spc="-415" dirty="0"/>
              <a:t> </a:t>
            </a:r>
            <a:r>
              <a:rPr spc="-145" dirty="0"/>
              <a:t>solutions</a:t>
            </a:r>
          </a:p>
        </p:txBody>
      </p:sp>
      <p:sp>
        <p:nvSpPr>
          <p:cNvPr id="6" name="object 6"/>
          <p:cNvSpPr txBox="1"/>
          <p:nvPr/>
        </p:nvSpPr>
        <p:spPr>
          <a:xfrm>
            <a:off x="2057402" y="1473159"/>
            <a:ext cx="6781799" cy="4030077"/>
          </a:xfrm>
          <a:prstGeom prst="rect">
            <a:avLst/>
          </a:prstGeom>
        </p:spPr>
        <p:txBody>
          <a:bodyPr vert="horz" wrap="square" lIns="0" tIns="64769" rIns="0" bIns="0" rtlCol="0">
            <a:spAutoFit/>
          </a:bodyPr>
          <a:lstStyle/>
          <a:p>
            <a:pPr marL="355600" indent="-342900" algn="just">
              <a:spcBef>
                <a:spcPts val="509"/>
              </a:spcBef>
              <a:buFont typeface="Wingdings" panose="05000000000000000000" pitchFamily="2" charset="2"/>
              <a:buChar char="Ø"/>
            </a:pPr>
            <a:r>
              <a:rPr sz="2400" b="1" spc="-40" dirty="0">
                <a:solidFill>
                  <a:schemeClr val="tx1">
                    <a:lumMod val="75000"/>
                    <a:lumOff val="25000"/>
                  </a:schemeClr>
                </a:solidFill>
              </a:rPr>
              <a:t>DBaaS</a:t>
            </a:r>
          </a:p>
          <a:p>
            <a:pPr marL="530860" marR="466090" algn="just">
              <a:lnSpc>
                <a:spcPts val="3020"/>
              </a:lnSpc>
              <a:spcBef>
                <a:spcPts val="735"/>
              </a:spcBef>
            </a:pPr>
            <a:r>
              <a:rPr sz="2400" spc="-40" dirty="0">
                <a:solidFill>
                  <a:schemeClr val="tx1">
                    <a:lumMod val="75000"/>
                    <a:lumOff val="25000"/>
                  </a:schemeClr>
                </a:solidFill>
              </a:rPr>
              <a:t>Offers full database functionality to application  developers.</a:t>
            </a:r>
          </a:p>
          <a:p>
            <a:pPr marL="530860" marR="5080" algn="just">
              <a:lnSpc>
                <a:spcPct val="90000"/>
              </a:lnSpc>
              <a:spcBef>
                <a:spcPts val="635"/>
              </a:spcBef>
            </a:pPr>
            <a:r>
              <a:rPr sz="2400" spc="-40" dirty="0">
                <a:solidFill>
                  <a:schemeClr val="tx1">
                    <a:lumMod val="75000"/>
                    <a:lumOff val="25000"/>
                  </a:schemeClr>
                </a:solidFill>
              </a:rPr>
              <a:t>Provides a management layer that provides  continuous monitoring and configuring of the  database to optimized scaling, high availability,  multi-tenancy (that is, serving multiple client  organizations), and effective resource allocation in  the cloud, thereby sparing the developer from  ongoing database administration tasks.</a:t>
            </a:r>
          </a:p>
        </p:txBody>
      </p:sp>
      <p:pic>
        <p:nvPicPr>
          <p:cNvPr id="9" name="Picture 8"/>
          <p:cNvPicPr>
            <a:picLocks noChangeAspect="1"/>
          </p:cNvPicPr>
          <p:nvPr/>
        </p:nvPicPr>
        <p:blipFill>
          <a:blip r:embed="rId2"/>
          <a:stretch>
            <a:fillRect/>
          </a:stretch>
        </p:blipFill>
        <p:spPr>
          <a:xfrm>
            <a:off x="8758767" y="6206463"/>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07370"/>
    </mc:Choice>
    <mc:Fallback xmlns="">
      <p:transition spd="slow" advTm="107370"/>
    </mc:Fallback>
  </mc:AlternateContent>
  <p:extLst>
    <p:ext uri="{3A86A75C-4F4B-4683-9AE1-C65F6400EC91}">
      <p14:laserTraceLst xmlns:p14="http://schemas.microsoft.com/office/powerpoint/2010/main">
        <p14:tracePtLst>
          <p14:tracePt t="9119" x="615950" y="4956175"/>
          <p14:tracePt t="9132" x="642938" y="4938713"/>
          <p14:tracePt t="9142" x="704850" y="4894263"/>
          <p14:tracePt t="9159" x="1054100" y="4751388"/>
          <p14:tracePt t="9176" x="1465263" y="4589463"/>
          <p14:tracePt t="9192" x="1874838" y="4411663"/>
          <p14:tracePt t="9209" x="2170113" y="4268788"/>
          <p14:tracePt t="9226" x="2393950" y="4133850"/>
          <p14:tracePt t="9243" x="2589213" y="4010025"/>
          <p14:tracePt t="9260" x="2803525" y="3875088"/>
          <p14:tracePt t="9276" x="3017838" y="3714750"/>
          <p14:tracePt t="9293" x="3197225" y="3571875"/>
          <p14:tracePt t="9310" x="3330575" y="3455988"/>
          <p14:tracePt t="9326" x="3411538" y="3340100"/>
          <p14:tracePt t="9343" x="3482975" y="3224213"/>
          <p14:tracePt t="9360" x="3500438" y="3160713"/>
          <p14:tracePt t="9377" x="3509963" y="3133725"/>
          <p14:tracePt t="9393" x="3509963" y="3125788"/>
          <p14:tracePt t="9410" x="3500438" y="3098800"/>
          <p14:tracePt t="9427" x="3429000" y="3044825"/>
          <p14:tracePt t="9443" x="3330575" y="2973388"/>
          <p14:tracePt t="9460" x="3241675" y="2894013"/>
          <p14:tracePt t="9477" x="3160713" y="2847975"/>
          <p14:tracePt t="9493" x="3116263" y="2822575"/>
          <p14:tracePt t="9510" x="3062288" y="2795588"/>
          <p14:tracePt t="9528" x="3017838" y="2768600"/>
          <p14:tracePt t="9544" x="2973388" y="2741613"/>
          <p14:tracePt t="9560" x="2938463" y="2705100"/>
          <p14:tracePt t="9577" x="2901950" y="2660650"/>
          <p14:tracePt t="9594" x="2867025" y="2616200"/>
          <p14:tracePt t="9610" x="2847975" y="2571750"/>
          <p14:tracePt t="9627" x="2847975" y="2562225"/>
          <p14:tracePt t="9644" x="2847975" y="2554288"/>
          <p14:tracePt t="9661" x="2847975" y="2536825"/>
          <p14:tracePt t="9677" x="2867025" y="2509838"/>
          <p14:tracePt t="9694" x="2928938" y="2482850"/>
          <p14:tracePt t="9711" x="3027363" y="2446338"/>
          <p14:tracePt t="9728" x="3322638" y="2401888"/>
          <p14:tracePt t="9744" x="3536950" y="2401888"/>
          <p14:tracePt t="9761" x="3768725" y="2401888"/>
          <p14:tracePt t="9777" x="3990975" y="2401888"/>
          <p14:tracePt t="9794" x="4232275" y="2401888"/>
          <p14:tracePt t="9811" x="4491038" y="2401888"/>
          <p14:tracePt t="9828" x="4768850" y="2401888"/>
          <p14:tracePt t="9844" x="5045075" y="2401888"/>
          <p14:tracePt t="9861" x="5259388" y="2401888"/>
          <p14:tracePt t="9878" x="5367338" y="2419350"/>
          <p14:tracePt t="9894" x="5429250" y="2428875"/>
          <p14:tracePt t="9912" x="5456238" y="2428875"/>
          <p14:tracePt t="9983" x="5473700" y="2428875"/>
          <p14:tracePt t="9991" x="5483225" y="2438400"/>
          <p14:tracePt t="9999" x="5491163" y="2438400"/>
          <p14:tracePt t="10011" x="5510213" y="2438400"/>
          <p14:tracePt t="10027" x="5537200" y="2438400"/>
          <p14:tracePt t="10044" x="5572125" y="2438400"/>
          <p14:tracePt t="10061" x="5616575" y="2438400"/>
          <p14:tracePt t="10078" x="5697538" y="2438400"/>
          <p14:tracePt t="10094" x="5768975" y="2419350"/>
          <p14:tracePt t="10111" x="5929313" y="2393950"/>
          <p14:tracePt t="10128" x="6037263" y="2374900"/>
          <p14:tracePt t="10144" x="6116638" y="2339975"/>
          <p14:tracePt t="10161" x="6197600" y="2312988"/>
          <p14:tracePt t="10178" x="6251575" y="2295525"/>
          <p14:tracePt t="10194" x="6286500" y="2276475"/>
          <p14:tracePt t="10211" x="6313488" y="2276475"/>
          <p14:tracePt t="10228" x="6348413" y="2276475"/>
          <p14:tracePt t="10245" x="6384925" y="2276475"/>
          <p14:tracePt t="10261" x="6429375" y="2276475"/>
          <p14:tracePt t="10278" x="6456363" y="2276475"/>
          <p14:tracePt t="10295" x="6500813" y="2276475"/>
          <p14:tracePt t="10311" x="6572250" y="2295525"/>
          <p14:tracePt t="10328" x="6626225" y="2295525"/>
          <p14:tracePt t="10345" x="6697663" y="2295525"/>
          <p14:tracePt t="10361" x="6823075" y="2312988"/>
          <p14:tracePt t="10378" x="6902450" y="2312988"/>
          <p14:tracePt t="10395" x="6973888" y="2312988"/>
          <p14:tracePt t="10412" x="7000875" y="2312988"/>
          <p14:tracePt t="10428" x="7010400" y="2312988"/>
          <p14:tracePt t="10487" x="7018338" y="2322513"/>
          <p14:tracePt t="10495" x="7010400" y="2330450"/>
          <p14:tracePt t="10503" x="6983413" y="2339975"/>
          <p14:tracePt t="10512" x="6929438" y="2374900"/>
          <p14:tracePt t="10529" x="6732588" y="2465388"/>
          <p14:tracePt t="10545" x="6357938" y="2625725"/>
          <p14:tracePt t="10562" x="5786438" y="2840038"/>
          <p14:tracePt t="10579" x="5268913" y="3036888"/>
          <p14:tracePt t="10595" x="4884738" y="3125788"/>
          <p14:tracePt t="10612" x="4660900" y="3143250"/>
          <p14:tracePt t="10629" x="4510088" y="3143250"/>
          <p14:tracePt t="10646" x="4375150" y="3143250"/>
          <p14:tracePt t="10662" x="4232275" y="3143250"/>
          <p14:tracePt t="10679" x="4044950" y="3116263"/>
          <p14:tracePt t="10696" x="3919538" y="3089275"/>
          <p14:tracePt t="10712" x="3776663" y="3054350"/>
          <p14:tracePt t="10729" x="3633788" y="3009900"/>
          <p14:tracePt t="10746" x="3482975" y="2946400"/>
          <p14:tracePt t="10763" x="3330575" y="2894013"/>
          <p14:tracePt t="10780" x="3187700" y="2840038"/>
          <p14:tracePt t="10797" x="3044825" y="2803525"/>
          <p14:tracePt t="10813" x="2874963" y="2768600"/>
          <p14:tracePt t="10830" x="2732088" y="2741613"/>
          <p14:tracePt t="10847" x="2608263" y="2724150"/>
          <p14:tracePt t="10864" x="2465388" y="2714625"/>
          <p14:tracePt t="10880" x="2401888" y="2714625"/>
          <p14:tracePt t="10897" x="2357438" y="2714625"/>
          <p14:tracePt t="10913" x="2339975" y="2724150"/>
          <p14:tracePt t="10930" x="2330450" y="2724150"/>
          <p14:tracePt t="10947" x="2322513" y="2724150"/>
          <p14:tracePt t="11375" x="2330450" y="2732088"/>
          <p14:tracePt t="11383" x="2347913" y="2732088"/>
          <p14:tracePt t="11391" x="2393950" y="2732088"/>
          <p14:tracePt t="11399" x="2455863" y="2732088"/>
          <p14:tracePt t="11414" x="2527300" y="2732088"/>
          <p14:tracePt t="11430" x="2705100" y="2732088"/>
          <p14:tracePt t="11447" x="3009900" y="2714625"/>
          <p14:tracePt t="11464" x="3170238" y="2697163"/>
          <p14:tracePt t="11481" x="3322638" y="2697163"/>
          <p14:tracePt t="11497" x="3465513" y="2697163"/>
          <p14:tracePt t="11514" x="3571875" y="2697163"/>
          <p14:tracePt t="11531" x="3670300" y="2697163"/>
          <p14:tracePt t="11547" x="3741738" y="2697163"/>
          <p14:tracePt t="11564" x="3822700" y="2697163"/>
          <p14:tracePt t="11581" x="3875088" y="2697163"/>
          <p14:tracePt t="11598" x="3902075" y="2697163"/>
          <p14:tracePt t="11614" x="3929063" y="2697163"/>
          <p14:tracePt t="11631" x="3946525" y="2697163"/>
          <p14:tracePt t="11648" x="3965575" y="2697163"/>
          <p14:tracePt t="11664" x="3983038" y="2697163"/>
          <p14:tracePt t="11681" x="3990975" y="2697163"/>
          <p14:tracePt t="11698" x="4017963" y="2687638"/>
          <p14:tracePt t="11714" x="4037013" y="2687638"/>
          <p14:tracePt t="11731" x="4062413" y="2687638"/>
          <p14:tracePt t="11748" x="4081463" y="2687638"/>
          <p14:tracePt t="11765" x="4089400" y="2687638"/>
          <p14:tracePt t="11782" x="4098925" y="2687638"/>
          <p14:tracePt t="104313" x="4054475" y="2679700"/>
          <p14:tracePt t="104321" x="3956050" y="2679700"/>
          <p14:tracePt t="104336" x="3759200" y="2687638"/>
          <p14:tracePt t="104353" x="3544888" y="2687638"/>
          <p14:tracePt t="104369" x="3322638" y="2687638"/>
          <p14:tracePt t="104386" x="3089275" y="2687638"/>
          <p14:tracePt t="104403" x="2901950" y="2670175"/>
          <p14:tracePt t="104420" x="2751138" y="2643188"/>
          <p14:tracePt t="104436" x="2679700" y="2633663"/>
          <p14:tracePt t="104453" x="2625725" y="2633663"/>
          <p14:tracePt t="104470" x="2571750" y="2633663"/>
          <p14:tracePt t="104486" x="2527300" y="2633663"/>
          <p14:tracePt t="104503" x="2500313" y="2633663"/>
          <p14:tracePt t="104537" x="2473325" y="2625725"/>
          <p14:tracePt t="104570" x="2455863" y="2616200"/>
          <p14:tracePt t="104586" x="2446338" y="2581275"/>
          <p14:tracePt t="104603" x="2428875" y="2571750"/>
          <p14:tracePt t="104620" x="2393950" y="2527300"/>
          <p14:tracePt t="104637" x="2276475" y="2411413"/>
          <p14:tracePt t="104653" x="2108200" y="2251075"/>
          <p14:tracePt t="104670" x="1919288" y="2098675"/>
          <p14:tracePt t="104687" x="1731963" y="2017713"/>
          <p14:tracePt t="104703" x="1527175" y="2009775"/>
          <p14:tracePt t="104720" x="1108075" y="2152650"/>
          <p14:tracePt t="104737" x="776288" y="2465388"/>
          <p14:tracePt t="104754" x="536575" y="2973388"/>
          <p14:tracePt t="104770" x="428625" y="3473450"/>
          <p14:tracePt t="104787" x="446088" y="3990975"/>
          <p14:tracePt t="104804" x="679450" y="4724400"/>
          <p14:tracePt t="104820" x="1187450" y="5608638"/>
          <p14:tracePt t="104837" x="1965325" y="6491288"/>
          <p14:tracePt t="104854" x="3009900" y="6848475"/>
          <p14:tracePt t="104871" x="4241800" y="6848475"/>
          <p14:tracePt t="104887" x="5527675" y="6848475"/>
          <p14:tracePt t="104904" x="7439025" y="6848475"/>
          <p14:tracePt t="104921" x="8555038" y="6661150"/>
          <p14:tracePt t="105032" x="8858250" y="1990725"/>
          <p14:tracePt t="105040" x="8402638" y="1679575"/>
          <p14:tracePt t="105048" x="7929563" y="1419225"/>
          <p14:tracePt t="105056" x="7429500" y="1187450"/>
          <p14:tracePt t="105070" x="6919913" y="1000125"/>
          <p14:tracePt t="105087" x="5840413" y="704850"/>
          <p14:tracePt t="105104" x="4714875" y="615950"/>
          <p14:tracePt t="105120" x="2973388" y="758825"/>
          <p14:tracePt t="105137" x="1919288" y="1143000"/>
          <p14:tracePt t="105154" x="1098550" y="1562100"/>
          <p14:tracePt t="105171" x="544513" y="1795463"/>
          <p14:tracePt t="105187" x="322263" y="1893888"/>
          <p14:tracePt t="105204" x="241300" y="1911350"/>
          <p14:tracePt t="105221" x="223838" y="1919288"/>
          <p14:tracePt t="105237" x="196850" y="1928813"/>
          <p14:tracePt t="105254" x="179388" y="1928813"/>
          <p14:tracePt t="105271" x="152400" y="1928813"/>
          <p14:tracePt t="105288" x="133350" y="1928813"/>
          <p14:tracePt t="105304" x="115888" y="1901825"/>
          <p14:tracePt t="105321" x="88900" y="1874838"/>
          <p14:tracePt t="105338" x="61913" y="1795463"/>
          <p14:tracePt t="105354" x="0" y="164306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INDEPENDENCE</a:t>
            </a:r>
          </a:p>
        </p:txBody>
      </p:sp>
      <p:sp>
        <p:nvSpPr>
          <p:cNvPr id="3" name="Content Placeholder 2"/>
          <p:cNvSpPr>
            <a:spLocks noGrp="1"/>
          </p:cNvSpPr>
          <p:nvPr>
            <p:ph idx="1"/>
          </p:nvPr>
        </p:nvSpPr>
        <p:spPr>
          <a:xfrm>
            <a:off x="677334" y="1482438"/>
            <a:ext cx="8596668" cy="2396836"/>
          </a:xfrm>
        </p:spPr>
        <p:txBody>
          <a:bodyPr/>
          <a:lstStyle/>
          <a:p>
            <a:pPr marL="0" indent="0">
              <a:buNone/>
            </a:pPr>
            <a:r>
              <a:rPr lang="en-US" sz="2400" b="1" u="sng" dirty="0"/>
              <a:t>LOGICAL DATA INDEPENDENCE</a:t>
            </a:r>
          </a:p>
          <a:p>
            <a:pPr marL="0" indent="0">
              <a:buNone/>
            </a:pPr>
            <a:r>
              <a:rPr lang="en-US" dirty="0"/>
              <a:t>Logical data independence refers to the immunity of the external independence schemas to changes in the conceptual schema.</a:t>
            </a:r>
          </a:p>
          <a:p>
            <a:pPr marL="0" indent="0">
              <a:buNone/>
            </a:pPr>
            <a:r>
              <a:rPr lang="en-US" sz="2400" b="1" u="sng" dirty="0"/>
              <a:t>PHYSICAL DATA INDEPENDENCE</a:t>
            </a:r>
          </a:p>
          <a:p>
            <a:pPr marL="0" indent="0">
              <a:buNone/>
            </a:pPr>
            <a:r>
              <a:rPr lang="en-US" dirty="0"/>
              <a:t>Physical data independence refers to the immunity of the conceptual independence schema to changes in the internal schema.</a:t>
            </a:r>
          </a:p>
          <a:p>
            <a:pPr marL="0" indent="0">
              <a:buNone/>
            </a:pPr>
            <a:endParaRPr lang="en-US" dirty="0"/>
          </a:p>
        </p:txBody>
      </p:sp>
      <p:pic>
        <p:nvPicPr>
          <p:cNvPr id="5" name="Picture 4"/>
          <p:cNvPicPr>
            <a:picLocks noChangeAspect="1"/>
          </p:cNvPicPr>
          <p:nvPr/>
        </p:nvPicPr>
        <p:blipFill>
          <a:blip r:embed="rId2"/>
          <a:stretch>
            <a:fillRect/>
          </a:stretch>
        </p:blipFill>
        <p:spPr>
          <a:xfrm>
            <a:off x="872837" y="3879274"/>
            <a:ext cx="8603672" cy="2579543"/>
          </a:xfrm>
          <a:prstGeom prst="rect">
            <a:avLst/>
          </a:prstGeom>
        </p:spPr>
      </p:pic>
    </p:spTree>
    <p:extLst>
      <p:ext uri="{BB962C8B-B14F-4D97-AF65-F5344CB8AC3E}">
        <p14:creationId xmlns:p14="http://schemas.microsoft.com/office/powerpoint/2010/main" val="600632142"/>
      </p:ext>
    </p:extLst>
  </p:cSld>
  <p:clrMapOvr>
    <a:masterClrMapping/>
  </p:clrMapOvr>
  <mc:AlternateContent xmlns:mc="http://schemas.openxmlformats.org/markup-compatibility/2006" xmlns:p14="http://schemas.microsoft.com/office/powerpoint/2010/main">
    <mc:Choice Requires="p14">
      <p:transition spd="slow" p14:dur="2000" advTm="149249"/>
    </mc:Choice>
    <mc:Fallback xmlns="">
      <p:transition spd="slow" advTm="149249"/>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8505" y="611266"/>
            <a:ext cx="7513955" cy="566822"/>
          </a:xfrm>
          <a:prstGeom prst="rect">
            <a:avLst/>
          </a:prstGeom>
        </p:spPr>
        <p:txBody>
          <a:bodyPr vert="horz" wrap="square" lIns="0" tIns="12700" rIns="0" bIns="0" rtlCol="0" anchor="t">
            <a:spAutoFit/>
          </a:bodyPr>
          <a:lstStyle/>
          <a:p>
            <a:pPr marL="12700">
              <a:spcBef>
                <a:spcPts val="100"/>
              </a:spcBef>
            </a:pPr>
            <a:r>
              <a:rPr spc="-145" dirty="0"/>
              <a:t>Cloud-based </a:t>
            </a:r>
            <a:r>
              <a:rPr spc="-140" dirty="0"/>
              <a:t>database</a:t>
            </a:r>
            <a:r>
              <a:rPr spc="-415" dirty="0"/>
              <a:t> </a:t>
            </a:r>
            <a:r>
              <a:rPr spc="-145" dirty="0"/>
              <a:t>solutions</a:t>
            </a:r>
          </a:p>
        </p:txBody>
      </p:sp>
      <p:sp>
        <p:nvSpPr>
          <p:cNvPr id="7" name="object 7"/>
          <p:cNvSpPr txBox="1"/>
          <p:nvPr/>
        </p:nvSpPr>
        <p:spPr>
          <a:xfrm>
            <a:off x="2362201" y="1351254"/>
            <a:ext cx="6806565" cy="4276171"/>
          </a:xfrm>
          <a:prstGeom prst="rect">
            <a:avLst/>
          </a:prstGeom>
        </p:spPr>
        <p:txBody>
          <a:bodyPr vert="horz" wrap="square" lIns="0" tIns="64135" rIns="0" bIns="0" rtlCol="0">
            <a:spAutoFit/>
          </a:bodyPr>
          <a:lstStyle/>
          <a:p>
            <a:pPr marL="12700" algn="just">
              <a:spcBef>
                <a:spcPts val="505"/>
              </a:spcBef>
            </a:pPr>
            <a:r>
              <a:rPr sz="2400" b="1" spc="-40" dirty="0">
                <a:solidFill>
                  <a:schemeClr val="tx1">
                    <a:lumMod val="75000"/>
                    <a:lumOff val="25000"/>
                  </a:schemeClr>
                </a:solidFill>
              </a:rPr>
              <a:t>DaaS:</a:t>
            </a:r>
          </a:p>
          <a:p>
            <a:pPr marL="530860" marR="647065" algn="just">
              <a:lnSpc>
                <a:spcPts val="3030"/>
              </a:lnSpc>
              <a:spcBef>
                <a:spcPts val="730"/>
              </a:spcBef>
            </a:pPr>
            <a:r>
              <a:rPr sz="2400" b="1" spc="-40" dirty="0">
                <a:solidFill>
                  <a:schemeClr val="tx1">
                    <a:lumMod val="75000"/>
                    <a:lumOff val="25000"/>
                  </a:schemeClr>
                </a:solidFill>
              </a:rPr>
              <a:t>Services enables data definition in the  cloud and subsequently querying.</a:t>
            </a:r>
          </a:p>
          <a:p>
            <a:pPr marL="530860" marR="523240" algn="just">
              <a:lnSpc>
                <a:spcPts val="3030"/>
              </a:lnSpc>
              <a:spcBef>
                <a:spcPts val="660"/>
              </a:spcBef>
            </a:pPr>
            <a:r>
              <a:rPr sz="2400" b="1" spc="-40" dirty="0">
                <a:solidFill>
                  <a:schemeClr val="tx1">
                    <a:lumMod val="75000"/>
                    <a:lumOff val="25000"/>
                  </a:schemeClr>
                </a:solidFill>
              </a:rPr>
              <a:t>Does not implement typical DBMS  interfaces (e.g. SQL) but instead data is  accessed via common APIs.</a:t>
            </a:r>
          </a:p>
          <a:p>
            <a:pPr marL="530860" marR="5080" algn="just">
              <a:lnSpc>
                <a:spcPct val="90000"/>
              </a:lnSpc>
              <a:spcBef>
                <a:spcPts val="620"/>
              </a:spcBef>
            </a:pPr>
            <a:r>
              <a:rPr sz="2400" b="1" spc="-40" dirty="0">
                <a:solidFill>
                  <a:schemeClr val="tx1">
                    <a:lumMod val="75000"/>
                    <a:lumOff val="25000"/>
                  </a:schemeClr>
                </a:solidFill>
              </a:rPr>
              <a:t>Enables organization with valuable data to  offer access to others. Examples Urban  Mapping (geography data service), Xignite  (financial data service) and Hoovers  (business data service.)</a:t>
            </a:r>
          </a:p>
        </p:txBody>
      </p:sp>
      <p:pic>
        <p:nvPicPr>
          <p:cNvPr id="10" name="Picture 9"/>
          <p:cNvPicPr>
            <a:picLocks noChangeAspect="1"/>
          </p:cNvPicPr>
          <p:nvPr/>
        </p:nvPicPr>
        <p:blipFill>
          <a:blip r:embed="rId2"/>
          <a:stretch>
            <a:fillRect/>
          </a:stretch>
        </p:blipFill>
        <p:spPr>
          <a:xfrm>
            <a:off x="8758767" y="6206463"/>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3760"/>
    </mc:Choice>
    <mc:Fallback xmlns="">
      <p:transition spd="slow" advTm="8376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5302" y="135128"/>
            <a:ext cx="5657850" cy="566822"/>
          </a:xfrm>
          <a:prstGeom prst="rect">
            <a:avLst/>
          </a:prstGeom>
        </p:spPr>
        <p:txBody>
          <a:bodyPr vert="horz" wrap="square" lIns="0" tIns="12700" rIns="0" bIns="0" rtlCol="0" anchor="t">
            <a:spAutoFit/>
          </a:bodyPr>
          <a:lstStyle/>
          <a:p>
            <a:pPr marL="12700">
              <a:spcBef>
                <a:spcPts val="100"/>
              </a:spcBef>
            </a:pPr>
            <a:r>
              <a:rPr spc="-145" dirty="0"/>
              <a:t>Components </a:t>
            </a:r>
            <a:r>
              <a:rPr spc="-80" dirty="0"/>
              <a:t>of </a:t>
            </a:r>
            <a:r>
              <a:rPr dirty="0"/>
              <a:t>a</a:t>
            </a:r>
            <a:r>
              <a:rPr spc="-730" dirty="0"/>
              <a:t> </a:t>
            </a:r>
            <a:r>
              <a:rPr spc="-120" dirty="0"/>
              <a:t>DBMS</a:t>
            </a:r>
          </a:p>
        </p:txBody>
      </p:sp>
      <p:sp>
        <p:nvSpPr>
          <p:cNvPr id="3" name="object 3"/>
          <p:cNvSpPr/>
          <p:nvPr/>
        </p:nvSpPr>
        <p:spPr>
          <a:xfrm>
            <a:off x="2351087" y="1177416"/>
            <a:ext cx="278892" cy="2849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351087" y="3908297"/>
            <a:ext cx="278892" cy="28498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734768" y="1038606"/>
            <a:ext cx="7012305" cy="5001260"/>
          </a:xfrm>
          <a:prstGeom prst="rect">
            <a:avLst/>
          </a:prstGeom>
        </p:spPr>
        <p:txBody>
          <a:bodyPr vert="horz" wrap="square" lIns="0" tIns="61594" rIns="0" bIns="0" rtlCol="0">
            <a:spAutoFit/>
          </a:bodyPr>
          <a:lstStyle/>
          <a:p>
            <a:pPr marL="12700" marR="88900">
              <a:lnSpc>
                <a:spcPct val="90000"/>
              </a:lnSpc>
              <a:spcBef>
                <a:spcPts val="484"/>
              </a:spcBef>
            </a:pPr>
            <a:r>
              <a:rPr sz="3200" b="1" dirty="0">
                <a:latin typeface="Carlito"/>
                <a:cs typeface="Carlito"/>
              </a:rPr>
              <a:t>A </a:t>
            </a:r>
            <a:r>
              <a:rPr sz="3200" b="1" spc="-5" dirty="0">
                <a:latin typeface="Carlito"/>
                <a:cs typeface="Carlito"/>
              </a:rPr>
              <a:t>DBMS </a:t>
            </a:r>
            <a:r>
              <a:rPr sz="3200" b="1" dirty="0">
                <a:latin typeface="Carlito"/>
                <a:cs typeface="Carlito"/>
              </a:rPr>
              <a:t>is partitioned </a:t>
            </a:r>
            <a:r>
              <a:rPr sz="3200" b="1" spc="-15" dirty="0">
                <a:latin typeface="Carlito"/>
                <a:cs typeface="Carlito"/>
              </a:rPr>
              <a:t>into </a:t>
            </a:r>
            <a:r>
              <a:rPr sz="3200" b="1" spc="-20" dirty="0">
                <a:latin typeface="Carlito"/>
                <a:cs typeface="Carlito"/>
              </a:rPr>
              <a:t>several  </a:t>
            </a:r>
            <a:r>
              <a:rPr sz="3200" b="1" spc="-10" dirty="0">
                <a:latin typeface="Carlito"/>
                <a:cs typeface="Carlito"/>
              </a:rPr>
              <a:t>software components </a:t>
            </a:r>
            <a:r>
              <a:rPr sz="3200" b="1" spc="-5" dirty="0">
                <a:latin typeface="Carlito"/>
                <a:cs typeface="Carlito"/>
              </a:rPr>
              <a:t>(or </a:t>
            </a:r>
            <a:r>
              <a:rPr sz="3200" b="1" i="1" dirty="0">
                <a:latin typeface="Carlito"/>
                <a:cs typeface="Carlito"/>
              </a:rPr>
              <a:t>modules), </a:t>
            </a:r>
            <a:r>
              <a:rPr sz="3200" b="1" spc="-5" dirty="0">
                <a:latin typeface="Carlito"/>
                <a:cs typeface="Carlito"/>
              </a:rPr>
              <a:t>each  </a:t>
            </a:r>
            <a:r>
              <a:rPr sz="3200" b="1" dirty="0">
                <a:latin typeface="Carlito"/>
                <a:cs typeface="Carlito"/>
              </a:rPr>
              <a:t>of </a:t>
            </a:r>
            <a:r>
              <a:rPr sz="3200" b="1" spc="-5" dirty="0">
                <a:latin typeface="Carlito"/>
                <a:cs typeface="Carlito"/>
              </a:rPr>
              <a:t>which </a:t>
            </a:r>
            <a:r>
              <a:rPr sz="3200" b="1" dirty="0">
                <a:latin typeface="Carlito"/>
                <a:cs typeface="Carlito"/>
              </a:rPr>
              <a:t>is assigned a </a:t>
            </a:r>
            <a:r>
              <a:rPr sz="3200" b="1" spc="-5" dirty="0">
                <a:latin typeface="Carlito"/>
                <a:cs typeface="Carlito"/>
              </a:rPr>
              <a:t>specific </a:t>
            </a:r>
            <a:r>
              <a:rPr sz="3200" b="1" spc="-10" dirty="0">
                <a:latin typeface="Carlito"/>
                <a:cs typeface="Carlito"/>
              </a:rPr>
              <a:t>operation.  </a:t>
            </a:r>
            <a:r>
              <a:rPr sz="3200" b="1" dirty="0">
                <a:latin typeface="Carlito"/>
                <a:cs typeface="Carlito"/>
              </a:rPr>
              <a:t>As </a:t>
            </a:r>
            <a:r>
              <a:rPr sz="3200" b="1" spc="-25" dirty="0">
                <a:latin typeface="Carlito"/>
                <a:cs typeface="Carlito"/>
              </a:rPr>
              <a:t>stated previously, </a:t>
            </a:r>
            <a:r>
              <a:rPr sz="3200" b="1" dirty="0">
                <a:latin typeface="Carlito"/>
                <a:cs typeface="Carlito"/>
              </a:rPr>
              <a:t>some of </a:t>
            </a:r>
            <a:r>
              <a:rPr sz="3200" b="1" spc="5" dirty="0">
                <a:latin typeface="Carlito"/>
                <a:cs typeface="Carlito"/>
              </a:rPr>
              <a:t>the  </a:t>
            </a:r>
            <a:r>
              <a:rPr sz="3200" b="1" spc="-5" dirty="0">
                <a:latin typeface="Carlito"/>
                <a:cs typeface="Carlito"/>
              </a:rPr>
              <a:t>functions </a:t>
            </a:r>
            <a:r>
              <a:rPr sz="3200" b="1" dirty="0">
                <a:latin typeface="Carlito"/>
                <a:cs typeface="Carlito"/>
              </a:rPr>
              <a:t>of the </a:t>
            </a:r>
            <a:r>
              <a:rPr sz="3200" b="1" spc="-5" dirty="0">
                <a:latin typeface="Carlito"/>
                <a:cs typeface="Carlito"/>
              </a:rPr>
              <a:t>DBMS </a:t>
            </a:r>
            <a:r>
              <a:rPr sz="3200" b="1" spc="-10" dirty="0">
                <a:latin typeface="Carlito"/>
                <a:cs typeface="Carlito"/>
              </a:rPr>
              <a:t>are </a:t>
            </a:r>
            <a:r>
              <a:rPr sz="3200" b="1" spc="-5" dirty="0">
                <a:latin typeface="Carlito"/>
                <a:cs typeface="Carlito"/>
              </a:rPr>
              <a:t>supported </a:t>
            </a:r>
            <a:r>
              <a:rPr sz="3200" b="1" spc="-10" dirty="0">
                <a:latin typeface="Carlito"/>
                <a:cs typeface="Carlito"/>
              </a:rPr>
              <a:t>by  </a:t>
            </a:r>
            <a:r>
              <a:rPr sz="3200" b="1" dirty="0">
                <a:latin typeface="Carlito"/>
                <a:cs typeface="Carlito"/>
              </a:rPr>
              <a:t>the </a:t>
            </a:r>
            <a:r>
              <a:rPr sz="3200" b="1" spc="-5" dirty="0">
                <a:latin typeface="Carlito"/>
                <a:cs typeface="Carlito"/>
              </a:rPr>
              <a:t>underlying </a:t>
            </a:r>
            <a:r>
              <a:rPr sz="3200" b="1" spc="-10" dirty="0">
                <a:latin typeface="Carlito"/>
                <a:cs typeface="Carlito"/>
              </a:rPr>
              <a:t>operating</a:t>
            </a:r>
            <a:r>
              <a:rPr sz="3200" b="1" spc="-60" dirty="0">
                <a:latin typeface="Carlito"/>
                <a:cs typeface="Carlito"/>
              </a:rPr>
              <a:t> </a:t>
            </a:r>
            <a:r>
              <a:rPr sz="3200" b="1" spc="-25" dirty="0">
                <a:latin typeface="Carlito"/>
                <a:cs typeface="Carlito"/>
              </a:rPr>
              <a:t>system.</a:t>
            </a:r>
            <a:endParaRPr sz="3200" dirty="0">
              <a:latin typeface="Carlito"/>
              <a:cs typeface="Carlito"/>
            </a:endParaRPr>
          </a:p>
          <a:p>
            <a:pPr marL="12700" marR="5080">
              <a:lnSpc>
                <a:spcPct val="90000"/>
              </a:lnSpc>
              <a:spcBef>
                <a:spcPts val="770"/>
              </a:spcBef>
            </a:pPr>
            <a:r>
              <a:rPr sz="3200" b="1" spc="-5" dirty="0">
                <a:latin typeface="Carlito"/>
                <a:cs typeface="Carlito"/>
              </a:rPr>
              <a:t>The DBMS </a:t>
            </a:r>
            <a:r>
              <a:rPr sz="3200" b="1" spc="-15" dirty="0">
                <a:latin typeface="Carlito"/>
                <a:cs typeface="Carlito"/>
              </a:rPr>
              <a:t>interfaces </a:t>
            </a:r>
            <a:r>
              <a:rPr sz="3200" b="1" spc="-5" dirty="0">
                <a:latin typeface="Carlito"/>
                <a:cs typeface="Carlito"/>
              </a:rPr>
              <a:t>with </a:t>
            </a:r>
            <a:r>
              <a:rPr sz="3200" b="1" dirty="0">
                <a:latin typeface="Carlito"/>
                <a:cs typeface="Carlito"/>
              </a:rPr>
              <a:t>other </a:t>
            </a:r>
            <a:r>
              <a:rPr sz="3200" b="1" spc="-10" dirty="0">
                <a:latin typeface="Carlito"/>
                <a:cs typeface="Carlito"/>
              </a:rPr>
              <a:t>software  </a:t>
            </a:r>
            <a:r>
              <a:rPr sz="3200" b="1" spc="-5" dirty="0">
                <a:latin typeface="Carlito"/>
                <a:cs typeface="Carlito"/>
              </a:rPr>
              <a:t>components, </a:t>
            </a:r>
            <a:r>
              <a:rPr sz="3200" b="1" dirty="0">
                <a:latin typeface="Carlito"/>
                <a:cs typeface="Carlito"/>
              </a:rPr>
              <a:t>such as </a:t>
            </a:r>
            <a:r>
              <a:rPr sz="3200" b="1" spc="-5" dirty="0">
                <a:latin typeface="Carlito"/>
                <a:cs typeface="Carlito"/>
              </a:rPr>
              <a:t>user queries and  </a:t>
            </a:r>
            <a:r>
              <a:rPr sz="3200" b="1" dirty="0">
                <a:latin typeface="Carlito"/>
                <a:cs typeface="Carlito"/>
              </a:rPr>
              <a:t>access </a:t>
            </a:r>
            <a:r>
              <a:rPr sz="3200" b="1" spc="-5" dirty="0">
                <a:latin typeface="Carlito"/>
                <a:cs typeface="Carlito"/>
              </a:rPr>
              <a:t>methods </a:t>
            </a:r>
            <a:r>
              <a:rPr sz="3200" b="1" dirty="0">
                <a:latin typeface="Carlito"/>
                <a:cs typeface="Carlito"/>
              </a:rPr>
              <a:t>(file </a:t>
            </a:r>
            <a:r>
              <a:rPr sz="3200" b="1" spc="-10" dirty="0">
                <a:latin typeface="Carlito"/>
                <a:cs typeface="Carlito"/>
              </a:rPr>
              <a:t>management  techniques </a:t>
            </a:r>
            <a:r>
              <a:rPr sz="3200" b="1" spc="-20" dirty="0">
                <a:latin typeface="Carlito"/>
                <a:cs typeface="Carlito"/>
              </a:rPr>
              <a:t>for </a:t>
            </a:r>
            <a:r>
              <a:rPr sz="3200" b="1" spc="-10" dirty="0">
                <a:latin typeface="Carlito"/>
                <a:cs typeface="Carlito"/>
              </a:rPr>
              <a:t>storing </a:t>
            </a:r>
            <a:r>
              <a:rPr sz="3200" b="1" dirty="0">
                <a:latin typeface="Carlito"/>
                <a:cs typeface="Carlito"/>
              </a:rPr>
              <a:t>and </a:t>
            </a:r>
            <a:r>
              <a:rPr sz="3200" b="1" spc="-10" dirty="0">
                <a:latin typeface="Carlito"/>
                <a:cs typeface="Carlito"/>
              </a:rPr>
              <a:t>retrieving </a:t>
            </a:r>
            <a:r>
              <a:rPr sz="3200" b="1" spc="-15" dirty="0">
                <a:latin typeface="Carlito"/>
                <a:cs typeface="Carlito"/>
              </a:rPr>
              <a:t>data  </a:t>
            </a:r>
            <a:r>
              <a:rPr sz="3200" b="1" spc="-10" dirty="0">
                <a:latin typeface="Carlito"/>
                <a:cs typeface="Carlito"/>
              </a:rPr>
              <a:t>records).</a:t>
            </a:r>
            <a:endParaRPr sz="3200" dirty="0">
              <a:latin typeface="Carlito"/>
              <a:cs typeface="Carli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2300" y="104902"/>
            <a:ext cx="5659120" cy="566822"/>
          </a:xfrm>
          <a:prstGeom prst="rect">
            <a:avLst/>
          </a:prstGeom>
        </p:spPr>
        <p:txBody>
          <a:bodyPr vert="horz" wrap="square" lIns="0" tIns="12700" rIns="0" bIns="0" rtlCol="0" anchor="t">
            <a:spAutoFit/>
          </a:bodyPr>
          <a:lstStyle/>
          <a:p>
            <a:pPr marL="12700">
              <a:spcBef>
                <a:spcPts val="100"/>
              </a:spcBef>
            </a:pPr>
            <a:r>
              <a:rPr spc="-145" dirty="0"/>
              <a:t>Components </a:t>
            </a:r>
            <a:r>
              <a:rPr spc="-80" dirty="0"/>
              <a:t>of </a:t>
            </a:r>
            <a:r>
              <a:rPr dirty="0"/>
              <a:t>a</a:t>
            </a:r>
            <a:r>
              <a:rPr spc="-715" dirty="0"/>
              <a:t> </a:t>
            </a:r>
            <a:r>
              <a:rPr spc="-120" dirty="0"/>
              <a:t>DBMS</a:t>
            </a:r>
          </a:p>
        </p:txBody>
      </p:sp>
      <p:sp>
        <p:nvSpPr>
          <p:cNvPr id="3" name="object 3"/>
          <p:cNvSpPr/>
          <p:nvPr/>
        </p:nvSpPr>
        <p:spPr>
          <a:xfrm>
            <a:off x="2639567" y="1484375"/>
            <a:ext cx="5327904" cy="488137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1334" y="609601"/>
            <a:ext cx="8596668" cy="702949"/>
          </a:xfrm>
          <a:prstGeom prst="rect">
            <a:avLst/>
          </a:prstGeom>
        </p:spPr>
        <p:txBody>
          <a:bodyPr vert="horz" wrap="square" lIns="0" tIns="95885" rIns="0" bIns="0" rtlCol="0" anchor="t">
            <a:spAutoFit/>
          </a:bodyPr>
          <a:lstStyle/>
          <a:p>
            <a:pPr marL="12700" marR="5080">
              <a:lnSpc>
                <a:spcPts val="5180"/>
              </a:lnSpc>
              <a:spcBef>
                <a:spcPts val="755"/>
              </a:spcBef>
            </a:pPr>
            <a:r>
              <a:rPr spc="-145" dirty="0"/>
              <a:t>Components </a:t>
            </a:r>
            <a:r>
              <a:rPr spc="-80" dirty="0"/>
              <a:t>of </a:t>
            </a:r>
            <a:r>
              <a:rPr dirty="0"/>
              <a:t>a</a:t>
            </a:r>
            <a:r>
              <a:rPr spc="-730" dirty="0"/>
              <a:t> </a:t>
            </a:r>
            <a:r>
              <a:rPr spc="-120" dirty="0"/>
              <a:t>DBMS  </a:t>
            </a:r>
            <a:r>
              <a:rPr spc="-145" dirty="0"/>
              <a:t>(Continued)</a:t>
            </a:r>
          </a:p>
        </p:txBody>
      </p:sp>
      <p:sp>
        <p:nvSpPr>
          <p:cNvPr id="3" name="object 3"/>
          <p:cNvSpPr/>
          <p:nvPr/>
        </p:nvSpPr>
        <p:spPr>
          <a:xfrm>
            <a:off x="2559050" y="1728216"/>
            <a:ext cx="278892" cy="2849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59050" y="3581400"/>
            <a:ext cx="278892" cy="28498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42972" y="1588973"/>
            <a:ext cx="6986905" cy="4563110"/>
          </a:xfrm>
          <a:prstGeom prst="rect">
            <a:avLst/>
          </a:prstGeom>
        </p:spPr>
        <p:txBody>
          <a:bodyPr vert="horz" wrap="square" lIns="0" tIns="62230" rIns="0" bIns="0" rtlCol="0">
            <a:spAutoFit/>
          </a:bodyPr>
          <a:lstStyle/>
          <a:p>
            <a:pPr marL="12700" marR="55880">
              <a:lnSpc>
                <a:spcPct val="90000"/>
              </a:lnSpc>
              <a:spcBef>
                <a:spcPts val="490"/>
              </a:spcBef>
            </a:pPr>
            <a:r>
              <a:rPr sz="3200" b="1" i="1" dirty="0">
                <a:latin typeface="Carlito"/>
                <a:cs typeface="Carlito"/>
              </a:rPr>
              <a:t>Query </a:t>
            </a:r>
            <a:r>
              <a:rPr sz="3200" b="1" i="1" spc="-5" dirty="0">
                <a:latin typeface="Carlito"/>
                <a:cs typeface="Carlito"/>
              </a:rPr>
              <a:t>processor </a:t>
            </a:r>
            <a:r>
              <a:rPr sz="3200" b="1" dirty="0">
                <a:latin typeface="Carlito"/>
                <a:cs typeface="Carlito"/>
              </a:rPr>
              <a:t>is a </a:t>
            </a:r>
            <a:r>
              <a:rPr sz="3200" b="1" spc="-5" dirty="0">
                <a:latin typeface="Carlito"/>
                <a:cs typeface="Carlito"/>
              </a:rPr>
              <a:t>major DBMS  </a:t>
            </a:r>
            <a:r>
              <a:rPr sz="3200" b="1" spc="-10" dirty="0">
                <a:latin typeface="Carlito"/>
                <a:cs typeface="Carlito"/>
              </a:rPr>
              <a:t>component </a:t>
            </a:r>
            <a:r>
              <a:rPr sz="3200" b="1" spc="-5" dirty="0">
                <a:latin typeface="Carlito"/>
                <a:cs typeface="Carlito"/>
              </a:rPr>
              <a:t>that </a:t>
            </a:r>
            <a:r>
              <a:rPr sz="3200" b="1" spc="-15" dirty="0">
                <a:latin typeface="Carlito"/>
                <a:cs typeface="Carlito"/>
              </a:rPr>
              <a:t>transforms </a:t>
            </a:r>
            <a:r>
              <a:rPr sz="3200" b="1" spc="-5" dirty="0">
                <a:latin typeface="Carlito"/>
                <a:cs typeface="Carlito"/>
              </a:rPr>
              <a:t>queries </a:t>
            </a:r>
            <a:r>
              <a:rPr sz="3200" b="1" spc="-15" dirty="0">
                <a:latin typeface="Carlito"/>
                <a:cs typeface="Carlito"/>
              </a:rPr>
              <a:t>into  </a:t>
            </a:r>
            <a:r>
              <a:rPr sz="3200" b="1" dirty="0">
                <a:latin typeface="Carlito"/>
                <a:cs typeface="Carlito"/>
              </a:rPr>
              <a:t>a series of </a:t>
            </a:r>
            <a:r>
              <a:rPr sz="3200" b="1" spc="-10" dirty="0">
                <a:latin typeface="Carlito"/>
                <a:cs typeface="Carlito"/>
              </a:rPr>
              <a:t>low-level </a:t>
            </a:r>
            <a:r>
              <a:rPr sz="3200" b="1" spc="-5" dirty="0">
                <a:latin typeface="Carlito"/>
                <a:cs typeface="Carlito"/>
              </a:rPr>
              <a:t>instructions </a:t>
            </a:r>
            <a:r>
              <a:rPr sz="3200" b="1" spc="-15" dirty="0">
                <a:latin typeface="Carlito"/>
                <a:cs typeface="Carlito"/>
              </a:rPr>
              <a:t>directed  to </a:t>
            </a:r>
            <a:r>
              <a:rPr sz="3200" b="1" dirty="0">
                <a:latin typeface="Carlito"/>
                <a:cs typeface="Carlito"/>
              </a:rPr>
              <a:t>the </a:t>
            </a:r>
            <a:r>
              <a:rPr sz="3200" b="1" spc="-10" dirty="0">
                <a:latin typeface="Carlito"/>
                <a:cs typeface="Carlito"/>
              </a:rPr>
              <a:t>database</a:t>
            </a:r>
            <a:r>
              <a:rPr sz="3200" b="1" spc="-45" dirty="0">
                <a:latin typeface="Carlito"/>
                <a:cs typeface="Carlito"/>
              </a:rPr>
              <a:t> manager.</a:t>
            </a:r>
            <a:endParaRPr sz="3200" dirty="0">
              <a:latin typeface="Carlito"/>
              <a:cs typeface="Carlito"/>
            </a:endParaRPr>
          </a:p>
          <a:p>
            <a:pPr marL="12700" marR="5080">
              <a:lnSpc>
                <a:spcPct val="90000"/>
              </a:lnSpc>
              <a:spcBef>
                <a:spcPts val="770"/>
              </a:spcBef>
            </a:pPr>
            <a:r>
              <a:rPr sz="3200" b="1" i="1" spc="-5" dirty="0">
                <a:latin typeface="Carlito"/>
                <a:cs typeface="Carlito"/>
              </a:rPr>
              <a:t>Database </a:t>
            </a:r>
            <a:r>
              <a:rPr sz="3200" b="1" i="1" dirty="0">
                <a:latin typeface="Carlito"/>
                <a:cs typeface="Carlito"/>
              </a:rPr>
              <a:t>manager </a:t>
            </a:r>
            <a:r>
              <a:rPr sz="3200" b="1" i="1" spc="-5" dirty="0">
                <a:latin typeface="Carlito"/>
                <a:cs typeface="Carlito"/>
              </a:rPr>
              <a:t>(DM) </a:t>
            </a:r>
            <a:r>
              <a:rPr sz="3200" b="1" spc="-15" dirty="0">
                <a:latin typeface="Carlito"/>
                <a:cs typeface="Carlito"/>
              </a:rPr>
              <a:t>interfaces </a:t>
            </a:r>
            <a:r>
              <a:rPr sz="3200" b="1" spc="-5" dirty="0">
                <a:latin typeface="Carlito"/>
                <a:cs typeface="Carlito"/>
              </a:rPr>
              <a:t>with  </a:t>
            </a:r>
            <a:r>
              <a:rPr sz="3200" b="1" spc="-10" dirty="0">
                <a:latin typeface="Carlito"/>
                <a:cs typeface="Carlito"/>
              </a:rPr>
              <a:t>user-submitted </a:t>
            </a:r>
            <a:r>
              <a:rPr sz="3200" b="1" spc="-5" dirty="0">
                <a:latin typeface="Carlito"/>
                <a:cs typeface="Carlito"/>
              </a:rPr>
              <a:t>application </a:t>
            </a:r>
            <a:r>
              <a:rPr sz="3200" b="1" spc="-15" dirty="0">
                <a:latin typeface="Carlito"/>
                <a:cs typeface="Carlito"/>
              </a:rPr>
              <a:t>programs</a:t>
            </a:r>
            <a:r>
              <a:rPr sz="3200" b="1" spc="-95" dirty="0">
                <a:latin typeface="Carlito"/>
                <a:cs typeface="Carlito"/>
              </a:rPr>
              <a:t> </a:t>
            </a:r>
            <a:r>
              <a:rPr sz="3200" b="1" dirty="0">
                <a:latin typeface="Carlito"/>
                <a:cs typeface="Carlito"/>
              </a:rPr>
              <a:t>and  </a:t>
            </a:r>
            <a:r>
              <a:rPr sz="3200" b="1" spc="-5" dirty="0">
                <a:latin typeface="Carlito"/>
                <a:cs typeface="Carlito"/>
              </a:rPr>
              <a:t>queries. The </a:t>
            </a:r>
            <a:r>
              <a:rPr sz="3200" b="1" dirty="0">
                <a:latin typeface="Carlito"/>
                <a:cs typeface="Carlito"/>
              </a:rPr>
              <a:t>DM </a:t>
            </a:r>
            <a:r>
              <a:rPr sz="3200" b="1" spc="-15" dirty="0">
                <a:latin typeface="Carlito"/>
                <a:cs typeface="Carlito"/>
              </a:rPr>
              <a:t>examines </a:t>
            </a:r>
            <a:r>
              <a:rPr sz="3200" b="1" dirty="0">
                <a:latin typeface="Carlito"/>
                <a:cs typeface="Carlito"/>
              </a:rPr>
              <a:t>the </a:t>
            </a:r>
            <a:r>
              <a:rPr sz="3200" b="1" spc="-15" dirty="0">
                <a:latin typeface="Carlito"/>
                <a:cs typeface="Carlito"/>
              </a:rPr>
              <a:t>external  </a:t>
            </a:r>
            <a:r>
              <a:rPr sz="3200" b="1" dirty="0">
                <a:latin typeface="Carlito"/>
                <a:cs typeface="Carlito"/>
              </a:rPr>
              <a:t>and </a:t>
            </a:r>
            <a:r>
              <a:rPr sz="3200" b="1" spc="-5" dirty="0">
                <a:latin typeface="Carlito"/>
                <a:cs typeface="Carlito"/>
              </a:rPr>
              <a:t>conceptual </a:t>
            </a:r>
            <a:r>
              <a:rPr sz="3200" b="1" dirty="0">
                <a:latin typeface="Carlito"/>
                <a:cs typeface="Carlito"/>
              </a:rPr>
              <a:t>schemas </a:t>
            </a:r>
            <a:r>
              <a:rPr sz="3200" b="1" spc="-20" dirty="0">
                <a:latin typeface="Carlito"/>
                <a:cs typeface="Carlito"/>
              </a:rPr>
              <a:t>to </a:t>
            </a:r>
            <a:r>
              <a:rPr sz="3200" b="1" spc="-10" dirty="0">
                <a:latin typeface="Carlito"/>
                <a:cs typeface="Carlito"/>
              </a:rPr>
              <a:t>determine  what </a:t>
            </a:r>
            <a:r>
              <a:rPr sz="3200" b="1" spc="-5" dirty="0">
                <a:latin typeface="Carlito"/>
                <a:cs typeface="Carlito"/>
              </a:rPr>
              <a:t>conceptual </a:t>
            </a:r>
            <a:r>
              <a:rPr sz="3200" b="1" spc="-15" dirty="0">
                <a:latin typeface="Carlito"/>
                <a:cs typeface="Carlito"/>
              </a:rPr>
              <a:t>records </a:t>
            </a:r>
            <a:r>
              <a:rPr sz="3200" b="1" spc="-10" dirty="0">
                <a:latin typeface="Carlito"/>
                <a:cs typeface="Carlito"/>
              </a:rPr>
              <a:t>are </a:t>
            </a:r>
            <a:r>
              <a:rPr sz="3200" b="1" spc="-15" dirty="0">
                <a:latin typeface="Carlito"/>
                <a:cs typeface="Carlito"/>
              </a:rPr>
              <a:t>required </a:t>
            </a:r>
            <a:r>
              <a:rPr sz="3200" b="1" spc="-20" dirty="0">
                <a:latin typeface="Carlito"/>
                <a:cs typeface="Carlito"/>
              </a:rPr>
              <a:t>to  </a:t>
            </a:r>
            <a:r>
              <a:rPr sz="3200" b="1" spc="-10" dirty="0">
                <a:latin typeface="Carlito"/>
                <a:cs typeface="Carlito"/>
              </a:rPr>
              <a:t>satisfy </a:t>
            </a:r>
            <a:r>
              <a:rPr sz="3200" b="1" dirty="0">
                <a:latin typeface="Carlito"/>
                <a:cs typeface="Carlito"/>
              </a:rPr>
              <a:t>the </a:t>
            </a:r>
            <a:r>
              <a:rPr sz="3200" b="1" spc="-15" dirty="0">
                <a:latin typeface="Carlito"/>
                <a:cs typeface="Carlito"/>
              </a:rPr>
              <a:t>request. </a:t>
            </a:r>
            <a:r>
              <a:rPr sz="3200" b="1" spc="-5" dirty="0">
                <a:latin typeface="Carlito"/>
                <a:cs typeface="Carlito"/>
              </a:rPr>
              <a:t>The </a:t>
            </a:r>
            <a:r>
              <a:rPr sz="3200" b="1" dirty="0">
                <a:latin typeface="Carlito"/>
                <a:cs typeface="Carlito"/>
              </a:rPr>
              <a:t>DM then places</a:t>
            </a:r>
            <a:r>
              <a:rPr sz="3200" b="1" spc="-75" dirty="0">
                <a:latin typeface="Carlito"/>
                <a:cs typeface="Carlito"/>
              </a:rPr>
              <a:t> </a:t>
            </a:r>
            <a:r>
              <a:rPr sz="3200" b="1" dirty="0">
                <a:latin typeface="Carlito"/>
                <a:cs typeface="Carlito"/>
              </a:rPr>
              <a:t>a</a:t>
            </a:r>
            <a:endParaRPr sz="3200" dirty="0">
              <a:latin typeface="Carlito"/>
              <a:cs typeface="Carlito"/>
            </a:endParaRPr>
          </a:p>
        </p:txBody>
      </p:sp>
      <p:sp>
        <p:nvSpPr>
          <p:cNvPr id="7" name="object 7"/>
          <p:cNvSpPr txBox="1"/>
          <p:nvPr/>
        </p:nvSpPr>
        <p:spPr>
          <a:xfrm>
            <a:off x="2917572" y="6076594"/>
            <a:ext cx="5775325" cy="966290"/>
          </a:xfrm>
          <a:prstGeom prst="rect">
            <a:avLst/>
          </a:prstGeom>
        </p:spPr>
        <p:txBody>
          <a:bodyPr vert="horz" wrap="square" lIns="0" tIns="67945" rIns="0" bIns="0" rtlCol="0">
            <a:spAutoFit/>
          </a:bodyPr>
          <a:lstStyle/>
          <a:p>
            <a:pPr marL="38100" marR="30480">
              <a:lnSpc>
                <a:spcPts val="3460"/>
              </a:lnSpc>
              <a:spcBef>
                <a:spcPts val="535"/>
              </a:spcBef>
            </a:pPr>
            <a:r>
              <a:rPr sz="3200" b="1" spc="-25" dirty="0">
                <a:latin typeface="Carlito"/>
                <a:cs typeface="Carlito"/>
              </a:rPr>
              <a:t>c</a:t>
            </a:r>
            <a:r>
              <a:rPr sz="3200" b="1" dirty="0">
                <a:latin typeface="Carlito"/>
                <a:cs typeface="Carlito"/>
              </a:rPr>
              <a:t>all</a:t>
            </a:r>
            <a:r>
              <a:rPr sz="3200" b="1" spc="-10" dirty="0">
                <a:latin typeface="Carlito"/>
                <a:cs typeface="Carlito"/>
              </a:rPr>
              <a:t> </a:t>
            </a:r>
            <a:r>
              <a:rPr sz="3200" b="1" spc="-35" dirty="0">
                <a:latin typeface="Carlito"/>
                <a:cs typeface="Carlito"/>
              </a:rPr>
              <a:t>t</a:t>
            </a:r>
            <a:r>
              <a:rPr sz="3200" b="1" dirty="0">
                <a:latin typeface="Carlito"/>
                <a:cs typeface="Carlito"/>
              </a:rPr>
              <a:t>o the</a:t>
            </a:r>
            <a:r>
              <a:rPr sz="3200" b="1" spc="-10" dirty="0">
                <a:latin typeface="Carlito"/>
                <a:cs typeface="Carlito"/>
              </a:rPr>
              <a:t> </a:t>
            </a:r>
            <a:r>
              <a:rPr sz="3200" b="1" spc="-5" dirty="0">
                <a:latin typeface="Carlito"/>
                <a:cs typeface="Carlito"/>
              </a:rPr>
              <a:t>fil</a:t>
            </a:r>
            <a:r>
              <a:rPr sz="3200" b="1" dirty="0">
                <a:latin typeface="Carlito"/>
                <a:cs typeface="Carlito"/>
              </a:rPr>
              <a:t>e</a:t>
            </a:r>
            <a:r>
              <a:rPr sz="3200" b="1" spc="-5" dirty="0">
                <a:latin typeface="Carlito"/>
                <a:cs typeface="Carlito"/>
              </a:rPr>
              <a:t> mana</a:t>
            </a:r>
            <a:r>
              <a:rPr sz="3200" b="1" spc="-40" dirty="0">
                <a:latin typeface="Carlito"/>
                <a:cs typeface="Carlito"/>
              </a:rPr>
              <a:t>g</a:t>
            </a:r>
            <a:r>
              <a:rPr sz="3200" b="1" spc="-5" dirty="0">
                <a:latin typeface="Carlito"/>
                <a:cs typeface="Carlito"/>
              </a:rPr>
              <a:t>e</a:t>
            </a:r>
            <a:r>
              <a:rPr sz="3200" b="1" dirty="0">
                <a:latin typeface="Carlito"/>
                <a:cs typeface="Carlito"/>
              </a:rPr>
              <a:t>r</a:t>
            </a:r>
            <a:r>
              <a:rPr sz="3200" b="1" spc="-50" dirty="0">
                <a:latin typeface="Carlito"/>
                <a:cs typeface="Carlito"/>
              </a:rPr>
              <a:t> </a:t>
            </a:r>
            <a:r>
              <a:rPr sz="3200" b="1" spc="-35" dirty="0">
                <a:latin typeface="Carlito"/>
                <a:cs typeface="Carlito"/>
              </a:rPr>
              <a:t>t</a:t>
            </a:r>
            <a:r>
              <a:rPr sz="3200" b="1" dirty="0">
                <a:latin typeface="Carlito"/>
                <a:cs typeface="Carlito"/>
              </a:rPr>
              <a:t>o</a:t>
            </a:r>
            <a:r>
              <a:rPr sz="3200" b="1" spc="10" dirty="0">
                <a:latin typeface="Carlito"/>
                <a:cs typeface="Carlito"/>
              </a:rPr>
              <a:t> </a:t>
            </a:r>
            <a:r>
              <a:rPr sz="3200" b="1" dirty="0">
                <a:latin typeface="Carlito"/>
                <a:cs typeface="Carlito"/>
              </a:rPr>
              <a:t>p</a:t>
            </a:r>
            <a:r>
              <a:rPr sz="3200" b="1" spc="-10" dirty="0">
                <a:latin typeface="Carlito"/>
                <a:cs typeface="Carlito"/>
              </a:rPr>
              <a:t>e</a:t>
            </a:r>
            <a:r>
              <a:rPr sz="3200" b="1" spc="-5" dirty="0">
                <a:latin typeface="Carlito"/>
                <a:cs typeface="Carlito"/>
              </a:rPr>
              <a:t>r</a:t>
            </a:r>
            <a:r>
              <a:rPr sz="3200" b="1" spc="-55" dirty="0">
                <a:latin typeface="Carlito"/>
                <a:cs typeface="Carlito"/>
              </a:rPr>
              <a:t>f</a:t>
            </a:r>
            <a:r>
              <a:rPr sz="3200" b="1" dirty="0">
                <a:latin typeface="Carlito"/>
                <a:cs typeface="Carlito"/>
              </a:rPr>
              <a:t>or</a:t>
            </a:r>
            <a:r>
              <a:rPr sz="3200" b="1" spc="-2200" dirty="0">
                <a:latin typeface="Carlito"/>
                <a:cs typeface="Carlito"/>
              </a:rPr>
              <a:t>m</a:t>
            </a:r>
            <a:r>
              <a:rPr sz="2100" spc="7" baseline="33730" dirty="0">
                <a:latin typeface="Times New Roman"/>
                <a:cs typeface="Times New Roman"/>
              </a:rPr>
              <a:t>48  </a:t>
            </a:r>
            <a:r>
              <a:rPr sz="3200" b="1" spc="-15" dirty="0">
                <a:latin typeface="Carlito"/>
                <a:cs typeface="Carlito"/>
              </a:rPr>
              <a:t>request.</a:t>
            </a:r>
            <a:endParaRPr sz="3200">
              <a:latin typeface="Carlito"/>
              <a:cs typeface="Carli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01334" y="609601"/>
            <a:ext cx="8596668" cy="702949"/>
          </a:xfrm>
          <a:prstGeom prst="rect">
            <a:avLst/>
          </a:prstGeom>
        </p:spPr>
        <p:txBody>
          <a:bodyPr vert="horz" wrap="square" lIns="0" tIns="95885" rIns="0" bIns="0" rtlCol="0" anchor="t">
            <a:spAutoFit/>
          </a:bodyPr>
          <a:lstStyle/>
          <a:p>
            <a:pPr marL="12700" marR="5080">
              <a:lnSpc>
                <a:spcPts val="5180"/>
              </a:lnSpc>
              <a:spcBef>
                <a:spcPts val="755"/>
              </a:spcBef>
            </a:pPr>
            <a:r>
              <a:rPr spc="-145" dirty="0"/>
              <a:t>Components </a:t>
            </a:r>
            <a:r>
              <a:rPr spc="-80" dirty="0"/>
              <a:t>of </a:t>
            </a:r>
            <a:r>
              <a:rPr dirty="0"/>
              <a:t>a</a:t>
            </a:r>
            <a:r>
              <a:rPr spc="-730" dirty="0"/>
              <a:t> </a:t>
            </a:r>
            <a:r>
              <a:rPr spc="-120" dirty="0"/>
              <a:t>DBMS  </a:t>
            </a:r>
            <a:r>
              <a:rPr spc="-145" dirty="0"/>
              <a:t>(Continued)</a:t>
            </a:r>
          </a:p>
        </p:txBody>
      </p:sp>
      <p:sp>
        <p:nvSpPr>
          <p:cNvPr id="4" name="object 4"/>
          <p:cNvSpPr/>
          <p:nvPr/>
        </p:nvSpPr>
        <p:spPr>
          <a:xfrm>
            <a:off x="2559050" y="1728216"/>
            <a:ext cx="278892" cy="284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559050" y="4020311"/>
            <a:ext cx="278892" cy="284988"/>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942971" y="1588973"/>
            <a:ext cx="7023100" cy="4563110"/>
          </a:xfrm>
          <a:prstGeom prst="rect">
            <a:avLst/>
          </a:prstGeom>
        </p:spPr>
        <p:txBody>
          <a:bodyPr vert="horz" wrap="square" lIns="0" tIns="62230" rIns="0" bIns="0" rtlCol="0">
            <a:spAutoFit/>
          </a:bodyPr>
          <a:lstStyle/>
          <a:p>
            <a:pPr marL="12700" marR="69215">
              <a:lnSpc>
                <a:spcPct val="90000"/>
              </a:lnSpc>
              <a:spcBef>
                <a:spcPts val="490"/>
              </a:spcBef>
            </a:pPr>
            <a:r>
              <a:rPr sz="3200" b="1" i="1" dirty="0">
                <a:latin typeface="Carlito"/>
                <a:cs typeface="Carlito"/>
              </a:rPr>
              <a:t>File manager </a:t>
            </a:r>
            <a:r>
              <a:rPr sz="3200" b="1" spc="-10" dirty="0">
                <a:latin typeface="Carlito"/>
                <a:cs typeface="Carlito"/>
              </a:rPr>
              <a:t>manipulates </a:t>
            </a:r>
            <a:r>
              <a:rPr sz="3200" b="1" dirty="0">
                <a:latin typeface="Carlito"/>
                <a:cs typeface="Carlito"/>
              </a:rPr>
              <a:t>the</a:t>
            </a:r>
            <a:r>
              <a:rPr sz="3200" b="1" spc="-95" dirty="0">
                <a:latin typeface="Carlito"/>
                <a:cs typeface="Carlito"/>
              </a:rPr>
              <a:t> </a:t>
            </a:r>
            <a:r>
              <a:rPr sz="3200" b="1" spc="-5" dirty="0">
                <a:latin typeface="Carlito"/>
                <a:cs typeface="Carlito"/>
              </a:rPr>
              <a:t>underlying  </a:t>
            </a:r>
            <a:r>
              <a:rPr sz="3200" b="1" spc="-25" dirty="0">
                <a:latin typeface="Carlito"/>
                <a:cs typeface="Carlito"/>
              </a:rPr>
              <a:t>storage </a:t>
            </a:r>
            <a:r>
              <a:rPr sz="3200" b="1" spc="-5" dirty="0">
                <a:latin typeface="Carlito"/>
                <a:cs typeface="Carlito"/>
              </a:rPr>
              <a:t>files </a:t>
            </a:r>
            <a:r>
              <a:rPr sz="3200" b="1" dirty="0">
                <a:latin typeface="Carlito"/>
                <a:cs typeface="Carlito"/>
              </a:rPr>
              <a:t>and </a:t>
            </a:r>
            <a:r>
              <a:rPr sz="3200" b="1" spc="-10" dirty="0">
                <a:latin typeface="Carlito"/>
                <a:cs typeface="Carlito"/>
              </a:rPr>
              <a:t>manages </a:t>
            </a:r>
            <a:r>
              <a:rPr sz="3200" b="1" dirty="0">
                <a:latin typeface="Carlito"/>
                <a:cs typeface="Carlito"/>
              </a:rPr>
              <a:t>the </a:t>
            </a:r>
            <a:r>
              <a:rPr sz="3200" b="1" spc="-5" dirty="0">
                <a:latin typeface="Carlito"/>
                <a:cs typeface="Carlito"/>
              </a:rPr>
              <a:t>allocation  </a:t>
            </a:r>
            <a:r>
              <a:rPr sz="3200" b="1" dirty="0">
                <a:latin typeface="Carlito"/>
                <a:cs typeface="Carlito"/>
              </a:rPr>
              <a:t>of </a:t>
            </a:r>
            <a:r>
              <a:rPr sz="3200" b="1" spc="-25" dirty="0">
                <a:latin typeface="Carlito"/>
                <a:cs typeface="Carlito"/>
              </a:rPr>
              <a:t>storage </a:t>
            </a:r>
            <a:r>
              <a:rPr sz="3200" b="1" dirty="0">
                <a:latin typeface="Carlito"/>
                <a:cs typeface="Carlito"/>
              </a:rPr>
              <a:t>space on disk. It </a:t>
            </a:r>
            <a:r>
              <a:rPr sz="3200" b="1" spc="-10" dirty="0">
                <a:latin typeface="Carlito"/>
                <a:cs typeface="Carlito"/>
              </a:rPr>
              <a:t>establishes  </a:t>
            </a:r>
            <a:r>
              <a:rPr sz="3200" b="1" dirty="0">
                <a:latin typeface="Carlito"/>
                <a:cs typeface="Carlito"/>
              </a:rPr>
              <a:t>and </a:t>
            </a:r>
            <a:r>
              <a:rPr sz="3200" b="1" spc="-10" dirty="0">
                <a:latin typeface="Carlito"/>
                <a:cs typeface="Carlito"/>
              </a:rPr>
              <a:t>maintains </a:t>
            </a:r>
            <a:r>
              <a:rPr sz="3200" b="1" dirty="0">
                <a:latin typeface="Carlito"/>
                <a:cs typeface="Carlito"/>
              </a:rPr>
              <a:t>the </a:t>
            </a:r>
            <a:r>
              <a:rPr sz="3200" b="1" spc="-5" dirty="0">
                <a:latin typeface="Carlito"/>
                <a:cs typeface="Carlito"/>
              </a:rPr>
              <a:t>list </a:t>
            </a:r>
            <a:r>
              <a:rPr sz="3200" b="1" dirty="0">
                <a:latin typeface="Carlito"/>
                <a:cs typeface="Carlito"/>
              </a:rPr>
              <a:t>of </a:t>
            </a:r>
            <a:r>
              <a:rPr sz="3200" b="1" spc="-5" dirty="0">
                <a:latin typeface="Carlito"/>
                <a:cs typeface="Carlito"/>
              </a:rPr>
              <a:t>structures </a:t>
            </a:r>
            <a:r>
              <a:rPr sz="3200" b="1" dirty="0">
                <a:latin typeface="Carlito"/>
                <a:cs typeface="Carlito"/>
              </a:rPr>
              <a:t>and  </a:t>
            </a:r>
            <a:r>
              <a:rPr sz="3200" b="1" spc="-20" dirty="0">
                <a:latin typeface="Carlito"/>
                <a:cs typeface="Carlito"/>
              </a:rPr>
              <a:t>indexes </a:t>
            </a:r>
            <a:r>
              <a:rPr sz="3200" b="1" spc="-10" dirty="0">
                <a:latin typeface="Carlito"/>
                <a:cs typeface="Carlito"/>
              </a:rPr>
              <a:t>defined </a:t>
            </a:r>
            <a:r>
              <a:rPr sz="3200" b="1" dirty="0">
                <a:latin typeface="Carlito"/>
                <a:cs typeface="Carlito"/>
              </a:rPr>
              <a:t>in the </a:t>
            </a:r>
            <a:r>
              <a:rPr sz="3200" b="1" spc="-10" dirty="0">
                <a:latin typeface="Carlito"/>
                <a:cs typeface="Carlito"/>
              </a:rPr>
              <a:t>internal</a:t>
            </a:r>
            <a:r>
              <a:rPr sz="3200" b="1" spc="-65" dirty="0">
                <a:latin typeface="Carlito"/>
                <a:cs typeface="Carlito"/>
              </a:rPr>
              <a:t> </a:t>
            </a:r>
            <a:r>
              <a:rPr sz="3200" b="1" dirty="0">
                <a:latin typeface="Carlito"/>
                <a:cs typeface="Carlito"/>
              </a:rPr>
              <a:t>schema.</a:t>
            </a:r>
            <a:endParaRPr sz="3200">
              <a:latin typeface="Carlito"/>
              <a:cs typeface="Carlito"/>
            </a:endParaRPr>
          </a:p>
          <a:p>
            <a:pPr marL="12700" marR="5080">
              <a:lnSpc>
                <a:spcPct val="90000"/>
              </a:lnSpc>
              <a:spcBef>
                <a:spcPts val="765"/>
              </a:spcBef>
            </a:pPr>
            <a:r>
              <a:rPr sz="3200" b="1" i="1" spc="-5" dirty="0">
                <a:latin typeface="Carlito"/>
                <a:cs typeface="Carlito"/>
              </a:rPr>
              <a:t>DML preprocessor </a:t>
            </a:r>
            <a:r>
              <a:rPr sz="3200" b="1" spc="-15" dirty="0">
                <a:latin typeface="Carlito"/>
                <a:cs typeface="Carlito"/>
              </a:rPr>
              <a:t>converts </a:t>
            </a:r>
            <a:r>
              <a:rPr sz="3200" b="1" spc="-5" dirty="0">
                <a:latin typeface="Carlito"/>
                <a:cs typeface="Carlito"/>
              </a:rPr>
              <a:t>DML  </a:t>
            </a:r>
            <a:r>
              <a:rPr sz="3200" b="1" spc="-20" dirty="0">
                <a:latin typeface="Carlito"/>
                <a:cs typeface="Carlito"/>
              </a:rPr>
              <a:t>statements </a:t>
            </a:r>
            <a:r>
              <a:rPr sz="3200" b="1" spc="-5" dirty="0">
                <a:latin typeface="Carlito"/>
                <a:cs typeface="Carlito"/>
              </a:rPr>
              <a:t>embedded </a:t>
            </a:r>
            <a:r>
              <a:rPr sz="3200" b="1" dirty="0">
                <a:latin typeface="Carlito"/>
                <a:cs typeface="Carlito"/>
              </a:rPr>
              <a:t>in an </a:t>
            </a:r>
            <a:r>
              <a:rPr sz="3200" b="1" spc="-5" dirty="0">
                <a:latin typeface="Carlito"/>
                <a:cs typeface="Carlito"/>
              </a:rPr>
              <a:t>application  </a:t>
            </a:r>
            <a:r>
              <a:rPr sz="3200" b="1" spc="-15" dirty="0">
                <a:latin typeface="Carlito"/>
                <a:cs typeface="Carlito"/>
              </a:rPr>
              <a:t>program into standard </a:t>
            </a:r>
            <a:r>
              <a:rPr sz="3200" b="1" spc="-5" dirty="0">
                <a:latin typeface="Carlito"/>
                <a:cs typeface="Carlito"/>
              </a:rPr>
              <a:t>function calls </a:t>
            </a:r>
            <a:r>
              <a:rPr sz="3200" b="1" dirty="0">
                <a:latin typeface="Carlito"/>
                <a:cs typeface="Carlito"/>
              </a:rPr>
              <a:t>in  the </a:t>
            </a:r>
            <a:r>
              <a:rPr sz="3200" b="1" spc="-10" dirty="0">
                <a:latin typeface="Carlito"/>
                <a:cs typeface="Carlito"/>
              </a:rPr>
              <a:t>host </a:t>
            </a:r>
            <a:r>
              <a:rPr sz="3200" b="1" spc="-5" dirty="0">
                <a:latin typeface="Carlito"/>
                <a:cs typeface="Carlito"/>
              </a:rPr>
              <a:t>language. The DML </a:t>
            </a:r>
            <a:r>
              <a:rPr sz="3200" b="1" spc="-10" dirty="0">
                <a:latin typeface="Carlito"/>
                <a:cs typeface="Carlito"/>
              </a:rPr>
              <a:t>preprocessor  </a:t>
            </a:r>
            <a:r>
              <a:rPr sz="3200" b="1" spc="-15" dirty="0">
                <a:latin typeface="Carlito"/>
                <a:cs typeface="Carlito"/>
              </a:rPr>
              <a:t>must </a:t>
            </a:r>
            <a:r>
              <a:rPr sz="3200" b="1" spc="-20" dirty="0">
                <a:latin typeface="Carlito"/>
                <a:cs typeface="Carlito"/>
              </a:rPr>
              <a:t>interact </a:t>
            </a:r>
            <a:r>
              <a:rPr sz="3200" b="1" spc="-5" dirty="0">
                <a:latin typeface="Carlito"/>
                <a:cs typeface="Carlito"/>
              </a:rPr>
              <a:t>with </a:t>
            </a:r>
            <a:r>
              <a:rPr sz="3200" b="1" dirty="0">
                <a:latin typeface="Carlito"/>
                <a:cs typeface="Carlito"/>
              </a:rPr>
              <a:t>the </a:t>
            </a:r>
            <a:r>
              <a:rPr sz="3200" b="1" spc="-5" dirty="0">
                <a:latin typeface="Carlito"/>
                <a:cs typeface="Carlito"/>
              </a:rPr>
              <a:t>query processor</a:t>
            </a:r>
            <a:r>
              <a:rPr sz="3200" b="1" spc="-35" dirty="0">
                <a:latin typeface="Carlito"/>
                <a:cs typeface="Carlito"/>
              </a:rPr>
              <a:t> </a:t>
            </a:r>
            <a:r>
              <a:rPr sz="3200" b="1" spc="-20" dirty="0">
                <a:latin typeface="Carlito"/>
                <a:cs typeface="Carlito"/>
              </a:rPr>
              <a:t>to</a:t>
            </a:r>
            <a:endParaRPr sz="3200">
              <a:latin typeface="Carlito"/>
              <a:cs typeface="Carlito"/>
            </a:endParaRPr>
          </a:p>
        </p:txBody>
      </p:sp>
      <p:sp>
        <p:nvSpPr>
          <p:cNvPr id="7" name="object 7"/>
          <p:cNvSpPr txBox="1"/>
          <p:nvPr/>
        </p:nvSpPr>
        <p:spPr>
          <a:xfrm>
            <a:off x="2942972" y="6076594"/>
            <a:ext cx="5266055" cy="514350"/>
          </a:xfrm>
          <a:prstGeom prst="rect">
            <a:avLst/>
          </a:prstGeom>
        </p:spPr>
        <p:txBody>
          <a:bodyPr vert="horz" wrap="square" lIns="0" tIns="13335" rIns="0" bIns="0" rtlCol="0">
            <a:spAutoFit/>
          </a:bodyPr>
          <a:lstStyle/>
          <a:p>
            <a:pPr marL="12700">
              <a:spcBef>
                <a:spcPts val="105"/>
              </a:spcBef>
            </a:pPr>
            <a:r>
              <a:rPr sz="3200" b="1" spc="-25" dirty="0">
                <a:latin typeface="Carlito"/>
                <a:cs typeface="Carlito"/>
              </a:rPr>
              <a:t>generate </a:t>
            </a:r>
            <a:r>
              <a:rPr sz="3200" b="1" dirty="0">
                <a:latin typeface="Carlito"/>
                <a:cs typeface="Carlito"/>
              </a:rPr>
              <a:t>the </a:t>
            </a:r>
            <a:r>
              <a:rPr sz="3200" b="1" spc="-10" dirty="0">
                <a:latin typeface="Carlito"/>
                <a:cs typeface="Carlito"/>
              </a:rPr>
              <a:t>appropriate</a:t>
            </a:r>
            <a:r>
              <a:rPr sz="3200" b="1" spc="-100" dirty="0">
                <a:latin typeface="Carlito"/>
                <a:cs typeface="Carlito"/>
              </a:rPr>
              <a:t> </a:t>
            </a:r>
            <a:r>
              <a:rPr sz="3200" b="1" spc="-5" dirty="0">
                <a:latin typeface="Carlito"/>
                <a:cs typeface="Carlito"/>
              </a:rPr>
              <a:t>code.</a:t>
            </a:r>
            <a:endParaRPr sz="3200">
              <a:latin typeface="Carlito"/>
              <a:cs typeface="Carli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1334" y="609601"/>
            <a:ext cx="8596668" cy="702949"/>
          </a:xfrm>
          <a:prstGeom prst="rect">
            <a:avLst/>
          </a:prstGeom>
        </p:spPr>
        <p:txBody>
          <a:bodyPr vert="horz" wrap="square" lIns="0" tIns="95885" rIns="0" bIns="0" rtlCol="0" anchor="t">
            <a:spAutoFit/>
          </a:bodyPr>
          <a:lstStyle/>
          <a:p>
            <a:pPr marL="12700" marR="5080">
              <a:lnSpc>
                <a:spcPts val="5180"/>
              </a:lnSpc>
              <a:spcBef>
                <a:spcPts val="755"/>
              </a:spcBef>
            </a:pPr>
            <a:r>
              <a:rPr spc="-145" dirty="0"/>
              <a:t>Components </a:t>
            </a:r>
            <a:r>
              <a:rPr spc="-80" dirty="0"/>
              <a:t>of </a:t>
            </a:r>
            <a:r>
              <a:rPr dirty="0"/>
              <a:t>a</a:t>
            </a:r>
            <a:r>
              <a:rPr spc="-730" dirty="0"/>
              <a:t> </a:t>
            </a:r>
            <a:r>
              <a:rPr spc="-120" dirty="0"/>
              <a:t>DBMS  </a:t>
            </a:r>
            <a:r>
              <a:rPr spc="-145" dirty="0"/>
              <a:t>(Continued)</a:t>
            </a:r>
          </a:p>
        </p:txBody>
      </p:sp>
      <p:sp>
        <p:nvSpPr>
          <p:cNvPr id="3" name="object 3"/>
          <p:cNvSpPr/>
          <p:nvPr/>
        </p:nvSpPr>
        <p:spPr>
          <a:xfrm>
            <a:off x="2559050" y="1728216"/>
            <a:ext cx="278892" cy="2849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59050" y="4020311"/>
            <a:ext cx="278892" cy="28498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42972" y="1588974"/>
            <a:ext cx="7005955" cy="4124325"/>
          </a:xfrm>
          <a:prstGeom prst="rect">
            <a:avLst/>
          </a:prstGeom>
        </p:spPr>
        <p:txBody>
          <a:bodyPr vert="horz" wrap="square" lIns="0" tIns="62230" rIns="0" bIns="0" rtlCol="0">
            <a:spAutoFit/>
          </a:bodyPr>
          <a:lstStyle/>
          <a:p>
            <a:pPr marL="12700" marR="92710">
              <a:lnSpc>
                <a:spcPct val="90000"/>
              </a:lnSpc>
              <a:spcBef>
                <a:spcPts val="490"/>
              </a:spcBef>
            </a:pPr>
            <a:r>
              <a:rPr sz="3200" b="1" i="1" dirty="0">
                <a:latin typeface="Carlito"/>
                <a:cs typeface="Carlito"/>
              </a:rPr>
              <a:t>DDL </a:t>
            </a:r>
            <a:r>
              <a:rPr sz="3200" b="1" i="1" spc="-5" dirty="0">
                <a:latin typeface="Carlito"/>
                <a:cs typeface="Carlito"/>
              </a:rPr>
              <a:t>compiler </a:t>
            </a:r>
            <a:r>
              <a:rPr sz="3200" b="1" spc="-15" dirty="0">
                <a:latin typeface="Carlito"/>
                <a:cs typeface="Carlito"/>
              </a:rPr>
              <a:t>converts </a:t>
            </a:r>
            <a:r>
              <a:rPr sz="3200" b="1" dirty="0">
                <a:latin typeface="Carlito"/>
                <a:cs typeface="Carlito"/>
              </a:rPr>
              <a:t>DDL </a:t>
            </a:r>
            <a:r>
              <a:rPr sz="3200" b="1" spc="-20" dirty="0">
                <a:latin typeface="Carlito"/>
                <a:cs typeface="Carlito"/>
              </a:rPr>
              <a:t>statements  </a:t>
            </a:r>
            <a:r>
              <a:rPr sz="3200" b="1" spc="-15" dirty="0">
                <a:latin typeface="Carlito"/>
                <a:cs typeface="Carlito"/>
              </a:rPr>
              <a:t>into </a:t>
            </a:r>
            <a:r>
              <a:rPr sz="3200" b="1" dirty="0">
                <a:latin typeface="Carlito"/>
                <a:cs typeface="Carlito"/>
              </a:rPr>
              <a:t>a </a:t>
            </a:r>
            <a:r>
              <a:rPr sz="3200" b="1" spc="-10" dirty="0">
                <a:latin typeface="Carlito"/>
                <a:cs typeface="Carlito"/>
              </a:rPr>
              <a:t>set </a:t>
            </a:r>
            <a:r>
              <a:rPr sz="3200" b="1" dirty="0">
                <a:latin typeface="Carlito"/>
                <a:cs typeface="Carlito"/>
              </a:rPr>
              <a:t>of </a:t>
            </a:r>
            <a:r>
              <a:rPr sz="3200" b="1" spc="-5" dirty="0">
                <a:latin typeface="Carlito"/>
                <a:cs typeface="Carlito"/>
              </a:rPr>
              <a:t>tables </a:t>
            </a:r>
            <a:r>
              <a:rPr sz="3200" b="1" spc="-10" dirty="0">
                <a:latin typeface="Carlito"/>
                <a:cs typeface="Carlito"/>
              </a:rPr>
              <a:t>containing </a:t>
            </a:r>
            <a:r>
              <a:rPr sz="3200" b="1" spc="-20" dirty="0">
                <a:latin typeface="Carlito"/>
                <a:cs typeface="Carlito"/>
              </a:rPr>
              <a:t>metadata.  </a:t>
            </a:r>
            <a:r>
              <a:rPr sz="3200" b="1" spc="-5" dirty="0">
                <a:latin typeface="Carlito"/>
                <a:cs typeface="Carlito"/>
              </a:rPr>
              <a:t>These tables </a:t>
            </a:r>
            <a:r>
              <a:rPr sz="3200" b="1" spc="-10" dirty="0">
                <a:latin typeface="Carlito"/>
                <a:cs typeface="Carlito"/>
              </a:rPr>
              <a:t>are </a:t>
            </a:r>
            <a:r>
              <a:rPr sz="3200" b="1" spc="-5" dirty="0">
                <a:latin typeface="Carlito"/>
                <a:cs typeface="Carlito"/>
              </a:rPr>
              <a:t>then </a:t>
            </a:r>
            <a:r>
              <a:rPr sz="3200" b="1" spc="-20" dirty="0">
                <a:latin typeface="Carlito"/>
                <a:cs typeface="Carlito"/>
              </a:rPr>
              <a:t>stored </a:t>
            </a:r>
            <a:r>
              <a:rPr sz="3200" b="1" dirty="0">
                <a:latin typeface="Carlito"/>
                <a:cs typeface="Carlito"/>
              </a:rPr>
              <a:t>in the  </a:t>
            </a:r>
            <a:r>
              <a:rPr sz="3200" b="1" spc="-25" dirty="0">
                <a:latin typeface="Carlito"/>
                <a:cs typeface="Carlito"/>
              </a:rPr>
              <a:t>system </a:t>
            </a:r>
            <a:r>
              <a:rPr sz="3200" b="1" spc="-10" dirty="0">
                <a:latin typeface="Carlito"/>
                <a:cs typeface="Carlito"/>
              </a:rPr>
              <a:t>catalog </a:t>
            </a:r>
            <a:r>
              <a:rPr sz="3200" b="1" spc="-5" dirty="0">
                <a:latin typeface="Carlito"/>
                <a:cs typeface="Carlito"/>
              </a:rPr>
              <a:t>while </a:t>
            </a:r>
            <a:r>
              <a:rPr sz="3200" b="1" spc="-10" dirty="0">
                <a:latin typeface="Carlito"/>
                <a:cs typeface="Carlito"/>
              </a:rPr>
              <a:t>control information  </a:t>
            </a:r>
            <a:r>
              <a:rPr sz="3200" b="1" dirty="0">
                <a:latin typeface="Carlito"/>
                <a:cs typeface="Carlito"/>
              </a:rPr>
              <a:t>is </a:t>
            </a:r>
            <a:r>
              <a:rPr sz="3200" b="1" spc="-20" dirty="0">
                <a:latin typeface="Carlito"/>
                <a:cs typeface="Carlito"/>
              </a:rPr>
              <a:t>stored </a:t>
            </a:r>
            <a:r>
              <a:rPr sz="3200" b="1" dirty="0">
                <a:latin typeface="Carlito"/>
                <a:cs typeface="Carlito"/>
              </a:rPr>
              <a:t>in </a:t>
            </a:r>
            <a:r>
              <a:rPr sz="3200" b="1" spc="-15" dirty="0">
                <a:latin typeface="Carlito"/>
                <a:cs typeface="Carlito"/>
              </a:rPr>
              <a:t>data </a:t>
            </a:r>
            <a:r>
              <a:rPr sz="3200" b="1" spc="-5" dirty="0">
                <a:latin typeface="Carlito"/>
                <a:cs typeface="Carlito"/>
              </a:rPr>
              <a:t>file</a:t>
            </a:r>
            <a:r>
              <a:rPr sz="3200" b="1" spc="-20" dirty="0">
                <a:latin typeface="Carlito"/>
                <a:cs typeface="Carlito"/>
              </a:rPr>
              <a:t> </a:t>
            </a:r>
            <a:r>
              <a:rPr sz="3200" b="1" spc="-10" dirty="0">
                <a:latin typeface="Carlito"/>
                <a:cs typeface="Carlito"/>
              </a:rPr>
              <a:t>headers.</a:t>
            </a:r>
            <a:endParaRPr sz="3200">
              <a:latin typeface="Carlito"/>
              <a:cs typeface="Carlito"/>
            </a:endParaRPr>
          </a:p>
          <a:p>
            <a:pPr marL="12700" marR="5080">
              <a:lnSpc>
                <a:spcPct val="90000"/>
              </a:lnSpc>
              <a:spcBef>
                <a:spcPts val="765"/>
              </a:spcBef>
            </a:pPr>
            <a:r>
              <a:rPr sz="3200" b="1" i="1" spc="-5" dirty="0">
                <a:latin typeface="Carlito"/>
                <a:cs typeface="Carlito"/>
              </a:rPr>
              <a:t>Catalog </a:t>
            </a:r>
            <a:r>
              <a:rPr sz="3200" b="1" i="1" dirty="0">
                <a:latin typeface="Carlito"/>
                <a:cs typeface="Carlito"/>
              </a:rPr>
              <a:t>manager </a:t>
            </a:r>
            <a:r>
              <a:rPr sz="3200" b="1" spc="-5" dirty="0">
                <a:latin typeface="Carlito"/>
                <a:cs typeface="Carlito"/>
              </a:rPr>
              <a:t>manages </a:t>
            </a:r>
            <a:r>
              <a:rPr sz="3200" b="1" dirty="0">
                <a:latin typeface="Carlito"/>
                <a:cs typeface="Carlito"/>
              </a:rPr>
              <a:t>access </a:t>
            </a:r>
            <a:r>
              <a:rPr sz="3200" b="1" spc="-20" dirty="0">
                <a:latin typeface="Carlito"/>
                <a:cs typeface="Carlito"/>
              </a:rPr>
              <a:t>to </a:t>
            </a:r>
            <a:r>
              <a:rPr sz="3200" b="1" dirty="0">
                <a:latin typeface="Carlito"/>
                <a:cs typeface="Carlito"/>
              </a:rPr>
              <a:t>and  </a:t>
            </a:r>
            <a:r>
              <a:rPr sz="3200" b="1" spc="-10" dirty="0">
                <a:latin typeface="Carlito"/>
                <a:cs typeface="Carlito"/>
              </a:rPr>
              <a:t>maintains </a:t>
            </a:r>
            <a:r>
              <a:rPr sz="3200" b="1" dirty="0">
                <a:latin typeface="Carlito"/>
                <a:cs typeface="Carlito"/>
              </a:rPr>
              <a:t>the </a:t>
            </a:r>
            <a:r>
              <a:rPr sz="3200" b="1" spc="-25" dirty="0">
                <a:latin typeface="Carlito"/>
                <a:cs typeface="Carlito"/>
              </a:rPr>
              <a:t>system </a:t>
            </a:r>
            <a:r>
              <a:rPr sz="3200" b="1" spc="-10" dirty="0">
                <a:latin typeface="Carlito"/>
                <a:cs typeface="Carlito"/>
              </a:rPr>
              <a:t>catalog. </a:t>
            </a:r>
            <a:r>
              <a:rPr sz="3200" b="1" spc="-5" dirty="0">
                <a:latin typeface="Carlito"/>
                <a:cs typeface="Carlito"/>
              </a:rPr>
              <a:t>The </a:t>
            </a:r>
            <a:r>
              <a:rPr sz="3200" b="1" spc="-25" dirty="0">
                <a:latin typeface="Carlito"/>
                <a:cs typeface="Carlito"/>
              </a:rPr>
              <a:t>system  </a:t>
            </a:r>
            <a:r>
              <a:rPr sz="3200" b="1" spc="-15" dirty="0">
                <a:latin typeface="Carlito"/>
                <a:cs typeface="Carlito"/>
              </a:rPr>
              <a:t>catalog </a:t>
            </a:r>
            <a:r>
              <a:rPr sz="3200" b="1" dirty="0">
                <a:latin typeface="Carlito"/>
                <a:cs typeface="Carlito"/>
              </a:rPr>
              <a:t>is accessed </a:t>
            </a:r>
            <a:r>
              <a:rPr sz="3200" b="1" spc="-10" dirty="0">
                <a:latin typeface="Carlito"/>
                <a:cs typeface="Carlito"/>
              </a:rPr>
              <a:t>by most </a:t>
            </a:r>
            <a:r>
              <a:rPr sz="3200" b="1" spc="-5" dirty="0">
                <a:latin typeface="Carlito"/>
                <a:cs typeface="Carlito"/>
              </a:rPr>
              <a:t>DBMS  components.</a:t>
            </a:r>
            <a:endParaRPr sz="3200">
              <a:latin typeface="Carlito"/>
              <a:cs typeface="Carli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2301" y="104903"/>
            <a:ext cx="8427085" cy="702949"/>
          </a:xfrm>
          <a:prstGeom prst="rect">
            <a:avLst/>
          </a:prstGeom>
        </p:spPr>
        <p:txBody>
          <a:bodyPr vert="horz" wrap="square" lIns="0" tIns="95885" rIns="0" bIns="0" rtlCol="0" anchor="t">
            <a:spAutoFit/>
          </a:bodyPr>
          <a:lstStyle/>
          <a:p>
            <a:pPr marL="12700" marR="5080">
              <a:lnSpc>
                <a:spcPts val="5180"/>
              </a:lnSpc>
              <a:spcBef>
                <a:spcPts val="755"/>
              </a:spcBef>
            </a:pPr>
            <a:r>
              <a:rPr spc="-140" dirty="0"/>
              <a:t>Components </a:t>
            </a:r>
            <a:r>
              <a:rPr spc="-75" dirty="0"/>
              <a:t>of </a:t>
            </a:r>
            <a:r>
              <a:rPr spc="-130" dirty="0"/>
              <a:t>Database Manager  </a:t>
            </a:r>
            <a:r>
              <a:rPr spc="-120" dirty="0"/>
              <a:t>(DM)</a:t>
            </a:r>
          </a:p>
        </p:txBody>
      </p:sp>
      <p:sp>
        <p:nvSpPr>
          <p:cNvPr id="3" name="object 3"/>
          <p:cNvSpPr/>
          <p:nvPr/>
        </p:nvSpPr>
        <p:spPr>
          <a:xfrm>
            <a:off x="3072383" y="1484375"/>
            <a:ext cx="4678680" cy="503986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xfrm>
            <a:off x="6912609" y="6219758"/>
            <a:ext cx="256540" cy="22288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30"/>
              </a:lnSpc>
            </a:pPr>
            <a:fld id="{81D60167-4931-47E6-BA6A-407CBD079E47}" type="slidenum">
              <a:rPr lang="en-US" smtClean="0"/>
              <a:pPr marL="38100">
                <a:lnSpc>
                  <a:spcPts val="1630"/>
                </a:lnSpc>
              </a:pPr>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5303" y="135129"/>
            <a:ext cx="6910705" cy="1415415"/>
          </a:xfrm>
          <a:prstGeom prst="rect">
            <a:avLst/>
          </a:prstGeom>
        </p:spPr>
        <p:txBody>
          <a:bodyPr vert="horz" wrap="square" lIns="0" tIns="95885" rIns="0" bIns="0" rtlCol="0" anchor="t">
            <a:spAutoFit/>
          </a:bodyPr>
          <a:lstStyle/>
          <a:p>
            <a:pPr marL="12700" marR="5080">
              <a:lnSpc>
                <a:spcPts val="5180"/>
              </a:lnSpc>
              <a:spcBef>
                <a:spcPts val="755"/>
              </a:spcBef>
            </a:pPr>
            <a:r>
              <a:rPr spc="-145" dirty="0"/>
              <a:t>Components </a:t>
            </a:r>
            <a:r>
              <a:rPr spc="-80" dirty="0"/>
              <a:t>of </a:t>
            </a:r>
            <a:r>
              <a:rPr spc="-105" dirty="0"/>
              <a:t>the</a:t>
            </a:r>
            <a:r>
              <a:rPr spc="-735" dirty="0"/>
              <a:t> </a:t>
            </a:r>
            <a:r>
              <a:rPr spc="-140" dirty="0"/>
              <a:t>Database  Manager</a:t>
            </a:r>
          </a:p>
        </p:txBody>
      </p:sp>
      <p:sp>
        <p:nvSpPr>
          <p:cNvPr id="3" name="object 3"/>
          <p:cNvSpPr/>
          <p:nvPr/>
        </p:nvSpPr>
        <p:spPr>
          <a:xfrm>
            <a:off x="2559050" y="1728216"/>
            <a:ext cx="278892" cy="2849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59050" y="3142488"/>
            <a:ext cx="278892" cy="284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559050" y="4556759"/>
            <a:ext cx="278892" cy="284988"/>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942972" y="1588974"/>
            <a:ext cx="6986905" cy="4660265"/>
          </a:xfrm>
          <a:prstGeom prst="rect">
            <a:avLst/>
          </a:prstGeom>
        </p:spPr>
        <p:txBody>
          <a:bodyPr vert="horz" wrap="square" lIns="0" tIns="62230" rIns="0" bIns="0" rtlCol="0">
            <a:spAutoFit/>
          </a:bodyPr>
          <a:lstStyle/>
          <a:p>
            <a:pPr marL="12700" marR="5080" algn="just">
              <a:lnSpc>
                <a:spcPct val="90000"/>
              </a:lnSpc>
              <a:spcBef>
                <a:spcPts val="490"/>
              </a:spcBef>
            </a:pPr>
            <a:r>
              <a:rPr sz="3200" b="1" i="1" spc="-5" dirty="0">
                <a:latin typeface="Carlito"/>
                <a:cs typeface="Carlito"/>
              </a:rPr>
              <a:t>Authorization </a:t>
            </a:r>
            <a:r>
              <a:rPr sz="3200" b="1" i="1" spc="-10" dirty="0">
                <a:latin typeface="Carlito"/>
                <a:cs typeface="Carlito"/>
              </a:rPr>
              <a:t>control </a:t>
            </a:r>
            <a:r>
              <a:rPr sz="3200" b="1" spc="-15" dirty="0">
                <a:latin typeface="Carlito"/>
                <a:cs typeface="Carlito"/>
              </a:rPr>
              <a:t>to </a:t>
            </a:r>
            <a:r>
              <a:rPr sz="3200" b="1" spc="-5" dirty="0">
                <a:latin typeface="Carlito"/>
                <a:cs typeface="Carlito"/>
              </a:rPr>
              <a:t>confirm whether  </a:t>
            </a:r>
            <a:r>
              <a:rPr sz="3200" b="1" dirty="0">
                <a:latin typeface="Carlito"/>
                <a:cs typeface="Carlito"/>
              </a:rPr>
              <a:t>the </a:t>
            </a:r>
            <a:r>
              <a:rPr sz="3200" b="1" spc="-5" dirty="0">
                <a:latin typeface="Carlito"/>
                <a:cs typeface="Carlito"/>
              </a:rPr>
              <a:t>user </a:t>
            </a:r>
            <a:r>
              <a:rPr sz="3200" b="1" dirty="0">
                <a:latin typeface="Carlito"/>
                <a:cs typeface="Carlito"/>
              </a:rPr>
              <a:t>has the necessary permission </a:t>
            </a:r>
            <a:r>
              <a:rPr sz="3200" b="1" spc="-20" dirty="0">
                <a:latin typeface="Carlito"/>
                <a:cs typeface="Carlito"/>
              </a:rPr>
              <a:t>to  </a:t>
            </a:r>
            <a:r>
              <a:rPr sz="3200" b="1" spc="-5" dirty="0">
                <a:latin typeface="Carlito"/>
                <a:cs typeface="Carlito"/>
              </a:rPr>
              <a:t>carry </a:t>
            </a:r>
            <a:r>
              <a:rPr sz="3200" b="1" dirty="0">
                <a:latin typeface="Carlito"/>
                <a:cs typeface="Carlito"/>
              </a:rPr>
              <a:t>out the </a:t>
            </a:r>
            <a:r>
              <a:rPr sz="3200" b="1" spc="-15" dirty="0">
                <a:latin typeface="Carlito"/>
                <a:cs typeface="Carlito"/>
              </a:rPr>
              <a:t>required</a:t>
            </a:r>
            <a:r>
              <a:rPr sz="3200" b="1" spc="-35" dirty="0">
                <a:latin typeface="Carlito"/>
                <a:cs typeface="Carlito"/>
              </a:rPr>
              <a:t> </a:t>
            </a:r>
            <a:r>
              <a:rPr sz="3200" b="1" spc="-10" dirty="0">
                <a:latin typeface="Carlito"/>
                <a:cs typeface="Carlito"/>
              </a:rPr>
              <a:t>operation.</a:t>
            </a:r>
            <a:endParaRPr sz="3200" dirty="0">
              <a:latin typeface="Carlito"/>
              <a:cs typeface="Carlito"/>
            </a:endParaRPr>
          </a:p>
          <a:p>
            <a:pPr marL="12700" marR="297180">
              <a:lnSpc>
                <a:spcPts val="3460"/>
              </a:lnSpc>
              <a:spcBef>
                <a:spcPts val="815"/>
              </a:spcBef>
            </a:pPr>
            <a:r>
              <a:rPr sz="3200" b="1" i="1" dirty="0">
                <a:latin typeface="Carlito"/>
                <a:cs typeface="Carlito"/>
              </a:rPr>
              <a:t>Command </a:t>
            </a:r>
            <a:r>
              <a:rPr sz="3200" b="1" i="1" spc="-5" dirty="0">
                <a:latin typeface="Carlito"/>
                <a:cs typeface="Carlito"/>
              </a:rPr>
              <a:t>processor </a:t>
            </a:r>
            <a:r>
              <a:rPr sz="3200" b="1" dirty="0">
                <a:latin typeface="Carlito"/>
                <a:cs typeface="Carlito"/>
              </a:rPr>
              <a:t>on </a:t>
            </a:r>
            <a:r>
              <a:rPr sz="3200" b="1" spc="-5" dirty="0">
                <a:latin typeface="Carlito"/>
                <a:cs typeface="Carlito"/>
              </a:rPr>
              <a:t>confirmation</a:t>
            </a:r>
            <a:r>
              <a:rPr sz="3200" b="1" spc="-150" dirty="0">
                <a:latin typeface="Carlito"/>
                <a:cs typeface="Carlito"/>
              </a:rPr>
              <a:t> </a:t>
            </a:r>
            <a:r>
              <a:rPr sz="3200" b="1" dirty="0">
                <a:latin typeface="Carlito"/>
                <a:cs typeface="Carlito"/>
              </a:rPr>
              <a:t>of  user </a:t>
            </a:r>
            <a:r>
              <a:rPr sz="3200" b="1" spc="-20" dirty="0">
                <a:latin typeface="Carlito"/>
                <a:cs typeface="Carlito"/>
              </a:rPr>
              <a:t>authority, </a:t>
            </a:r>
            <a:r>
              <a:rPr sz="3200" b="1" spc="-15" dirty="0">
                <a:latin typeface="Carlito"/>
                <a:cs typeface="Carlito"/>
              </a:rPr>
              <a:t>control </a:t>
            </a:r>
            <a:r>
              <a:rPr sz="3200" b="1" dirty="0">
                <a:latin typeface="Carlito"/>
                <a:cs typeface="Carlito"/>
              </a:rPr>
              <a:t>is passed </a:t>
            </a:r>
            <a:r>
              <a:rPr sz="3200" b="1" spc="-20" dirty="0">
                <a:latin typeface="Carlito"/>
                <a:cs typeface="Carlito"/>
              </a:rPr>
              <a:t>to </a:t>
            </a:r>
            <a:r>
              <a:rPr sz="3200" b="1" dirty="0">
                <a:latin typeface="Carlito"/>
                <a:cs typeface="Carlito"/>
              </a:rPr>
              <a:t>the  </a:t>
            </a:r>
            <a:r>
              <a:rPr sz="3200" b="1" spc="-5" dirty="0">
                <a:latin typeface="Carlito"/>
                <a:cs typeface="Carlito"/>
              </a:rPr>
              <a:t>command</a:t>
            </a:r>
            <a:r>
              <a:rPr sz="3200" b="1" spc="-65" dirty="0">
                <a:latin typeface="Carlito"/>
                <a:cs typeface="Carlito"/>
              </a:rPr>
              <a:t> </a:t>
            </a:r>
            <a:r>
              <a:rPr sz="3200" b="1" spc="-30" dirty="0">
                <a:latin typeface="Carlito"/>
                <a:cs typeface="Carlito"/>
              </a:rPr>
              <a:t>processor.</a:t>
            </a:r>
            <a:endParaRPr sz="3200" dirty="0">
              <a:latin typeface="Carlito"/>
              <a:cs typeface="Carlito"/>
            </a:endParaRPr>
          </a:p>
          <a:p>
            <a:pPr marL="12700" marR="76835">
              <a:lnSpc>
                <a:spcPct val="90000"/>
              </a:lnSpc>
              <a:spcBef>
                <a:spcPts val="710"/>
              </a:spcBef>
              <a:tabLst>
                <a:tab pos="3008630" algn="l"/>
              </a:tabLst>
            </a:pPr>
            <a:r>
              <a:rPr sz="3200" b="1" i="1" spc="-10" dirty="0">
                <a:latin typeface="Carlito"/>
                <a:cs typeface="Carlito"/>
              </a:rPr>
              <a:t>Integrity</a:t>
            </a:r>
            <a:r>
              <a:rPr sz="3200" b="1" i="1" spc="15" dirty="0">
                <a:latin typeface="Carlito"/>
                <a:cs typeface="Carlito"/>
              </a:rPr>
              <a:t> </a:t>
            </a:r>
            <a:r>
              <a:rPr sz="3200" b="1" i="1" spc="-20" dirty="0">
                <a:latin typeface="Carlito"/>
                <a:cs typeface="Carlito"/>
              </a:rPr>
              <a:t>checker	</a:t>
            </a:r>
            <a:r>
              <a:rPr sz="3200" b="1" spc="-10" dirty="0">
                <a:latin typeface="Carlito"/>
                <a:cs typeface="Carlito"/>
              </a:rPr>
              <a:t>ensures </a:t>
            </a:r>
            <a:r>
              <a:rPr sz="3200" b="1" spc="-5" dirty="0">
                <a:latin typeface="Carlito"/>
                <a:cs typeface="Carlito"/>
              </a:rPr>
              <a:t>that</a:t>
            </a:r>
            <a:r>
              <a:rPr sz="3200" b="1" spc="-90" dirty="0">
                <a:latin typeface="Carlito"/>
                <a:cs typeface="Carlito"/>
              </a:rPr>
              <a:t> </a:t>
            </a:r>
            <a:r>
              <a:rPr sz="3200" b="1" spc="-15" dirty="0">
                <a:latin typeface="Carlito"/>
                <a:cs typeface="Carlito"/>
              </a:rPr>
              <a:t>requested  </a:t>
            </a:r>
            <a:r>
              <a:rPr sz="3200" b="1" spc="-10" dirty="0">
                <a:latin typeface="Carlito"/>
                <a:cs typeface="Carlito"/>
              </a:rPr>
              <a:t>operation satisfies </a:t>
            </a:r>
            <a:r>
              <a:rPr sz="3200" b="1" dirty="0">
                <a:latin typeface="Carlito"/>
                <a:cs typeface="Carlito"/>
              </a:rPr>
              <a:t>all </a:t>
            </a:r>
            <a:r>
              <a:rPr sz="3200" b="1" spc="-5" dirty="0">
                <a:latin typeface="Carlito"/>
                <a:cs typeface="Carlito"/>
              </a:rPr>
              <a:t>necessary </a:t>
            </a:r>
            <a:r>
              <a:rPr sz="3200" b="1" spc="-10" dirty="0">
                <a:latin typeface="Carlito"/>
                <a:cs typeface="Carlito"/>
              </a:rPr>
              <a:t>integrity  </a:t>
            </a:r>
            <a:r>
              <a:rPr sz="3200" b="1" spc="-15" dirty="0">
                <a:latin typeface="Carlito"/>
                <a:cs typeface="Carlito"/>
              </a:rPr>
              <a:t>constraints </a:t>
            </a:r>
            <a:r>
              <a:rPr sz="3200" b="1" dirty="0">
                <a:latin typeface="Carlito"/>
                <a:cs typeface="Carlito"/>
              </a:rPr>
              <a:t>(e.g. </a:t>
            </a:r>
            <a:r>
              <a:rPr sz="3200" b="1" spc="-40" dirty="0">
                <a:latin typeface="Carlito"/>
                <a:cs typeface="Carlito"/>
              </a:rPr>
              <a:t>key </a:t>
            </a:r>
            <a:r>
              <a:rPr sz="3200" b="1" spc="-15" dirty="0">
                <a:latin typeface="Carlito"/>
                <a:cs typeface="Carlito"/>
              </a:rPr>
              <a:t>constraints) </a:t>
            </a:r>
            <a:r>
              <a:rPr sz="3200" b="1" spc="-20" dirty="0">
                <a:latin typeface="Carlito"/>
                <a:cs typeface="Carlito"/>
              </a:rPr>
              <a:t>for </a:t>
            </a:r>
            <a:r>
              <a:rPr sz="3200" b="1" dirty="0">
                <a:latin typeface="Carlito"/>
                <a:cs typeface="Carlito"/>
              </a:rPr>
              <a:t>an  </a:t>
            </a:r>
            <a:r>
              <a:rPr sz="3200" b="1" spc="-10" dirty="0">
                <a:latin typeface="Carlito"/>
                <a:cs typeface="Carlito"/>
              </a:rPr>
              <a:t>operation </a:t>
            </a:r>
            <a:r>
              <a:rPr sz="3200" b="1" spc="-5" dirty="0">
                <a:latin typeface="Carlito"/>
                <a:cs typeface="Carlito"/>
              </a:rPr>
              <a:t>that </a:t>
            </a:r>
            <a:r>
              <a:rPr sz="3200" b="1" spc="-10" dirty="0">
                <a:latin typeface="Carlito"/>
                <a:cs typeface="Carlito"/>
              </a:rPr>
              <a:t>changes </a:t>
            </a:r>
            <a:r>
              <a:rPr sz="3200" b="1" dirty="0">
                <a:latin typeface="Carlito"/>
                <a:cs typeface="Carlito"/>
              </a:rPr>
              <a:t>the</a:t>
            </a:r>
            <a:r>
              <a:rPr sz="3200" b="1" spc="-80" dirty="0">
                <a:latin typeface="Carlito"/>
                <a:cs typeface="Carlito"/>
              </a:rPr>
              <a:t> </a:t>
            </a:r>
            <a:r>
              <a:rPr sz="3200" b="1" spc="-10" dirty="0">
                <a:latin typeface="Carlito"/>
                <a:cs typeface="Carlito"/>
              </a:rPr>
              <a:t>database.</a:t>
            </a:r>
            <a:endParaRPr sz="3200" dirty="0">
              <a:latin typeface="Carlito"/>
              <a:cs typeface="Carli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5303" y="135129"/>
            <a:ext cx="6910705" cy="1415415"/>
          </a:xfrm>
          <a:prstGeom prst="rect">
            <a:avLst/>
          </a:prstGeom>
        </p:spPr>
        <p:txBody>
          <a:bodyPr vert="horz" wrap="square" lIns="0" tIns="95885" rIns="0" bIns="0" rtlCol="0" anchor="t">
            <a:spAutoFit/>
          </a:bodyPr>
          <a:lstStyle/>
          <a:p>
            <a:pPr marL="12700" marR="5080">
              <a:lnSpc>
                <a:spcPts val="5180"/>
              </a:lnSpc>
              <a:spcBef>
                <a:spcPts val="755"/>
              </a:spcBef>
            </a:pPr>
            <a:r>
              <a:rPr spc="-145" dirty="0"/>
              <a:t>Components </a:t>
            </a:r>
            <a:r>
              <a:rPr spc="-80" dirty="0"/>
              <a:t>of </a:t>
            </a:r>
            <a:r>
              <a:rPr spc="-105" dirty="0"/>
              <a:t>the</a:t>
            </a:r>
            <a:r>
              <a:rPr spc="-735" dirty="0"/>
              <a:t> </a:t>
            </a:r>
            <a:r>
              <a:rPr spc="-140" dirty="0"/>
              <a:t>Database  Manager</a:t>
            </a:r>
            <a:r>
              <a:rPr spc="-260" dirty="0"/>
              <a:t> </a:t>
            </a:r>
            <a:r>
              <a:rPr spc="-145" dirty="0"/>
              <a:t>(Continued)</a:t>
            </a:r>
          </a:p>
        </p:txBody>
      </p:sp>
      <p:sp>
        <p:nvSpPr>
          <p:cNvPr id="6" name="object 6"/>
          <p:cNvSpPr txBox="1">
            <a:spLocks noGrp="1"/>
          </p:cNvSpPr>
          <p:nvPr>
            <p:ph type="body" idx="1"/>
          </p:nvPr>
        </p:nvSpPr>
        <p:spPr>
          <a:xfrm>
            <a:off x="1943625" y="1996262"/>
            <a:ext cx="8596668" cy="4277966"/>
          </a:xfrm>
          <a:prstGeom prst="rect">
            <a:avLst/>
          </a:prstGeom>
        </p:spPr>
        <p:txBody>
          <a:bodyPr vert="horz" wrap="square" lIns="0" tIns="67945" rIns="0" bIns="0" rtlCol="0">
            <a:spAutoFit/>
          </a:bodyPr>
          <a:lstStyle/>
          <a:p>
            <a:pPr marL="12700" marR="156210">
              <a:lnSpc>
                <a:spcPts val="3460"/>
              </a:lnSpc>
              <a:spcBef>
                <a:spcPts val="535"/>
              </a:spcBef>
            </a:pPr>
            <a:r>
              <a:rPr sz="3200" b="1" i="1" spc="-5" dirty="0">
                <a:solidFill>
                  <a:schemeClr val="tx1"/>
                </a:solidFill>
                <a:latin typeface="Carlito"/>
              </a:rPr>
              <a:t>Query optimizer determines an optimal  strategy for the query execution.</a:t>
            </a:r>
          </a:p>
          <a:p>
            <a:pPr marL="12700" marR="5080">
              <a:lnSpc>
                <a:spcPts val="3460"/>
              </a:lnSpc>
              <a:spcBef>
                <a:spcPts val="765"/>
              </a:spcBef>
            </a:pPr>
            <a:r>
              <a:rPr sz="3200" b="1" i="1" spc="-5" dirty="0">
                <a:solidFill>
                  <a:schemeClr val="tx1"/>
                </a:solidFill>
                <a:latin typeface="Carlito"/>
              </a:rPr>
              <a:t>Transaction manager performs the  required processing of operations that it  receives from transactions.</a:t>
            </a:r>
          </a:p>
          <a:p>
            <a:pPr marL="12700" marR="173990">
              <a:lnSpc>
                <a:spcPct val="90000"/>
              </a:lnSpc>
              <a:spcBef>
                <a:spcPts val="710"/>
              </a:spcBef>
            </a:pPr>
            <a:r>
              <a:rPr sz="3200" b="1" i="1" spc="-5" dirty="0">
                <a:solidFill>
                  <a:schemeClr val="tx1"/>
                </a:solidFill>
                <a:latin typeface="Carlito"/>
              </a:rPr>
              <a:t>Scheduler ensures that concurrent  operations on the database proceed  without conflicting with one another. It  controls the relative order in which</a:t>
            </a:r>
          </a:p>
        </p:txBody>
      </p:sp>
      <p:sp>
        <p:nvSpPr>
          <p:cNvPr id="7" name="object 7"/>
          <p:cNvSpPr txBox="1"/>
          <p:nvPr/>
        </p:nvSpPr>
        <p:spPr>
          <a:xfrm>
            <a:off x="2993707" y="5837250"/>
            <a:ext cx="6204585" cy="605790"/>
          </a:xfrm>
          <a:prstGeom prst="rect">
            <a:avLst/>
          </a:prstGeom>
        </p:spPr>
        <p:txBody>
          <a:bodyPr vert="horz" wrap="square" lIns="0" tIns="0" rIns="0" bIns="0" rtlCol="0">
            <a:spAutoFit/>
          </a:bodyPr>
          <a:lstStyle/>
          <a:p>
            <a:pPr marL="12700">
              <a:lnSpc>
                <a:spcPts val="3055"/>
              </a:lnSpc>
            </a:pPr>
            <a:r>
              <a:rPr sz="3200" b="1" spc="-5" dirty="0">
                <a:latin typeface="Carlito"/>
                <a:cs typeface="Carlito"/>
              </a:rPr>
              <a:t>transaction </a:t>
            </a:r>
            <a:r>
              <a:rPr sz="3200" b="1" spc="-10" dirty="0">
                <a:latin typeface="Carlito"/>
                <a:cs typeface="Carlito"/>
              </a:rPr>
              <a:t>operations are</a:t>
            </a:r>
            <a:r>
              <a:rPr sz="3200" b="1" spc="-120" dirty="0">
                <a:latin typeface="Carlito"/>
                <a:cs typeface="Carlito"/>
              </a:rPr>
              <a:t> </a:t>
            </a:r>
            <a:r>
              <a:rPr sz="3200" b="1" spc="-20" dirty="0">
                <a:latin typeface="Carlito"/>
                <a:cs typeface="Carlito"/>
              </a:rPr>
              <a:t>executed.</a:t>
            </a:r>
            <a:endParaRPr sz="3200" dirty="0">
              <a:latin typeface="Carlito"/>
              <a:cs typeface="Carlito"/>
            </a:endParaRPr>
          </a:p>
          <a:p>
            <a:pPr marR="484505" algn="r">
              <a:lnSpc>
                <a:spcPts val="1590"/>
              </a:lnSpc>
            </a:pPr>
            <a:endParaRPr sz="1400" dirty="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5303" y="135129"/>
            <a:ext cx="6910705" cy="1415415"/>
          </a:xfrm>
          <a:prstGeom prst="rect">
            <a:avLst/>
          </a:prstGeom>
        </p:spPr>
        <p:txBody>
          <a:bodyPr vert="horz" wrap="square" lIns="0" tIns="95885" rIns="0" bIns="0" rtlCol="0" anchor="t">
            <a:spAutoFit/>
          </a:bodyPr>
          <a:lstStyle/>
          <a:p>
            <a:pPr marL="12700" marR="5080">
              <a:lnSpc>
                <a:spcPts val="5180"/>
              </a:lnSpc>
              <a:spcBef>
                <a:spcPts val="755"/>
              </a:spcBef>
            </a:pPr>
            <a:r>
              <a:rPr spc="-145" dirty="0"/>
              <a:t>Components </a:t>
            </a:r>
            <a:r>
              <a:rPr spc="-80" dirty="0"/>
              <a:t>of </a:t>
            </a:r>
            <a:r>
              <a:rPr spc="-105" dirty="0"/>
              <a:t>the</a:t>
            </a:r>
            <a:r>
              <a:rPr spc="-735" dirty="0"/>
              <a:t> </a:t>
            </a:r>
            <a:r>
              <a:rPr spc="-140" dirty="0"/>
              <a:t>Database  Manager</a:t>
            </a:r>
            <a:r>
              <a:rPr spc="-260" dirty="0"/>
              <a:t> </a:t>
            </a:r>
            <a:r>
              <a:rPr spc="-145" dirty="0"/>
              <a:t>(Continued)</a:t>
            </a:r>
          </a:p>
        </p:txBody>
      </p:sp>
      <p:sp>
        <p:nvSpPr>
          <p:cNvPr id="6" name="object 6"/>
          <p:cNvSpPr txBox="1">
            <a:spLocks noGrp="1"/>
          </p:cNvSpPr>
          <p:nvPr>
            <p:ph type="body" idx="1"/>
          </p:nvPr>
        </p:nvSpPr>
        <p:spPr>
          <a:xfrm>
            <a:off x="1611440" y="1550544"/>
            <a:ext cx="8596668" cy="5211042"/>
          </a:xfrm>
          <a:prstGeom prst="rect">
            <a:avLst/>
          </a:prstGeom>
        </p:spPr>
        <p:txBody>
          <a:bodyPr vert="horz" wrap="square" lIns="0" tIns="67945" rIns="0" bIns="0" rtlCol="0">
            <a:spAutoFit/>
          </a:bodyPr>
          <a:lstStyle/>
          <a:p>
            <a:pPr marL="12700" marR="5080">
              <a:lnSpc>
                <a:spcPts val="3460"/>
              </a:lnSpc>
              <a:spcBef>
                <a:spcPts val="535"/>
              </a:spcBef>
            </a:pPr>
            <a:r>
              <a:rPr sz="3200" b="1" i="1" spc="-5" dirty="0">
                <a:solidFill>
                  <a:schemeClr val="tx1"/>
                </a:solidFill>
                <a:latin typeface="Carlito"/>
              </a:rPr>
              <a:t>Recovery manager ensures that the  database remains in a consistent state in  the presence of failures. It is responsible for  transaction commit and abort.</a:t>
            </a:r>
          </a:p>
          <a:p>
            <a:pPr marL="12700" marR="27305">
              <a:lnSpc>
                <a:spcPts val="3460"/>
              </a:lnSpc>
              <a:spcBef>
                <a:spcPts val="755"/>
              </a:spcBef>
            </a:pPr>
            <a:r>
              <a:rPr sz="3200" b="1" i="1" spc="-5" dirty="0">
                <a:solidFill>
                  <a:schemeClr val="tx1"/>
                </a:solidFill>
                <a:latin typeface="Carlito"/>
              </a:rPr>
              <a:t>Buffer manager responsible for the transfer  of data between main memory and  secondary storage, such as disk and tape.</a:t>
            </a:r>
          </a:p>
          <a:p>
            <a:pPr marL="12700" marR="951230">
              <a:lnSpc>
                <a:spcPts val="3460"/>
              </a:lnSpc>
              <a:spcBef>
                <a:spcPts val="760"/>
              </a:spcBef>
            </a:pPr>
            <a:r>
              <a:rPr sz="3200" b="1" i="1" spc="-5" dirty="0">
                <a:solidFill>
                  <a:schemeClr val="tx1"/>
                </a:solidFill>
                <a:latin typeface="Carlito"/>
              </a:rPr>
              <a:t>The recovery manager and the buffer  manager also known as (aka) the data  manager. The buffer manager </a:t>
            </a:r>
            <a:r>
              <a:rPr lang="en-US" sz="3200" b="1" i="1" spc="-5" dirty="0">
                <a:solidFill>
                  <a:schemeClr val="tx1"/>
                </a:solidFill>
                <a:latin typeface="Carlito"/>
              </a:rPr>
              <a:t>is sometimes known as </a:t>
            </a:r>
            <a:r>
              <a:rPr sz="3200" b="1" i="1" spc="-5" dirty="0">
                <a:solidFill>
                  <a:schemeClr val="tx1"/>
                </a:solidFill>
                <a:latin typeface="Carlito"/>
              </a:rPr>
              <a:t>the</a:t>
            </a:r>
          </a:p>
        </p:txBody>
      </p:sp>
      <p:sp>
        <p:nvSpPr>
          <p:cNvPr id="8" name="object 8"/>
          <p:cNvSpPr txBox="1"/>
          <p:nvPr/>
        </p:nvSpPr>
        <p:spPr>
          <a:xfrm>
            <a:off x="3946677" y="6316349"/>
            <a:ext cx="2687955" cy="406522"/>
          </a:xfrm>
          <a:prstGeom prst="rect">
            <a:avLst/>
          </a:prstGeom>
        </p:spPr>
        <p:txBody>
          <a:bodyPr vert="horz" wrap="square" lIns="0" tIns="0" rIns="0" bIns="0" rtlCol="0">
            <a:spAutoFit/>
          </a:bodyPr>
          <a:lstStyle/>
          <a:p>
            <a:pPr marL="12700">
              <a:lnSpc>
                <a:spcPts val="3145"/>
              </a:lnSpc>
            </a:pPr>
            <a:r>
              <a:rPr sz="3200" b="1" i="1" spc="-5" dirty="0">
                <a:latin typeface="Carlito"/>
                <a:cs typeface="Carlito"/>
              </a:rPr>
              <a:t>cache</a:t>
            </a:r>
            <a:r>
              <a:rPr sz="3200" b="1" i="1" spc="-70" dirty="0">
                <a:latin typeface="Carlito"/>
                <a:cs typeface="Carlito"/>
              </a:rPr>
              <a:t> </a:t>
            </a:r>
            <a:r>
              <a:rPr sz="3200" b="1" i="1" spc="-30" dirty="0">
                <a:latin typeface="Carlito"/>
                <a:cs typeface="Carlito"/>
              </a:rPr>
              <a:t>manager.</a:t>
            </a:r>
            <a:endParaRPr sz="3200" dirty="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2727"/>
          </a:xfrm>
        </p:spPr>
        <p:txBody>
          <a:bodyPr/>
          <a:lstStyle/>
          <a:p>
            <a:r>
              <a:rPr lang="en-US" dirty="0"/>
              <a:t>DATABASE LANGUAGES</a:t>
            </a:r>
          </a:p>
        </p:txBody>
      </p:sp>
      <p:sp>
        <p:nvSpPr>
          <p:cNvPr id="3" name="Content Placeholder 2"/>
          <p:cNvSpPr>
            <a:spLocks noGrp="1"/>
          </p:cNvSpPr>
          <p:nvPr>
            <p:ph idx="1"/>
          </p:nvPr>
        </p:nvSpPr>
        <p:spPr>
          <a:xfrm>
            <a:off x="677334" y="1482436"/>
            <a:ext cx="8596668" cy="5029200"/>
          </a:xfrm>
        </p:spPr>
        <p:txBody>
          <a:bodyPr/>
          <a:lstStyle/>
          <a:p>
            <a:pPr marL="0" indent="0">
              <a:buNone/>
            </a:pPr>
            <a:r>
              <a:rPr lang="en-US" sz="2400" b="1" u="sng" dirty="0"/>
              <a:t>The Data Deﬁnition Language (DDL)</a:t>
            </a:r>
          </a:p>
          <a:p>
            <a:pPr marL="0" indent="0" algn="just">
              <a:buNone/>
            </a:pPr>
            <a:r>
              <a:rPr lang="en-US" dirty="0"/>
              <a:t>A language that allows the DBA or user to describe and name the entities, attributes, and relationships required for the application, together with any associated integrity and security constraints.</a:t>
            </a:r>
          </a:p>
          <a:p>
            <a:pPr marL="0" indent="0">
              <a:buNone/>
            </a:pPr>
            <a:r>
              <a:rPr lang="en-US" sz="2400" b="1" u="sng" dirty="0"/>
              <a:t>The Data Manipulation Language (DML)</a:t>
            </a:r>
          </a:p>
          <a:p>
            <a:pPr marL="0" indent="0" algn="just">
              <a:buNone/>
            </a:pPr>
            <a:r>
              <a:rPr lang="en-US" dirty="0"/>
              <a:t>A language that provides a set of operations to support the basic data manipulation operations on the data held in the database. Data manipulation operations usually include the following: </a:t>
            </a:r>
          </a:p>
          <a:p>
            <a:r>
              <a:rPr lang="en-US" dirty="0"/>
              <a:t>insertion of new data into the database </a:t>
            </a:r>
          </a:p>
          <a:p>
            <a:r>
              <a:rPr lang="en-US" dirty="0"/>
              <a:t>modiﬁcation of data stored in the database</a:t>
            </a:r>
          </a:p>
          <a:p>
            <a:r>
              <a:rPr lang="en-US" dirty="0"/>
              <a:t>retrieval of data contained in the database</a:t>
            </a:r>
          </a:p>
          <a:p>
            <a:r>
              <a:rPr lang="en-US" dirty="0"/>
              <a:t>deletion of data from the database</a:t>
            </a:r>
          </a:p>
        </p:txBody>
      </p:sp>
    </p:spTree>
    <p:extLst>
      <p:ext uri="{BB962C8B-B14F-4D97-AF65-F5344CB8AC3E}">
        <p14:creationId xmlns:p14="http://schemas.microsoft.com/office/powerpoint/2010/main" val="1655202413"/>
      </p:ext>
    </p:extLst>
  </p:cSld>
  <p:clrMapOvr>
    <a:masterClrMapping/>
  </p:clrMapOvr>
  <mc:AlternateContent xmlns:mc="http://schemas.openxmlformats.org/markup-compatibility/2006" xmlns:p14="http://schemas.microsoft.com/office/powerpoint/2010/main">
    <mc:Choice Requires="p14">
      <p:transition spd="slow" p14:dur="2000" advTm="333086"/>
    </mc:Choice>
    <mc:Fallback xmlns="">
      <p:transition spd="slow" advTm="33308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4909"/>
            <a:ext cx="8596668" cy="5556453"/>
          </a:xfrm>
        </p:spPr>
        <p:txBody>
          <a:bodyPr/>
          <a:lstStyle/>
          <a:p>
            <a:pPr marL="0" indent="0">
              <a:buNone/>
            </a:pPr>
            <a:r>
              <a:rPr lang="en-US" dirty="0"/>
              <a:t>DMLs are distinguished by their underlying retrieval constructs. We can distinguish between two types of DML: procedural and non-procedural.</a:t>
            </a:r>
          </a:p>
          <a:p>
            <a:pPr marL="0" indent="0">
              <a:buNone/>
            </a:pPr>
            <a:r>
              <a:rPr lang="en-US" sz="2400" b="1" u="sng" dirty="0"/>
              <a:t>PROCEDURAL DMLS</a:t>
            </a:r>
          </a:p>
          <a:p>
            <a:pPr marL="0" indent="0">
              <a:buNone/>
            </a:pPr>
            <a:r>
              <a:rPr lang="en-US" dirty="0"/>
              <a:t>A language that allows the user to tell the system what data is needed and exactly how to retrieve the data.</a:t>
            </a:r>
          </a:p>
          <a:p>
            <a:pPr marL="0" indent="0">
              <a:buNone/>
            </a:pPr>
            <a:endParaRPr lang="en-US" dirty="0"/>
          </a:p>
          <a:p>
            <a:pPr marL="0" indent="0">
              <a:buNone/>
            </a:pPr>
            <a:r>
              <a:rPr lang="en-US" sz="2400" b="1" u="sng" dirty="0"/>
              <a:t>NON-PROCEDURAL DMLS</a:t>
            </a:r>
          </a:p>
          <a:p>
            <a:pPr marL="0" indent="0">
              <a:buNone/>
            </a:pPr>
            <a:r>
              <a:rPr lang="en-US" dirty="0"/>
              <a:t>A language that allows the user to state what data is needed rather than how it is to be retrieved.</a:t>
            </a:r>
          </a:p>
        </p:txBody>
      </p:sp>
    </p:spTree>
    <p:extLst>
      <p:ext uri="{BB962C8B-B14F-4D97-AF65-F5344CB8AC3E}">
        <p14:creationId xmlns:p14="http://schemas.microsoft.com/office/powerpoint/2010/main" val="1895793438"/>
      </p:ext>
    </p:extLst>
  </p:cSld>
  <p:clrMapOvr>
    <a:masterClrMapping/>
  </p:clrMapOvr>
  <mc:AlternateContent xmlns:mc="http://schemas.openxmlformats.org/markup-compatibility/2006" xmlns:p14="http://schemas.microsoft.com/office/powerpoint/2010/main">
    <mc:Choice Requires="p14">
      <p:transition spd="slow" p14:dur="2000" advTm="149085"/>
    </mc:Choice>
    <mc:Fallback xmlns="">
      <p:transition spd="slow" advTm="14908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291"/>
          </a:xfrm>
        </p:spPr>
        <p:txBody>
          <a:bodyPr>
            <a:normAutofit fontScale="90000"/>
          </a:bodyPr>
          <a:lstStyle/>
          <a:p>
            <a:r>
              <a:rPr lang="en-US" dirty="0"/>
              <a:t>Fourth-Generation Languages (4GLs)</a:t>
            </a:r>
            <a:br>
              <a:rPr lang="en-US" dirty="0"/>
            </a:br>
            <a:endParaRPr lang="en-US" dirty="0"/>
          </a:p>
        </p:txBody>
      </p:sp>
      <p:sp>
        <p:nvSpPr>
          <p:cNvPr id="3" name="Content Placeholder 2"/>
          <p:cNvSpPr>
            <a:spLocks noGrp="1"/>
          </p:cNvSpPr>
          <p:nvPr>
            <p:ph idx="1"/>
          </p:nvPr>
        </p:nvSpPr>
        <p:spPr>
          <a:xfrm>
            <a:off x="677334" y="1233055"/>
            <a:ext cx="8596668" cy="4808307"/>
          </a:xfrm>
        </p:spPr>
        <p:txBody>
          <a:bodyPr/>
          <a:lstStyle/>
          <a:p>
            <a:pPr marL="0" indent="0">
              <a:buNone/>
            </a:pPr>
            <a:r>
              <a:rPr lang="en-US" b="1" dirty="0"/>
              <a:t>Fourth generation languages encompass: </a:t>
            </a:r>
          </a:p>
          <a:p>
            <a:r>
              <a:rPr lang="en-US" dirty="0"/>
              <a:t>presentation languages, such as query languages and report generators;  </a:t>
            </a:r>
          </a:p>
          <a:p>
            <a:r>
              <a:rPr lang="en-US" dirty="0" err="1"/>
              <a:t>speciality</a:t>
            </a:r>
            <a:r>
              <a:rPr lang="en-US" dirty="0"/>
              <a:t> languages, such as spreadsheets and database languages; </a:t>
            </a:r>
          </a:p>
          <a:p>
            <a:r>
              <a:rPr lang="en-US" dirty="0"/>
              <a:t>application generators that deﬁne, insert, update, and retrieve data from the database to build applications;</a:t>
            </a:r>
          </a:p>
          <a:p>
            <a:r>
              <a:rPr lang="en-US" dirty="0"/>
              <a:t>very high-level languages that are used to generate application code. </a:t>
            </a:r>
          </a:p>
          <a:p>
            <a:r>
              <a:rPr lang="en-US" dirty="0"/>
              <a:t>SQL and QBE, mentioned above, are examples of 4GLs. </a:t>
            </a:r>
          </a:p>
          <a:p>
            <a:r>
              <a:rPr lang="en-US" dirty="0"/>
              <a:t>We now brieﬂy discuss some of the other types of 4GL.</a:t>
            </a:r>
          </a:p>
          <a:p>
            <a:pPr lvl="1">
              <a:buFont typeface="Wingdings" panose="05000000000000000000" pitchFamily="2" charset="2"/>
              <a:buChar char="§"/>
            </a:pPr>
            <a:r>
              <a:rPr lang="en-US" dirty="0"/>
              <a:t>Forms generators</a:t>
            </a:r>
          </a:p>
          <a:p>
            <a:pPr lvl="1">
              <a:buFont typeface="Wingdings" panose="05000000000000000000" pitchFamily="2" charset="2"/>
              <a:buChar char="§"/>
            </a:pPr>
            <a:r>
              <a:rPr lang="en-US" dirty="0"/>
              <a:t>Report generators</a:t>
            </a:r>
          </a:p>
          <a:p>
            <a:pPr lvl="1">
              <a:buFont typeface="Wingdings" panose="05000000000000000000" pitchFamily="2" charset="2"/>
              <a:buChar char="§"/>
            </a:pPr>
            <a:r>
              <a:rPr lang="en-US" dirty="0"/>
              <a:t>Graphics generators</a:t>
            </a:r>
          </a:p>
          <a:p>
            <a:pPr lvl="1">
              <a:buFont typeface="Wingdings" panose="05000000000000000000" pitchFamily="2" charset="2"/>
              <a:buChar char="§"/>
            </a:pPr>
            <a:r>
              <a:rPr lang="en-US" dirty="0"/>
              <a:t>Application generators</a:t>
            </a:r>
          </a:p>
        </p:txBody>
      </p:sp>
    </p:spTree>
    <p:extLst>
      <p:ext uri="{BB962C8B-B14F-4D97-AF65-F5344CB8AC3E}">
        <p14:creationId xmlns:p14="http://schemas.microsoft.com/office/powerpoint/2010/main" val="2680558731"/>
      </p:ext>
    </p:extLst>
  </p:cSld>
  <p:clrMapOvr>
    <a:masterClrMapping/>
  </p:clrMapOvr>
  <mc:AlternateContent xmlns:mc="http://schemas.openxmlformats.org/markup-compatibility/2006" xmlns:p14="http://schemas.microsoft.com/office/powerpoint/2010/main">
    <mc:Choice Requires="p14">
      <p:transition spd="slow" p14:dur="2000" advTm="370137"/>
    </mc:Choice>
    <mc:Fallback xmlns="">
      <p:transition spd="slow" advTm="370137"/>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4914</Words>
  <Application>Microsoft Office PowerPoint</Application>
  <PresentationFormat>Widescreen</PresentationFormat>
  <Paragraphs>391</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Facet</vt:lpstr>
      <vt:lpstr>THE THREE-LEVEL ANSI-SPARC ARCHITECTURE</vt:lpstr>
      <vt:lpstr>OBJECTIVES OF THREE LEVEL ARCHITECTURE</vt:lpstr>
      <vt:lpstr>PowerPoint Presentation</vt:lpstr>
      <vt:lpstr>PowerPoint Presentation</vt:lpstr>
      <vt:lpstr>Difference between Three Levels of ANSI APARC Architecture</vt:lpstr>
      <vt:lpstr>DATA INDEPENDENCE</vt:lpstr>
      <vt:lpstr>DATABASE LANGUAGES</vt:lpstr>
      <vt:lpstr>PowerPoint Presentation</vt:lpstr>
      <vt:lpstr>Fourth-Generation Languages (4GLs) </vt:lpstr>
      <vt:lpstr>Data Models and Conceptual Modeling</vt:lpstr>
      <vt:lpstr>DATA MODEL</vt:lpstr>
      <vt:lpstr>Object-Based Data Models</vt:lpstr>
      <vt:lpstr>Record-Based Data Models</vt:lpstr>
      <vt:lpstr>Relational data model</vt:lpstr>
      <vt:lpstr>Network data model</vt:lpstr>
      <vt:lpstr>Hierarchical data model</vt:lpstr>
      <vt:lpstr>PowerPoint Presentation</vt:lpstr>
      <vt:lpstr>Physical Data Models</vt:lpstr>
      <vt:lpstr>Conceptual Modeling</vt:lpstr>
      <vt:lpstr>Functions of DBMS</vt:lpstr>
      <vt:lpstr>Functions of DBMS</vt:lpstr>
      <vt:lpstr>Functions of DBMS</vt:lpstr>
      <vt:lpstr>Functions of DBMS</vt:lpstr>
      <vt:lpstr>MULTI USER DBMS ARCHITECTURES</vt:lpstr>
      <vt:lpstr>Teleprocessing  </vt:lpstr>
      <vt:lpstr>File-Server Architecture</vt:lpstr>
      <vt:lpstr>File-Server Architecture</vt:lpstr>
      <vt:lpstr>Traditional Two-Tier Client–Server Architecture</vt:lpstr>
      <vt:lpstr>PowerPoint Presentation</vt:lpstr>
      <vt:lpstr>PowerPoint Presentation</vt:lpstr>
      <vt:lpstr>PowerPoint Presentation</vt:lpstr>
      <vt:lpstr>Three-Tier Client–Server Architecture</vt:lpstr>
      <vt:lpstr>PowerPoint Presentation</vt:lpstr>
      <vt:lpstr>PowerPoint Presentation</vt:lpstr>
      <vt:lpstr>n-Tier Client-Server (e.g. 4-Tier)</vt:lpstr>
      <vt:lpstr>Middleware</vt:lpstr>
      <vt:lpstr>Transaction Processing Monitors</vt:lpstr>
      <vt:lpstr>PowerPoint Presentation</vt:lpstr>
      <vt:lpstr>Web Services and Service-Oriented Architectures</vt:lpstr>
      <vt:lpstr>Web Services and Service-Oriented Architectures</vt:lpstr>
      <vt:lpstr>Web Services and Service-  Oriented Architectures</vt:lpstr>
      <vt:lpstr>Service-Oriented Architectures  (SOA)</vt:lpstr>
      <vt:lpstr>Distributed DBMSs</vt:lpstr>
      <vt:lpstr>PowerPoint Presentation</vt:lpstr>
      <vt:lpstr>Distributed Processing</vt:lpstr>
      <vt:lpstr>Data Warehousing</vt:lpstr>
      <vt:lpstr>Cloud Computing</vt:lpstr>
      <vt:lpstr>Cloud Computing – Key  Characteristics</vt:lpstr>
      <vt:lpstr>Cloud Computing – Key  Characteristics (contd..)</vt:lpstr>
      <vt:lpstr>Cloud Computing – Service  Models</vt:lpstr>
      <vt:lpstr>Cloud Computing – Service  Models</vt:lpstr>
      <vt:lpstr>Cloud Computing – Service  Models</vt:lpstr>
      <vt:lpstr>Cloud Computing – Comparison  of Services Models</vt:lpstr>
      <vt:lpstr>Four main deployment models for the cloud</vt:lpstr>
      <vt:lpstr>Benefits of Cloud Computing</vt:lpstr>
      <vt:lpstr>Benefits of Cloud Computing</vt:lpstr>
      <vt:lpstr>Risks of Cloud Computing</vt:lpstr>
      <vt:lpstr>Cloud-based database solutions</vt:lpstr>
      <vt:lpstr>Cloud-based database solutions</vt:lpstr>
      <vt:lpstr>Cloud-based database solutions</vt:lpstr>
      <vt:lpstr>Components of a DBMS</vt:lpstr>
      <vt:lpstr>Components of a DBMS</vt:lpstr>
      <vt:lpstr>Components of a DBMS  (Continued)</vt:lpstr>
      <vt:lpstr>Components of a DBMS  (Continued)</vt:lpstr>
      <vt:lpstr>Components of a DBMS  (Continued)</vt:lpstr>
      <vt:lpstr>Components of Database Manager  (DM)</vt:lpstr>
      <vt:lpstr>Components of the Database  Manager</vt:lpstr>
      <vt:lpstr>Components of the Database  Manager (Continued)</vt:lpstr>
      <vt:lpstr>Components of the Database  Manager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Three-Level ANSI-SPARC Architecture</dc:title>
  <dc:creator>Windows User</dc:creator>
  <cp:lastModifiedBy>Unknown User</cp:lastModifiedBy>
  <cp:revision>25</cp:revision>
  <dcterms:created xsi:type="dcterms:W3CDTF">2020-05-20T05:41:55Z</dcterms:created>
  <dcterms:modified xsi:type="dcterms:W3CDTF">2021-03-26T15:15:26Z</dcterms:modified>
</cp:coreProperties>
</file>