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99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21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564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87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03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6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7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7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8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14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5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36" y="86043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8800" b="1" u="sng" dirty="0" smtClean="0">
                <a:latin typeface="Calibri" panose="020F0502020204030204" pitchFamily="34" charset="0"/>
              </a:rPr>
              <a:t>TCP AND UDP</a:t>
            </a:r>
            <a:endParaRPr lang="en-US" sz="8800" b="1" u="sng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5657" y="3486912"/>
            <a:ext cx="4378072" cy="3148584"/>
          </a:xfrm>
        </p:spPr>
        <p:txBody>
          <a:bodyPr>
            <a:normAutofit/>
          </a:bodyPr>
          <a:lstStyle/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b="1" u="sng" dirty="0" smtClean="0">
                <a:solidFill>
                  <a:schemeClr val="accent2"/>
                </a:solidFill>
              </a:rPr>
              <a:t>Group members </a:t>
            </a:r>
            <a:endParaRPr lang="en-US" b="1" u="sng" dirty="0">
              <a:solidFill>
                <a:schemeClr val="accent2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Abdul </a:t>
            </a:r>
            <a:r>
              <a:rPr lang="en-US" dirty="0" err="1" smtClean="0">
                <a:solidFill>
                  <a:schemeClr val="tx1"/>
                </a:solidFill>
              </a:rPr>
              <a:t>Basit</a:t>
            </a:r>
            <a:r>
              <a:rPr lang="en-US" dirty="0" smtClean="0">
                <a:solidFill>
                  <a:schemeClr val="tx1"/>
                </a:solidFill>
              </a:rPr>
              <a:t>             ct-49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Hassan </a:t>
            </a:r>
            <a:r>
              <a:rPr lang="en-US" dirty="0" err="1" smtClean="0">
                <a:solidFill>
                  <a:schemeClr val="tx1"/>
                </a:solidFill>
              </a:rPr>
              <a:t>rauf</a:t>
            </a:r>
            <a:r>
              <a:rPr lang="en-US" dirty="0" smtClean="0">
                <a:solidFill>
                  <a:schemeClr val="tx1"/>
                </a:solidFill>
              </a:rPr>
              <a:t>           ct-302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Daniyal</a:t>
            </a:r>
            <a:r>
              <a:rPr lang="en-US" dirty="0" smtClean="0">
                <a:solidFill>
                  <a:schemeClr val="tx1"/>
                </a:solidFill>
              </a:rPr>
              <a:t> Farooq     ct-71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Ali Arshad Hisami    ct-38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3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39" y="1341120"/>
            <a:ext cx="3706369" cy="304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OSI MODEL</a:t>
            </a:r>
            <a:endParaRPr lang="en-US" dirty="0"/>
          </a:p>
        </p:txBody>
      </p:sp>
      <p:pic>
        <p:nvPicPr>
          <p:cNvPr id="6" name="Content Placeholder 5" descr="C:\Users\home\Desktop\OSI_protocols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2" y="2249904"/>
            <a:ext cx="5870287" cy="4153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6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775" y="-372554"/>
            <a:ext cx="2683385" cy="1067498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>
                <a:latin typeface="Calibri" panose="020F0502020204030204" pitchFamily="34" charset="0"/>
              </a:rPr>
              <a:t/>
            </a:r>
            <a:br>
              <a:rPr lang="en-US" sz="2700" dirty="0">
                <a:latin typeface="Calibri" panose="020F0502020204030204" pitchFamily="34" charset="0"/>
              </a:rPr>
            </a:br>
            <a:r>
              <a:rPr lang="en-US" sz="2700" dirty="0" smtClean="0">
                <a:latin typeface="Calibri" panose="020F0502020204030204" pitchFamily="34" charset="0"/>
              </a:rPr>
              <a:t/>
            </a:r>
            <a:br>
              <a:rPr lang="en-US" sz="2700" dirty="0" smtClean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787" y="999905"/>
            <a:ext cx="8900159" cy="502310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TCP and UDP are network protocols that are used to send data packets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TCP and UDP forward the data packets from your device using ports to different routers until they reach the final destination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They are also used to send the packets to the IP address of the recipient.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1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39081" y="256031"/>
            <a:ext cx="1817752" cy="1120331"/>
          </a:xfrm>
        </p:spPr>
        <p:txBody>
          <a:bodyPr/>
          <a:lstStyle/>
          <a:p>
            <a:r>
              <a:rPr lang="en-US" b="1" u="sng" dirty="0" smtClean="0"/>
              <a:t>TCP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465" y="1487744"/>
            <a:ext cx="8791575" cy="47792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WHEN YOU OPEN A WEB PAGE ON YOUR BROWSER, YOUR DEVICE SENDS TCP PACKETS TO THE SERVER’S ADDRESS.</a:t>
            </a:r>
          </a:p>
          <a:p>
            <a:pPr algn="l"/>
            <a:endParaRPr lang="en-US" cap="none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WEB SERVER REPLIES BY SENDING A COURSE OF TCP PACKETS.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</a:rPr>
              <a:t>TCP NUMBERS THE PACKETS SO THE RECIPIENT CAN GET THEM IN ORDER</a:t>
            </a:r>
            <a:endParaRPr lang="en-US" cap="none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775" y="-372554"/>
            <a:ext cx="2683385" cy="1067498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>
                <a:latin typeface="Calibri" panose="020F0502020204030204" pitchFamily="34" charset="0"/>
              </a:rPr>
              <a:t/>
            </a:r>
            <a:br>
              <a:rPr lang="en-US" sz="2700" dirty="0">
                <a:latin typeface="Calibri" panose="020F0502020204030204" pitchFamily="34" charset="0"/>
              </a:rPr>
            </a:br>
            <a:r>
              <a:rPr lang="en-US" sz="2700" dirty="0" smtClean="0">
                <a:latin typeface="Calibri" panose="020F0502020204030204" pitchFamily="34" charset="0"/>
              </a:rPr>
              <a:t/>
            </a:r>
            <a:br>
              <a:rPr lang="en-US" sz="2700" dirty="0" smtClean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 smtClean="0">
                <a:latin typeface="Calibri" panose="020F0502020204030204" pitchFamily="34" charset="0"/>
              </a:rPr>
              <a:t/>
            </a:r>
            <a:br>
              <a:rPr lang="en-US" sz="2400" dirty="0" smtClean="0">
                <a:latin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829056"/>
            <a:ext cx="8791575" cy="523036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WHEN THE RECIPIENT GETS A PACKET, IT SENDS AN ACKNOWLEDGEMENT TO THE SENDER.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600" cap="none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algn="l"/>
            <a:endParaRPr lang="en-US" sz="2600" cap="none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IF THE SENDER DOESN’T GET THE ACKNOWLEDGEMENT, IT WILL ASSUME THAT THE PACKET WAS NOT RECEIVED SO IT WILL RESEND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600" cap="none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600" cap="none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TCP PACKETS ARE TRACKED TO MAKE SURE THAT NO DATA IS LOST IN BETWEEN</a:t>
            </a:r>
          </a:p>
          <a:p>
            <a:pPr algn="l"/>
            <a:r>
              <a:rPr lang="en-US" sz="26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/>
            </a:r>
            <a:br>
              <a:rPr lang="en-US" sz="2600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5448" y="0"/>
            <a:ext cx="1842136" cy="926592"/>
          </a:xfrm>
        </p:spPr>
        <p:txBody>
          <a:bodyPr/>
          <a:lstStyle/>
          <a:p>
            <a:r>
              <a:rPr lang="en-US" b="1" u="sng" dirty="0" smtClean="0"/>
              <a:t>UDP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7516" y="1286256"/>
            <a:ext cx="8769898" cy="55717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UDP WORKS SIMILAR TO TCP IN THE SENSE THAT IT TRANSMITS DATA PACKETS.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 smtClean="0">
                <a:solidFill>
                  <a:schemeClr val="tx1"/>
                </a:solidFill>
                <a:latin typeface="Calibri" panose="020F0502020204030204" pitchFamily="34" charset="0"/>
              </a:rPr>
              <a:t>HOWEVER, IT DOESN’T DO ANY KIND OF ERROR-CHECKING.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UDP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is not used in connections where reliability is a big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concern.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It’s used only when speeds are more </a:t>
            </a:r>
            <a:r>
              <a:rPr 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important.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network for online gaming, video conferencing, or broadcasts, UDP will be better than TCP.</a:t>
            </a:r>
            <a:endParaRPr lang="en-US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8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41938"/>
              </p:ext>
            </p:extLst>
          </p:nvPr>
        </p:nvGraphicFramePr>
        <p:xfrm>
          <a:off x="0" y="3"/>
          <a:ext cx="12191999" cy="70420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1152"/>
                <a:gridCol w="4218432"/>
                <a:gridCol w="4852415"/>
              </a:tblGrid>
              <a:tr h="45601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7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TCP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UDP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4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Connection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Connection-oriented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Connectionless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6098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Sequencing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TCP numbers each packet so they can be arranged in a sequence by the recipient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UDP sends the packets without numbering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4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Speed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Slower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Faster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4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Reliability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Low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69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Header size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Packets are heavy because of </a:t>
                      </a:r>
                      <a:r>
                        <a:rPr lang="en-US" sz="1400" dirty="0" smtClean="0">
                          <a:effectLst/>
                        </a:rPr>
                        <a:t>overheads(20bytes-60bytes)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Lightweight packets with minimal </a:t>
                      </a:r>
                      <a:r>
                        <a:rPr lang="en-US" sz="1400" dirty="0" smtClean="0">
                          <a:effectLst/>
                        </a:rPr>
                        <a:t>headers(8 bytes)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10790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Error detection/correction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Error checking and error recovery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Error checking but no recovery. Corrupted packets are simply discarded and not requested again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6986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Acknowledgement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Acknowledgement sent by the recipient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 acknowledgement is sent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4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Transfer 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Stream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Individual packets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6360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Congestion control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  <a:tr h="10801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Applications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File transfer, email, web browsing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Video conferencing, gaming, broadcasts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384" marR="50384" marT="62980" marB="6298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45719" cy="5943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8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1274</TotalTime>
  <Words>230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TCP AND UDP</vt:lpstr>
      <vt:lpstr>OSI MODEL</vt:lpstr>
      <vt:lpstr>     </vt:lpstr>
      <vt:lpstr>TCP</vt:lpstr>
      <vt:lpstr>     </vt:lpstr>
      <vt:lpstr>UDP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AND UDP</dc:title>
  <dc:creator>home</dc:creator>
  <cp:lastModifiedBy>farooq daniyal</cp:lastModifiedBy>
  <cp:revision>11</cp:revision>
  <dcterms:created xsi:type="dcterms:W3CDTF">2019-07-09T07:01:39Z</dcterms:created>
  <dcterms:modified xsi:type="dcterms:W3CDTF">2019-07-10T15:03:33Z</dcterms:modified>
</cp:coreProperties>
</file>