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b3dd2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9b3dd2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b3dd29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b3dd29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b3dd29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b3dd29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b3dd29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b3dd29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b3dd296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b3dd296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b3dd296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b3dd296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b3dd29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b3dd29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b3dd296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b3dd29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b3dd296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b3dd296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b3dd296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b3dd296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1 - Part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Image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</a:t>
            </a:r>
            <a:r>
              <a:rPr lang="en"/>
              <a:t>sharpening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Deblurring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determination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extraction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sharpening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Enhancing the edges of an image to make it appear sharper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Sharpening edges is a vital component of printing: in order for an image to appear “at its best” on the printed page; some sharpening is usually performed.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975" y="545775"/>
            <a:ext cx="5719500" cy="405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handling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Removing “noise” from an image; noise being random errors in the image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Noise is a very common problem in data transmission: all sorts of electronic components may affect data passing through them, and the results may be undesirable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490875"/>
            <a:ext cx="5892625" cy="27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Deblurring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Removing motion blur from an image.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photographs of fast moving objects: athletes, vehicles for example, the problem of blur may be considerable.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75" y="1387500"/>
            <a:ext cx="6007425" cy="2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determination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Obtaining the edges of an image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Once we have the edges we can measure their spread, and the area contained within them</a:t>
            </a:r>
            <a:endParaRPr sz="16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75" y="1387500"/>
            <a:ext cx="6014876" cy="2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Blurring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Removing detail from an image.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For measurement or counting purposes, we may not be interested in all the detail in an image.</a:t>
            </a:r>
            <a:endParaRPr sz="1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71838"/>
            <a:ext cx="5938772" cy="27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extraction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may consider this image as being a two dimensional function, where the function values give the brightness of the image at any given point</a:t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50" y="400050"/>
            <a:ext cx="56102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Pixeling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digital image differs from a photo in that the x, y and f(x,y) values are all discrete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 neighborhood </a:t>
            </a:r>
            <a:r>
              <a:rPr lang="en" sz="1600"/>
              <a:t>comprising</a:t>
            </a:r>
            <a:r>
              <a:rPr lang="en" sz="1600"/>
              <a:t> of a matrix ‘right next’ to the pixel is established. </a:t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387501"/>
            <a:ext cx="5706120" cy="2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