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91eddf9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91eddf9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91eddf9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91eddf9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91eddf94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91eddf94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91eddf9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91eddf9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91eddf94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91eddf94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91eddf94b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91eddf94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91eddf94b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91eddf94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91eddf94b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91eddf94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91eddf94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91eddf94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91eddf94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91eddf94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91eddf94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91eddf94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Computer Vision Fundamentals</a:t>
            </a:r>
            <a:endParaRPr sz="3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891350" y="2774176"/>
            <a:ext cx="5361300" cy="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2 - Part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Matrices in MATLAB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constructors 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43545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We have seen that we can construct matrices by listing all their elements. However, this can be tedious if the matrix is large, or if it can be generated by a function of its indices.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Two special matrices are the matrix consisting of all zeros, and the matrix consisting of all ones. These are generated by the zero and ones functions respectively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Matrices of random numbers can be produced using the rand and randn functions. They differ in that the numbers produced by rand are taken from a uniform distribution on the interval   and those produced by randn are take from a normal distribution with mean zero and standard deviation</a:t>
            </a:r>
            <a:endParaRPr/>
          </a:p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4832400" y="161375"/>
            <a:ext cx="3999900" cy="49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rows=(1:10)’*ones(1,10)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 cols=ones(10,1)*(1:10)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 A=rows+cols-1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7" y="1966972"/>
            <a:ext cx="3999901" cy="23619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1572600" y="22723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Thankyou 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a Matrix in MATLAB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Matrix elements and ‘ORDER’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Matrix operations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Inverse and transpose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FLIPUD( ), FLIPLR( ), ROT90(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RESHAPE(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DOT operator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MATRIX constructors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 Matrix in MATLAB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 A PROGRAMMER, REMEMBER ‘;’ AGAIN!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 </a:t>
            </a:r>
            <a:r>
              <a:rPr b="1" lang="en"/>
              <a:t>a=[4 -2 -4 7 ; 1 5 -3 2 ; 6 -8 -5 -6 ; -7 3 0 1]</a:t>
            </a:r>
            <a:endParaRPr b="1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63" y="2899525"/>
            <a:ext cx="6010275" cy="1504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6100" y="1017731"/>
            <a:ext cx="3316200" cy="1600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elements and ‘ORDER’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994675"/>
            <a:ext cx="8520600" cy="3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b="1" lang="en"/>
              <a:t>a ( 2 , 3 )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ans = -3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b="1" lang="en"/>
              <a:t>a ( 4 , 2 )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ans =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b="1" lang="en"/>
              <a:t>a ( 10 )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ans =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575" y="1214838"/>
            <a:ext cx="4330000" cy="128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4407" y="2701482"/>
            <a:ext cx="3107900" cy="19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4575" y="3836875"/>
            <a:ext cx="3809707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operations 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</a:t>
            </a:r>
            <a:r>
              <a:rPr b="1" lang="en"/>
              <a:t> a=[4 -2 -4 7 ; 1 5 -3 2 ; 6 -8 -5 -6 ; -7 3 0 1]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b="1" lang="en"/>
              <a:t>b=[2 4 -7 -4;5 6 3 -2;1 -8 -5 -3;0 -6 7 -1]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</a:t>
            </a:r>
            <a:r>
              <a:rPr b="1" lang="en"/>
              <a:t> 2*a-3*b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</a:t>
            </a:r>
            <a:r>
              <a:rPr b="1" lang="en"/>
              <a:t> a^3*b^4</a:t>
            </a:r>
            <a:endParaRPr b="1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425" y="2111150"/>
            <a:ext cx="4466100" cy="291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 and transpose 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b="1" lang="en"/>
              <a:t>inv ( a 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b="1" lang="en"/>
              <a:t>a’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125" y="1152463"/>
            <a:ext cx="5334000" cy="3286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FLIPUD, FLIPLR, ROT(90)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b="1" lang="en"/>
              <a:t>flipud ( a 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b="1" lang="en"/>
              <a:t>fliplr ( a 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 </a:t>
            </a:r>
            <a:r>
              <a:rPr b="1" lang="en"/>
              <a:t>rot90 ( a )</a:t>
            </a:r>
            <a:endParaRPr b="1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000" y="1077825"/>
            <a:ext cx="5914300" cy="3989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301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RESHAPE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77475"/>
            <a:ext cx="3951000" cy="32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reshape function produces a matrix with elements taken column by column from the given matrix.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&gt;&gt;</a:t>
            </a:r>
            <a:r>
              <a:rPr b="1" lang="en" sz="1600"/>
              <a:t> c=[1 2 3 4 5;6 7 8 9 10;11 12 13 14 15;16 17 18 19 20] 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&gt;&gt; </a:t>
            </a:r>
            <a:r>
              <a:rPr b="1" lang="en" sz="1600"/>
              <a:t>reshape ( c , 2 , 10 )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&gt;&gt; </a:t>
            </a:r>
            <a:r>
              <a:rPr b="1" lang="en" sz="1600"/>
              <a:t>reshape ( c , 5 , 4 )</a:t>
            </a:r>
            <a:endParaRPr b="1" sz="16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300" y="405650"/>
            <a:ext cx="4676725" cy="4332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operator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47175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ot operator produces the matrix whose elements are the ‘outputs’ of the corresponding elements of a and 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can either be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Multiplication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Squaring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Reciprocals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And alot more…..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 </a:t>
            </a:r>
            <a:r>
              <a:rPr b="1" lang="en"/>
              <a:t>a . * b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 </a:t>
            </a:r>
            <a:r>
              <a:rPr b="1" lang="en"/>
              <a:t>a . ^2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235" y="725425"/>
            <a:ext cx="2644990" cy="399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