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c70ba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9c70ba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c70ba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c70ba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c70ba88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c70ba88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c70ba88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c70ba88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c70ba88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c70ba88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c70ba8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c70ba8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x=[0:0.1:10]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plot(x,tan(x))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figure,plot(x,tan(x)),axis([0,10,-10,10])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c70ba8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c70ba8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2 - Part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and Plots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in Matlab allows us to dispense with loops in almost all instances, and is a very efficient replacement for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suppose we wish to calculate the sine values of all the integer radians one to one million. We can do this with a for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for i = 1 : 10 ^ 6 , sin( i ) ; end 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perform the same calculation with: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</a:t>
            </a:r>
            <a:r>
              <a:rPr b="1" lang="en"/>
              <a:t> </a:t>
            </a:r>
            <a:r>
              <a:rPr b="1" lang="en"/>
              <a:t>i = 1 : 10 ^ 6 , sin( i );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print out the elapsed time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</a:t>
            </a:r>
            <a:r>
              <a:rPr b="1" lang="en"/>
              <a:t> tic , i ; toc 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07525"/>
            <a:ext cx="4540300" cy="479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550" y="3451475"/>
            <a:ext cx="636045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examples….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4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another example, we can easily generate the first 10 square </a:t>
            </a:r>
            <a:r>
              <a:rPr lang="en"/>
              <a:t>numbers</a:t>
            </a:r>
            <a:r>
              <a:rPr lang="en"/>
              <a:t>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[ 1 : 10 ] . ^ 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Vectorization can also be used with logical operators; we can obtain all positive elements of the matrix a above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a &gt; 0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874075"/>
            <a:ext cx="5714999" cy="87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975" y="1922176"/>
            <a:ext cx="5325024" cy="3221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has outstanding graphics capabilities. But we shall just look at some simple plots. </a:t>
            </a:r>
            <a:br>
              <a:rPr lang="en"/>
            </a:br>
            <a:r>
              <a:rPr lang="en"/>
              <a:t>The idea is straightforward: we create two vectors x and y of the same size, then the command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plot( x , y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plot y against x. If y has been created from x by using a vectorized function f ( x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plot will show the graph of y = f ( x )    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778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examples…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1941" r="0" t="0"/>
          <a:stretch/>
        </p:blipFill>
        <p:spPr>
          <a:xfrm>
            <a:off x="228600" y="152400"/>
            <a:ext cx="3845851" cy="318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851" y="152400"/>
            <a:ext cx="4698079" cy="3928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