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2a5bf02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f2a5bf0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f2a5bf02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f2a5bf0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2a5bf02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2a5bf02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2a5bf02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2a5bf02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2a5bf02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2a5bf02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2a5bf02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2a5bf02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2a5bf02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2a5bf0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Computer Vision Fundamentals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91350" y="2774176"/>
            <a:ext cx="53613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3 - Part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images in MATLAB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Render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and displaying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file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type conversions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Render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display this image directly, without saving its grey values to a matrix, with the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imshow</a:t>
            </a:r>
            <a:r>
              <a:rPr b="1" lang="en"/>
              <a:t>(‘ned.png’);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896" y="1572871"/>
            <a:ext cx="3827451" cy="342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&amp; Displaying Images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</a:t>
            </a:r>
            <a:r>
              <a:rPr lang="en"/>
              <a:t> how the matrix capabilities of Matlab allow us to investigate images and their properties.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w=imread(‘ned.png’);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Now we can display this matrix as a</a:t>
            </a:r>
            <a:br>
              <a:rPr lang="en"/>
            </a:br>
            <a:r>
              <a:rPr lang="en"/>
              <a:t>grayscale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 figure,imshow(w),pixval on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22" y="1663275"/>
            <a:ext cx="3493925" cy="3334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file information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6962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great deal of information can be obtained with the imfinfo function. For example, suppose we take our indexed image ned.png from above.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imfinfo(’ned.png’)</a:t>
            </a:r>
            <a:r>
              <a:rPr b="1" lang="en"/>
              <a:t>;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50" y="152700"/>
            <a:ext cx="3653250" cy="4838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type conversions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convert images from one image type to another. Table lists all of </a:t>
            </a:r>
            <a:r>
              <a:rPr lang="en"/>
              <a:t>Matlab</a:t>
            </a:r>
            <a:r>
              <a:rPr lang="en"/>
              <a:t> functions for converting between different image types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87" y="2048301"/>
            <a:ext cx="6405024" cy="2113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Thankyou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