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f483d33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f483d3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f483d33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f483d33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f483d33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f483d33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f483d339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f483d339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f483d339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f483d339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f483d339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f483d339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f483d339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f483d339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Computer Vision Fundamentals</a:t>
            </a:r>
            <a:endParaRPr sz="3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891350" y="2774176"/>
            <a:ext cx="53613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3 - Part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Display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mshow( )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 planes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Spatial Resolution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imshow( ) Function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display this image directly, without saving its grey values to a matrix, with the command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b="1" lang="en"/>
              <a:t>imshow(cd/512)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 </a:t>
            </a:r>
            <a:r>
              <a:rPr b="1" lang="en"/>
              <a:t>imshow(cd/128)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400" y="1670950"/>
            <a:ext cx="6109900" cy="31782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Images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display this image directly, without saving its grey values to a matrix, with the command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b="1" lang="en"/>
              <a:t>cl=c&gt;120;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means that the command</a:t>
            </a:r>
            <a:br>
              <a:rPr lang="en"/>
            </a:br>
            <a:r>
              <a:rPr lang="en"/>
              <a:t> below will display the matrix </a:t>
            </a:r>
            <a:br>
              <a:rPr lang="en"/>
            </a:br>
            <a:r>
              <a:rPr lang="en"/>
              <a:t>as a binary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 </a:t>
            </a:r>
            <a:r>
              <a:rPr b="1" lang="en"/>
              <a:t>imshow(cl);</a:t>
            </a:r>
            <a:endParaRPr b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225" y="1802300"/>
            <a:ext cx="5587150" cy="29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planes 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Greyscale images can be transformed into a sequence of binary images by breaking them up into their bit-planes.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b="1" lang="en"/>
              <a:t>c0=mod(cd,2); </a:t>
            </a:r>
            <a:br>
              <a:rPr b="1" lang="en"/>
            </a:br>
            <a:r>
              <a:rPr lang="en"/>
              <a:t>&gt;&gt; </a:t>
            </a:r>
            <a:r>
              <a:rPr b="1" lang="en"/>
              <a:t>c1=mod(floor(cd/2),2); </a:t>
            </a:r>
            <a:br>
              <a:rPr b="1" lang="en"/>
            </a:br>
            <a:r>
              <a:rPr lang="en"/>
              <a:t>&gt;&gt; </a:t>
            </a:r>
            <a:r>
              <a:rPr b="1" lang="en"/>
              <a:t>c2=mod(floor(cd/4),2); </a:t>
            </a:r>
            <a:br>
              <a:rPr b="1" lang="en"/>
            </a:br>
            <a:r>
              <a:rPr lang="en"/>
              <a:t>&gt;&gt; </a:t>
            </a:r>
            <a:r>
              <a:rPr b="1" lang="en"/>
              <a:t>c3=mod(floor(cd/8),2); </a:t>
            </a:r>
            <a:br>
              <a:rPr b="1" lang="en"/>
            </a:br>
            <a:r>
              <a:rPr lang="en"/>
              <a:t>&gt;&gt; </a:t>
            </a:r>
            <a:r>
              <a:rPr b="1" lang="en"/>
              <a:t>c4=mod(floor(cd/16),2); </a:t>
            </a:r>
            <a:br>
              <a:rPr b="1" lang="en"/>
            </a:br>
            <a:r>
              <a:rPr lang="en"/>
              <a:t>&gt;&gt;</a:t>
            </a:r>
            <a:r>
              <a:rPr b="1" lang="en"/>
              <a:t> c5=mod(floor(cd/32),2); </a:t>
            </a:r>
            <a:br>
              <a:rPr b="1" lang="en"/>
            </a:br>
            <a:r>
              <a:rPr lang="en"/>
              <a:t>&gt;&gt; </a:t>
            </a:r>
            <a:r>
              <a:rPr b="1" lang="en"/>
              <a:t>c6=mod(floor(cd/64),2);</a:t>
            </a:r>
            <a:br>
              <a:rPr b="1" lang="en"/>
            </a:br>
            <a:r>
              <a:rPr lang="en"/>
              <a:t>&gt;&gt; </a:t>
            </a:r>
            <a:r>
              <a:rPr b="1" lang="en"/>
              <a:t>c7=mod(floor(cd/128),2);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 that the least significant bit plane, c0, is to all intents and purposes a random array, and that we see more of the image appearing. The most significant bit plane, c7, is actually a threshold of the image at level 127: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Resolution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1268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resolution is the density of pixels over the image: the greater the spatial resolution, the more pixels are used to display the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 </a:t>
            </a:r>
            <a:r>
              <a:rPr b="1" lang="en"/>
              <a:t>imresize(x,</a:t>
            </a:r>
            <a:r>
              <a:rPr b="1" lang="en"/>
              <a:t>1/2</a:t>
            </a:r>
            <a:r>
              <a:rPr b="1" lang="en"/>
              <a:t>);</a:t>
            </a:r>
            <a:endParaRPr b="1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300" y="0"/>
            <a:ext cx="4400700" cy="34320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3686175"/>
            <a:ext cx="5259550" cy="1193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572600" y="22723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Thankyou 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