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f47c0a8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f47c0a8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f47c0a8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f47c0a8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f47c0a8f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f47c0a8f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f47c0a8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f47c0a8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f47c0a8f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f47c0a8f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f47c0a8f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f47c0a8f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f47c0a8f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f47c0a8f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Computer Vision Fundamentals</a:t>
            </a:r>
            <a:endParaRPr sz="35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891350" y="2774176"/>
            <a:ext cx="5361300" cy="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3 - Part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thresholding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Thresholding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Thresholding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Double Thresholding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 of Thresholding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709700"/>
            <a:ext cx="8520600" cy="5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b="1" lang="en" sz="2800">
                <a:latin typeface="Proxima Nova"/>
                <a:ea typeface="Proxima Nova"/>
                <a:cs typeface="Proxima Nova"/>
                <a:sym typeface="Proxima Nova"/>
              </a:rPr>
              <a:t>hresholding</a:t>
            </a:r>
            <a:endParaRPr b="1" sz="120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23622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Thresholding is a vital part of image segmentation, where we wish to isolate objects from the background. It is also an important component of robot vision.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</a:t>
            </a:r>
            <a:r>
              <a:rPr lang="en"/>
              <a:t>Thresholding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3179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 </a:t>
            </a:r>
            <a:r>
              <a:rPr b="1" lang="en"/>
              <a:t>r=imread(’rice.tif’);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&gt;&gt; </a:t>
            </a:r>
            <a:r>
              <a:rPr b="1" lang="en"/>
              <a:t>imshow(r),figure,imshow(r&gt;10)</a:t>
            </a:r>
            <a:endParaRPr b="1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25" y="2713771"/>
            <a:ext cx="3672575" cy="1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629600" y="1152475"/>
            <a:ext cx="42027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 </a:t>
            </a:r>
            <a:r>
              <a:rPr b="1" lang="en"/>
              <a:t>r=imread(’rice.tif’);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 </a:t>
            </a:r>
            <a:r>
              <a:rPr b="1" lang="en"/>
              <a:t>imshow(r),figure,imshow(r&gt;10)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1901" y="2745700"/>
            <a:ext cx="3558086" cy="15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Thresholding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89975" y="1152475"/>
            <a:ext cx="46401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 </a:t>
            </a:r>
            <a:r>
              <a:rPr b="1" lang="en"/>
              <a:t>[x,map]=imread(’spine.tif’);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 </a:t>
            </a:r>
            <a:r>
              <a:rPr b="1" lang="en"/>
              <a:t>s=uint8(256*ind2gray(x,map));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&gt;&gt; </a:t>
            </a:r>
            <a:r>
              <a:rPr b="1" lang="en"/>
              <a:t>imshow(s),figure,imshow(s&gt;115 &amp; s&lt;125)</a:t>
            </a:r>
            <a:endParaRPr b="1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229" y="2571753"/>
            <a:ext cx="6471534" cy="21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thresholding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091600"/>
            <a:ext cx="85206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we want to</a:t>
            </a:r>
            <a:r>
              <a:rPr b="1" lang="en"/>
              <a:t> remove unnecessary detail</a:t>
            </a:r>
            <a:r>
              <a:rPr lang="en"/>
              <a:t> from an image, to concentrate on essentials. Examples of this were given in the rice and bacteria images: by removing all grey level information, the rice and bacteria were reduced to binary blobs. But this information may be all we need to investigate sizes, shapes, or numbers of blobs.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</a:t>
            </a:r>
            <a:r>
              <a:rPr b="1" lang="en"/>
              <a:t>bring out hidden detail</a:t>
            </a:r>
            <a:r>
              <a:rPr lang="en"/>
              <a:t>. This was illustrated with paper and spine images. In both, the detail was obscured because of the similarity of the grey levels involved.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we want to </a:t>
            </a:r>
            <a:r>
              <a:rPr b="1" lang="en"/>
              <a:t>remove a varying background from text or a drawing</a:t>
            </a:r>
            <a:r>
              <a:rPr lang="en"/>
              <a:t>. We can simulate a varying background by taking the image text.tif and placing it on a random background.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572600" y="22723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Thankyou 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