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3003af5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23003af5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3003af5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3003af5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3003af5f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3003af5f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3003af5f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3003af5f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3003af5f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3003af5f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3003af5f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3003af5f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003af5f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3003af5f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3003af5f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3003af5f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3003af5f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3003af5f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Computer Vision Fundamentals</a:t>
            </a:r>
            <a:endParaRPr sz="35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891350" y="2774176"/>
            <a:ext cx="5361300" cy="9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4 - Part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Filtering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Spatial filtering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Filtering in MATLAB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Laplacian 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Gaussian 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Non-linear filters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Filtering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5460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seen that an image can be modified by applying a particular function to each pixel value.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Spatial filtering may be considered as an extension of this, where we apply a function to a neighbourhood of each pixel.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700" y="1599425"/>
            <a:ext cx="4981501" cy="2325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150975" y="529225"/>
            <a:ext cx="42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in MATLAB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118" y="0"/>
            <a:ext cx="467188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52600" y="1316500"/>
            <a:ext cx="3750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&gt;&gt; </a:t>
            </a: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c=imread(’cameraman.tif’); 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&gt;&gt; </a:t>
            </a: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f1=fspecial(’average’); 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&gt;&gt; </a:t>
            </a: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cf1=filter2(f1,c); 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Or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&gt;&gt; </a:t>
            </a: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figure,imshow(c)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&gt;&gt; </a:t>
            </a: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figure,imshow(cf1/255)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50975" y="529225"/>
            <a:ext cx="42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Laplacian</a:t>
            </a:r>
            <a:r>
              <a:rPr lang="en"/>
              <a:t> Filter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252600" y="1316500"/>
            <a:ext cx="86262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&gt;&gt; </a:t>
            </a: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f=fspecial(’laplacian’) 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&gt;&gt; </a:t>
            </a: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cf=filter2(f,c); 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&gt;&gt; </a:t>
            </a: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imshow(cf/100) 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&gt;&gt; </a:t>
            </a: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f1=fspecial(’log’) 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&gt;&gt; </a:t>
            </a: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cf1=filter2(f1,c); 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&gt;&gt; </a:t>
            </a: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figure,imshow(cf1/100) 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175" y="1399725"/>
            <a:ext cx="4836000" cy="2543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Filter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Gaussian filters are a class of low-pass 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command fspecial(’gaussian’) produces a discrete version of this function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1966250"/>
            <a:ext cx="70866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Non-linear filters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he function to use for non-linear is nlfilter, which applies a filter to an image according to a </a:t>
            </a:r>
            <a:r>
              <a:rPr lang="en"/>
              <a:t>predefined</a:t>
            </a:r>
            <a:r>
              <a:rPr lang="en"/>
              <a:t> function. If the function is not already defined, we have to create an m-file which defines it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850" y="92538"/>
            <a:ext cx="4399199" cy="49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 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42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corresponding filter which takes the minimum value can be just as easily applied: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&gt;&gt; </a:t>
            </a:r>
            <a:r>
              <a:rPr b="1" lang="en"/>
              <a:t>cmin=nlfilter(c,[3,3],’min(x(:))’);</a:t>
            </a:r>
            <a:endParaRPr b="1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2571750"/>
            <a:ext cx="4267200" cy="2238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1572600" y="22723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Thankyou 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