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14c3b6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14c3b6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14c3b6a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14c3b6a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4c3b6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4c3b6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4c3b6a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4c3b6a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4c3b6a0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4c3b6a0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4c3b6a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4c3b6a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4c3b6a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4c3b6a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Part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Salt and pepper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Speckle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Periodic noise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Noise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4435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define noise to be any degradation in the image signal, caused by external disturbance.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errors will appear on the image output in different ways depending on the type of disturbance in the signal.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we know what type of errors to expect, and hence the type of noise on the image; hence we can choose the most appropriate method for reducing the effects.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an image corrupted by noise is thus an important area of image restoration.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Noise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4435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 and pepper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called impulse noise, shot noise, or binary noise. This degradation can be caused by sharp, sudden disturbances in the image signal; its appearance is randomly scattered white or black (or both) pixels over the image.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3" y="2340950"/>
            <a:ext cx="5156949" cy="2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Noise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044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aussian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aussian noise is an idealized form of white noise, which is caused by random fluctuations in the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Speckle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Speckle noise Whereas Gaussian noise can be modelled by random values added to an image; speckle noise can be modelled by random values multiplied by pixel values, hence it is also called multiplicative noise. Speckle noise is a major problem in some radar applications.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225" y="1434513"/>
            <a:ext cx="4482899" cy="227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Noise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711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f the image signal is subject to a periodic, rather than a random disturbance, we might obtain an image corrupted by periodic noise. The effect is of bars over the images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900" y="445025"/>
            <a:ext cx="3809427" cy="37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