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3A75-D278-4671-9EB6-323E7CAFA28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839-17B4-4134-9622-84365B23F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3A75-D278-4671-9EB6-323E7CAFA28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839-17B4-4134-9622-84365B23F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3A75-D278-4671-9EB6-323E7CAFA28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839-17B4-4134-9622-84365B23F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3A75-D278-4671-9EB6-323E7CAFA28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839-17B4-4134-9622-84365B23F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1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3A75-D278-4671-9EB6-323E7CAFA28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839-17B4-4134-9622-84365B23F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3A75-D278-4671-9EB6-323E7CAFA28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839-17B4-4134-9622-84365B23F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5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3A75-D278-4671-9EB6-323E7CAFA28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839-17B4-4134-9622-84365B23F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3A75-D278-4671-9EB6-323E7CAFA28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839-17B4-4134-9622-84365B23F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6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3A75-D278-4671-9EB6-323E7CAFA28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839-17B4-4134-9622-84365B23F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3A75-D278-4671-9EB6-323E7CAFA28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839-17B4-4134-9622-84365B23F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3A75-D278-4671-9EB6-323E7CAFA28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839-17B4-4134-9622-84365B23F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0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3A75-D278-4671-9EB6-323E7CAFA28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5839-17B4-4134-9622-84365B23F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LECTURE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LC: Ms. </a:t>
            </a:r>
            <a:r>
              <a:rPr lang="en-US" dirty="0" err="1" smtClean="0"/>
              <a:t>Shiza</a:t>
            </a:r>
            <a:r>
              <a:rPr lang="en-US" dirty="0" smtClean="0"/>
              <a:t> </a:t>
            </a:r>
            <a:r>
              <a:rPr lang="en-US" dirty="0" err="1" smtClean="0"/>
              <a:t>Riaz</a:t>
            </a:r>
            <a:r>
              <a:rPr lang="en-US" dirty="0" smtClean="0"/>
              <a:t> </a:t>
            </a:r>
            <a:r>
              <a:rPr lang="en-US" dirty="0" err="1" smtClean="0"/>
              <a:t>Memon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0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Linked Servers allows you to connect to other database </a:t>
            </a:r>
            <a:r>
              <a:rPr lang="en-US" dirty="0" smtClean="0"/>
              <a:t>instances (</a:t>
            </a:r>
            <a:r>
              <a:rPr lang="en-US" b="1" dirty="0"/>
              <a:t>The situation where a data or information is stored in the database at a particular moment of time</a:t>
            </a:r>
            <a:r>
              <a:rPr lang="en-US" dirty="0"/>
              <a:t> </a:t>
            </a:r>
            <a:r>
              <a:rPr lang="en-US" b="1" dirty="0"/>
              <a:t>is called an </a:t>
            </a:r>
            <a:r>
              <a:rPr lang="en-US" b="1" dirty="0" smtClean="0"/>
              <a:t>instance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/>
              <a:t>on the same server or on another machine or remote servers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allows SQL Server to execute SQL scripts against OLE DB data sources on remote servers using OLE DB providers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remote servers can be SQL Server, Oracle etc. which means those databases that support OLE DB can be used for linking servers. </a:t>
            </a:r>
            <a:endParaRPr lang="en-US" dirty="0" smtClean="0"/>
          </a:p>
          <a:p>
            <a:r>
              <a:rPr lang="en-US" dirty="0"/>
              <a:t>Linked servers enable you to implement distributed databases that can fetch and update data in other databases. They are a good solution in the scenarios where you need to implement database </a:t>
            </a:r>
            <a:r>
              <a:rPr lang="en-US" dirty="0" err="1"/>
              <a:t>sharding</a:t>
            </a:r>
            <a:r>
              <a:rPr lang="en-US" dirty="0"/>
              <a:t> without need to create a custom application code or directly load from remote data sources</a:t>
            </a:r>
          </a:p>
        </p:txBody>
      </p:sp>
    </p:spTree>
    <p:extLst>
      <p:ext uri="{BB962C8B-B14F-4D97-AF65-F5344CB8AC3E}">
        <p14:creationId xmlns:p14="http://schemas.microsoft.com/office/powerpoint/2010/main" val="365720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Linked servers offer the following advantages:</a:t>
            </a:r>
          </a:p>
          <a:p>
            <a:pPr lvl="0"/>
            <a:r>
              <a:rPr lang="en-US" dirty="0"/>
              <a:t>Remote server access.</a:t>
            </a:r>
          </a:p>
          <a:p>
            <a:pPr lvl="0"/>
            <a:r>
              <a:rPr lang="en-US" dirty="0"/>
              <a:t>The ability to issue distributed queries, updates, commands, and transactions on heterogeneous data sources across the enterprise.</a:t>
            </a:r>
          </a:p>
          <a:p>
            <a:pPr lvl="0"/>
            <a:r>
              <a:rPr lang="en-US" dirty="0"/>
              <a:t>The ability to address diverse data sources similarly.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1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SQL scripts</a:t>
            </a:r>
            <a:r>
              <a:rPr lang="en-US" dirty="0"/>
              <a:t> are the series of SQL commands used to make changes in the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saved </a:t>
            </a:r>
            <a:r>
              <a:rPr lang="en-US" dirty="0"/>
              <a:t>as a file in SQL Scripts.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SQL script can contain one or more SQL statements or PL/SQL blocks.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SQL Scripts to create, edit, view, run, and delete script files.</a:t>
            </a:r>
          </a:p>
        </p:txBody>
      </p:sp>
    </p:spTree>
    <p:extLst>
      <p:ext uri="{BB962C8B-B14F-4D97-AF65-F5344CB8AC3E}">
        <p14:creationId xmlns:p14="http://schemas.microsoft.com/office/powerpoint/2010/main" val="134861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involves breaking up one’s data into two or more smaller chunks, called </a:t>
            </a:r>
            <a:r>
              <a:rPr lang="en-US" i="1" dirty="0"/>
              <a:t>logical shards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logical shards are then distributed across separate database nodes, referred to as </a:t>
            </a:r>
            <a:r>
              <a:rPr lang="en-US" i="1" dirty="0"/>
              <a:t>physical shards</a:t>
            </a:r>
            <a:r>
              <a:rPr lang="en-US" dirty="0"/>
              <a:t>, which can hold multiple logical shards. </a:t>
            </a:r>
            <a:endParaRPr lang="en-US" dirty="0" smtClean="0"/>
          </a:p>
          <a:p>
            <a:r>
              <a:rPr lang="en-US" dirty="0" smtClean="0"/>
              <a:t>Despite </a:t>
            </a:r>
            <a:r>
              <a:rPr lang="en-US" dirty="0"/>
              <a:t>this, the data held within all the shards collectively represent an entire logical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5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OLEDB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Linking and Embedding Database (OLE DB) is a group of APIs used to facilitate and </a:t>
            </a:r>
            <a:r>
              <a:rPr lang="en-US" dirty="0" err="1"/>
              <a:t>abtract</a:t>
            </a:r>
            <a:r>
              <a:rPr lang="en-US" dirty="0"/>
              <a:t> access to application data of different file formats, including spreadsheets, structured query language (SQL)-based database management systems (DBMS), indexed-sequential files, and personal databases.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9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application programming interface</a:t>
            </a:r>
            <a:r>
              <a:rPr lang="en-US" dirty="0"/>
              <a:t> (</a:t>
            </a:r>
            <a:r>
              <a:rPr lang="en-US" b="1" dirty="0"/>
              <a:t>API</a:t>
            </a:r>
            <a:r>
              <a:rPr lang="en-US" dirty="0"/>
              <a:t>) is a way for two or more computer programs to communicate with each other. It is a type of software interface, offering a service to other pieces of 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4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SERVER </a:t>
            </a:r>
            <a:r>
              <a:rPr lang="en-US" b="1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linked server definition specifies the following objects:</a:t>
            </a:r>
          </a:p>
          <a:p>
            <a:r>
              <a:rPr lang="en-US" dirty="0"/>
              <a:t>An OLE DB provider</a:t>
            </a:r>
          </a:p>
          <a:p>
            <a:r>
              <a:rPr lang="en-US" dirty="0"/>
              <a:t>An OLE DB data source</a:t>
            </a:r>
          </a:p>
          <a:p>
            <a:r>
              <a:rPr lang="en-US" dirty="0"/>
              <a:t>An </a:t>
            </a:r>
            <a:r>
              <a:rPr lang="en-US" b="1" i="1" dirty="0"/>
              <a:t>OLE DB provider</a:t>
            </a:r>
            <a:r>
              <a:rPr lang="en-US" dirty="0"/>
              <a:t> is a DLL that manages and interacts with a specific data 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dynamic link library</a:t>
            </a:r>
            <a:r>
              <a:rPr lang="en-US" dirty="0"/>
              <a:t> (DLL) is a collection of small programs that larger programs can load when needed to complete specific tasks. The small program, called a DLL file, contains instructions that help the larger program handle what may not be a core function of the original program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An </a:t>
            </a:r>
            <a:r>
              <a:rPr lang="en-US" b="1" i="1" dirty="0"/>
              <a:t>OLE DB data source</a:t>
            </a:r>
            <a:r>
              <a:rPr lang="en-US" dirty="0"/>
              <a:t> identifies the specific database that can be accessed through OLE DB.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2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178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LAB LECTURE 8</vt:lpstr>
      <vt:lpstr>Linked Servers</vt:lpstr>
      <vt:lpstr>Benefits</vt:lpstr>
      <vt:lpstr>SQL Scripts</vt:lpstr>
      <vt:lpstr>Sharding </vt:lpstr>
      <vt:lpstr>OLEDB</vt:lpstr>
      <vt:lpstr>API</vt:lpstr>
      <vt:lpstr>LINKED SERVER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LECTURE 8</dc:title>
  <dc:creator>Microsoft account</dc:creator>
  <cp:lastModifiedBy>Microsoft account</cp:lastModifiedBy>
  <cp:revision>6</cp:revision>
  <dcterms:created xsi:type="dcterms:W3CDTF">2022-12-20T04:44:16Z</dcterms:created>
  <dcterms:modified xsi:type="dcterms:W3CDTF">2022-12-20T08:29:28Z</dcterms:modified>
</cp:coreProperties>
</file>