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4DF4614-FE5A-4ECB-89E1-BD9A02D2CACE}" type="datetimeFigureOut">
              <a:rPr lang="en-US" smtClean="0"/>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31F5A8-688F-4D65-8F8D-D9B4AA9C8D13}" type="slidenum">
              <a:rPr lang="en-US" smtClean="0"/>
              <a:t>‹#›</a:t>
            </a:fld>
            <a:endParaRPr lang="en-US"/>
          </a:p>
        </p:txBody>
      </p:sp>
    </p:spTree>
    <p:extLst>
      <p:ext uri="{BB962C8B-B14F-4D97-AF65-F5344CB8AC3E}">
        <p14:creationId xmlns:p14="http://schemas.microsoft.com/office/powerpoint/2010/main" val="3797070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DF4614-FE5A-4ECB-89E1-BD9A02D2CACE}" type="datetimeFigureOut">
              <a:rPr lang="en-US" smtClean="0"/>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31F5A8-688F-4D65-8F8D-D9B4AA9C8D13}" type="slidenum">
              <a:rPr lang="en-US" smtClean="0"/>
              <a:t>‹#›</a:t>
            </a:fld>
            <a:endParaRPr lang="en-US"/>
          </a:p>
        </p:txBody>
      </p:sp>
    </p:spTree>
    <p:extLst>
      <p:ext uri="{BB962C8B-B14F-4D97-AF65-F5344CB8AC3E}">
        <p14:creationId xmlns:p14="http://schemas.microsoft.com/office/powerpoint/2010/main" val="3326774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DF4614-FE5A-4ECB-89E1-BD9A02D2CACE}" type="datetimeFigureOut">
              <a:rPr lang="en-US" smtClean="0"/>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31F5A8-688F-4D65-8F8D-D9B4AA9C8D13}" type="slidenum">
              <a:rPr lang="en-US" smtClean="0"/>
              <a:t>‹#›</a:t>
            </a:fld>
            <a:endParaRPr lang="en-US"/>
          </a:p>
        </p:txBody>
      </p:sp>
    </p:spTree>
    <p:extLst>
      <p:ext uri="{BB962C8B-B14F-4D97-AF65-F5344CB8AC3E}">
        <p14:creationId xmlns:p14="http://schemas.microsoft.com/office/powerpoint/2010/main" val="263926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DF4614-FE5A-4ECB-89E1-BD9A02D2CACE}" type="datetimeFigureOut">
              <a:rPr lang="en-US" smtClean="0"/>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31F5A8-688F-4D65-8F8D-D9B4AA9C8D13}" type="slidenum">
              <a:rPr lang="en-US" smtClean="0"/>
              <a:t>‹#›</a:t>
            </a:fld>
            <a:endParaRPr lang="en-US"/>
          </a:p>
        </p:txBody>
      </p:sp>
    </p:spTree>
    <p:extLst>
      <p:ext uri="{BB962C8B-B14F-4D97-AF65-F5344CB8AC3E}">
        <p14:creationId xmlns:p14="http://schemas.microsoft.com/office/powerpoint/2010/main" val="2213294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4DF4614-FE5A-4ECB-89E1-BD9A02D2CACE}" type="datetimeFigureOut">
              <a:rPr lang="en-US" smtClean="0"/>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31F5A8-688F-4D65-8F8D-D9B4AA9C8D13}" type="slidenum">
              <a:rPr lang="en-US" smtClean="0"/>
              <a:t>‹#›</a:t>
            </a:fld>
            <a:endParaRPr lang="en-US"/>
          </a:p>
        </p:txBody>
      </p:sp>
    </p:spTree>
    <p:extLst>
      <p:ext uri="{BB962C8B-B14F-4D97-AF65-F5344CB8AC3E}">
        <p14:creationId xmlns:p14="http://schemas.microsoft.com/office/powerpoint/2010/main" val="697171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4DF4614-FE5A-4ECB-89E1-BD9A02D2CACE}" type="datetimeFigureOut">
              <a:rPr lang="en-US" smtClean="0"/>
              <a:t>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31F5A8-688F-4D65-8F8D-D9B4AA9C8D13}" type="slidenum">
              <a:rPr lang="en-US" smtClean="0"/>
              <a:t>‹#›</a:t>
            </a:fld>
            <a:endParaRPr lang="en-US"/>
          </a:p>
        </p:txBody>
      </p:sp>
    </p:spTree>
    <p:extLst>
      <p:ext uri="{BB962C8B-B14F-4D97-AF65-F5344CB8AC3E}">
        <p14:creationId xmlns:p14="http://schemas.microsoft.com/office/powerpoint/2010/main" val="808126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4DF4614-FE5A-4ECB-89E1-BD9A02D2CACE}" type="datetimeFigureOut">
              <a:rPr lang="en-US" smtClean="0"/>
              <a:t>11/8/2022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31F5A8-688F-4D65-8F8D-D9B4AA9C8D13}" type="slidenum">
              <a:rPr lang="en-US" smtClean="0"/>
              <a:t>‹#›</a:t>
            </a:fld>
            <a:endParaRPr lang="en-US"/>
          </a:p>
        </p:txBody>
      </p:sp>
    </p:spTree>
    <p:extLst>
      <p:ext uri="{BB962C8B-B14F-4D97-AF65-F5344CB8AC3E}">
        <p14:creationId xmlns:p14="http://schemas.microsoft.com/office/powerpoint/2010/main" val="1861021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4DF4614-FE5A-4ECB-89E1-BD9A02D2CACE}" type="datetimeFigureOut">
              <a:rPr lang="en-US" smtClean="0"/>
              <a:t>11/8/2022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31F5A8-688F-4D65-8F8D-D9B4AA9C8D13}" type="slidenum">
              <a:rPr lang="en-US" smtClean="0"/>
              <a:t>‹#›</a:t>
            </a:fld>
            <a:endParaRPr lang="en-US"/>
          </a:p>
        </p:txBody>
      </p:sp>
    </p:spTree>
    <p:extLst>
      <p:ext uri="{BB962C8B-B14F-4D97-AF65-F5344CB8AC3E}">
        <p14:creationId xmlns:p14="http://schemas.microsoft.com/office/powerpoint/2010/main" val="610984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DF4614-FE5A-4ECB-89E1-BD9A02D2CACE}" type="datetimeFigureOut">
              <a:rPr lang="en-US" smtClean="0"/>
              <a:t>11/8/2022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31F5A8-688F-4D65-8F8D-D9B4AA9C8D13}" type="slidenum">
              <a:rPr lang="en-US" smtClean="0"/>
              <a:t>‹#›</a:t>
            </a:fld>
            <a:endParaRPr lang="en-US"/>
          </a:p>
        </p:txBody>
      </p:sp>
    </p:spTree>
    <p:extLst>
      <p:ext uri="{BB962C8B-B14F-4D97-AF65-F5344CB8AC3E}">
        <p14:creationId xmlns:p14="http://schemas.microsoft.com/office/powerpoint/2010/main" val="88692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DF4614-FE5A-4ECB-89E1-BD9A02D2CACE}" type="datetimeFigureOut">
              <a:rPr lang="en-US" smtClean="0"/>
              <a:t>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31F5A8-688F-4D65-8F8D-D9B4AA9C8D13}" type="slidenum">
              <a:rPr lang="en-US" smtClean="0"/>
              <a:t>‹#›</a:t>
            </a:fld>
            <a:endParaRPr lang="en-US"/>
          </a:p>
        </p:txBody>
      </p:sp>
    </p:spTree>
    <p:extLst>
      <p:ext uri="{BB962C8B-B14F-4D97-AF65-F5344CB8AC3E}">
        <p14:creationId xmlns:p14="http://schemas.microsoft.com/office/powerpoint/2010/main" val="3997637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DF4614-FE5A-4ECB-89E1-BD9A02D2CACE}" type="datetimeFigureOut">
              <a:rPr lang="en-US" smtClean="0"/>
              <a:t>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31F5A8-688F-4D65-8F8D-D9B4AA9C8D13}" type="slidenum">
              <a:rPr lang="en-US" smtClean="0"/>
              <a:t>‹#›</a:t>
            </a:fld>
            <a:endParaRPr lang="en-US"/>
          </a:p>
        </p:txBody>
      </p:sp>
    </p:spTree>
    <p:extLst>
      <p:ext uri="{BB962C8B-B14F-4D97-AF65-F5344CB8AC3E}">
        <p14:creationId xmlns:p14="http://schemas.microsoft.com/office/powerpoint/2010/main" val="1841938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DF4614-FE5A-4ECB-89E1-BD9A02D2CACE}" type="datetimeFigureOut">
              <a:rPr lang="en-US" smtClean="0"/>
              <a:t>11/8/2022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31F5A8-688F-4D65-8F8D-D9B4AA9C8D13}" type="slidenum">
              <a:rPr lang="en-US" smtClean="0"/>
              <a:t>‹#›</a:t>
            </a:fld>
            <a:endParaRPr lang="en-US"/>
          </a:p>
        </p:txBody>
      </p:sp>
    </p:spTree>
    <p:extLst>
      <p:ext uri="{BB962C8B-B14F-4D97-AF65-F5344CB8AC3E}">
        <p14:creationId xmlns:p14="http://schemas.microsoft.com/office/powerpoint/2010/main" val="27318521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LAB LECTURE 2</a:t>
            </a:r>
            <a:endParaRPr lang="en-US" dirty="0"/>
          </a:p>
        </p:txBody>
      </p:sp>
      <p:sp>
        <p:nvSpPr>
          <p:cNvPr id="3" name="Subtitle 2"/>
          <p:cNvSpPr>
            <a:spLocks noGrp="1"/>
          </p:cNvSpPr>
          <p:nvPr>
            <p:ph type="subTitle" idx="1"/>
          </p:nvPr>
        </p:nvSpPr>
        <p:spPr/>
        <p:txBody>
          <a:bodyPr/>
          <a:lstStyle/>
          <a:p>
            <a:r>
              <a:rPr lang="en-US" dirty="0" smtClean="0"/>
              <a:t>LC: Ms. </a:t>
            </a:r>
            <a:r>
              <a:rPr lang="en-US" dirty="0" err="1" smtClean="0"/>
              <a:t>Shiza</a:t>
            </a:r>
            <a:r>
              <a:rPr lang="en-US" dirty="0" smtClean="0"/>
              <a:t> </a:t>
            </a:r>
            <a:r>
              <a:rPr lang="en-US" dirty="0" err="1" smtClean="0"/>
              <a:t>Riaz</a:t>
            </a:r>
            <a:r>
              <a:rPr lang="en-US" dirty="0" smtClean="0"/>
              <a:t> </a:t>
            </a:r>
            <a:r>
              <a:rPr lang="en-US" dirty="0" err="1" smtClean="0"/>
              <a:t>Memon</a:t>
            </a:r>
            <a:endParaRPr lang="en-US" dirty="0"/>
          </a:p>
        </p:txBody>
      </p:sp>
    </p:spTree>
    <p:extLst>
      <p:ext uri="{BB962C8B-B14F-4D97-AF65-F5344CB8AC3E}">
        <p14:creationId xmlns:p14="http://schemas.microsoft.com/office/powerpoint/2010/main" val="4017513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Lamport’s</a:t>
            </a:r>
            <a:r>
              <a:rPr lang="en-US" dirty="0" smtClean="0"/>
              <a:t> Vector Clock</a:t>
            </a:r>
            <a:endParaRPr lang="en-US" dirty="0"/>
          </a:p>
        </p:txBody>
      </p:sp>
      <p:sp>
        <p:nvSpPr>
          <p:cNvPr id="3" name="Content Placeholder 2"/>
          <p:cNvSpPr>
            <a:spLocks noGrp="1"/>
          </p:cNvSpPr>
          <p:nvPr>
            <p:ph idx="1"/>
          </p:nvPr>
        </p:nvSpPr>
        <p:spPr>
          <a:xfrm>
            <a:off x="838200" y="1690688"/>
            <a:ext cx="10515600" cy="4351338"/>
          </a:xfrm>
        </p:spPr>
        <p:txBody>
          <a:bodyPr>
            <a:normAutofit lnSpcReduction="10000"/>
          </a:bodyPr>
          <a:lstStyle/>
          <a:p>
            <a:r>
              <a:rPr lang="en-US" b="1" dirty="0"/>
              <a:t>Vector Clock</a:t>
            </a:r>
            <a:r>
              <a:rPr lang="en-US" dirty="0"/>
              <a:t> is an algorithm that generates partial ordering of events and detects </a:t>
            </a:r>
            <a:r>
              <a:rPr lang="en-US" dirty="0" smtClean="0"/>
              <a:t>causality </a:t>
            </a:r>
            <a:r>
              <a:rPr lang="en-US" dirty="0"/>
              <a:t>violations in a distributed system. </a:t>
            </a:r>
            <a:endParaRPr lang="en-US" dirty="0" smtClean="0"/>
          </a:p>
          <a:p>
            <a:r>
              <a:rPr lang="en-US" dirty="0" smtClean="0"/>
              <a:t>These </a:t>
            </a:r>
            <a:r>
              <a:rPr lang="en-US" dirty="0"/>
              <a:t>clocks expand on Scalar time to facilitate a causally consistent view of the distributed system, they detect whether a contributed event has caused another event in the distributed </a:t>
            </a:r>
            <a:r>
              <a:rPr lang="en-US" dirty="0" smtClean="0"/>
              <a:t>system.</a:t>
            </a:r>
          </a:p>
          <a:p>
            <a:r>
              <a:rPr lang="en-US" dirty="0"/>
              <a:t>It essentially captures all the causal relationships</a:t>
            </a:r>
            <a:r>
              <a:rPr lang="en-US" dirty="0" smtClean="0"/>
              <a:t>.</a:t>
            </a:r>
          </a:p>
          <a:p>
            <a:r>
              <a:rPr lang="en-US" dirty="0" smtClean="0"/>
              <a:t>This </a:t>
            </a:r>
            <a:r>
              <a:rPr lang="en-US" dirty="0"/>
              <a:t>algorithm helps us label every process with a vector(a list of integers) with an integer for each local clock of every process within the system. </a:t>
            </a:r>
            <a:endParaRPr lang="en-US" dirty="0" smtClean="0"/>
          </a:p>
          <a:p>
            <a:r>
              <a:rPr lang="en-US" dirty="0" smtClean="0"/>
              <a:t>So </a:t>
            </a:r>
            <a:r>
              <a:rPr lang="en-US" dirty="0"/>
              <a:t>for N given processes, there will be vector/ array of size N. </a:t>
            </a:r>
          </a:p>
        </p:txBody>
      </p:sp>
    </p:spTree>
    <p:extLst>
      <p:ext uri="{BB962C8B-B14F-4D97-AF65-F5344CB8AC3E}">
        <p14:creationId xmlns:p14="http://schemas.microsoft.com/office/powerpoint/2010/main" val="127296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of Vector Clock</a:t>
            </a:r>
            <a:endParaRPr lang="en-US" dirty="0"/>
          </a:p>
        </p:txBody>
      </p:sp>
      <p:sp>
        <p:nvSpPr>
          <p:cNvPr id="3" name="Content Placeholder 2"/>
          <p:cNvSpPr>
            <a:spLocks noGrp="1"/>
          </p:cNvSpPr>
          <p:nvPr>
            <p:ph idx="1"/>
          </p:nvPr>
        </p:nvSpPr>
        <p:spPr/>
        <p:txBody>
          <a:bodyPr/>
          <a:lstStyle/>
          <a:p>
            <a:pPr fontAlgn="base"/>
            <a:r>
              <a:rPr lang="en-US" dirty="0"/>
              <a:t>Initially, all the clocks are set to zero.</a:t>
            </a:r>
          </a:p>
          <a:p>
            <a:pPr fontAlgn="base"/>
            <a:r>
              <a:rPr lang="en-US" dirty="0"/>
              <a:t>Every time, an Internal event occurs in a process, the value of the </a:t>
            </a:r>
            <a:r>
              <a:rPr lang="en-US" dirty="0" err="1"/>
              <a:t>processes’s</a:t>
            </a:r>
            <a:r>
              <a:rPr lang="en-US" dirty="0"/>
              <a:t> logical clock in the vector is incremented by 1</a:t>
            </a:r>
          </a:p>
          <a:p>
            <a:pPr fontAlgn="base"/>
            <a:r>
              <a:rPr lang="en-US" dirty="0"/>
              <a:t>Also, every time a process sends a message, the value of the </a:t>
            </a:r>
            <a:r>
              <a:rPr lang="en-US" dirty="0" err="1"/>
              <a:t>processes’s</a:t>
            </a:r>
            <a:r>
              <a:rPr lang="en-US" dirty="0"/>
              <a:t> logical clock in the vector is incremented by 1.</a:t>
            </a:r>
          </a:p>
          <a:p>
            <a:pPr fontAlgn="base"/>
            <a:r>
              <a:rPr lang="en-US" dirty="0"/>
              <a:t>Every time, a process receives a message, the value of the </a:t>
            </a:r>
            <a:r>
              <a:rPr lang="en-US" dirty="0" err="1"/>
              <a:t>processes’s</a:t>
            </a:r>
            <a:r>
              <a:rPr lang="en-US" dirty="0"/>
              <a:t> logical clock in the vector is incremented by 1, and moreover, each element is updated by taking the maximum of the value in its own vector clock and the value in the vector in the received message (for every element). </a:t>
            </a:r>
          </a:p>
        </p:txBody>
      </p:sp>
    </p:spTree>
    <p:extLst>
      <p:ext uri="{BB962C8B-B14F-4D97-AF65-F5344CB8AC3E}">
        <p14:creationId xmlns:p14="http://schemas.microsoft.com/office/powerpoint/2010/main" val="1278875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p:cNvPicPr>
            <a:picLocks noGrp="1" noChangeAspect="1"/>
          </p:cNvPicPr>
          <p:nvPr>
            <p:ph idx="1"/>
          </p:nvPr>
        </p:nvPicPr>
        <p:blipFill>
          <a:blip r:embed="rId2"/>
          <a:stretch>
            <a:fillRect/>
          </a:stretch>
        </p:blipFill>
        <p:spPr>
          <a:xfrm>
            <a:off x="838200" y="1493949"/>
            <a:ext cx="10289146" cy="5215944"/>
          </a:xfrm>
          <a:prstGeom prst="rect">
            <a:avLst/>
          </a:prstGeom>
        </p:spPr>
      </p:pic>
    </p:spTree>
    <p:extLst>
      <p:ext uri="{BB962C8B-B14F-4D97-AF65-F5344CB8AC3E}">
        <p14:creationId xmlns:p14="http://schemas.microsoft.com/office/powerpoint/2010/main" val="2735782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a:t>To sum up, Vector clocks algorithms are used in distributed systems to provide a </a:t>
            </a:r>
            <a:r>
              <a:rPr lang="en-US" b="1" dirty="0"/>
              <a:t>causally consistent</a:t>
            </a:r>
            <a:r>
              <a:rPr lang="en-US" dirty="0"/>
              <a:t> ordering of events but the entire Vector is sent to each process for every message sent, in order to keep the vector clocks in sync.</a:t>
            </a:r>
          </a:p>
        </p:txBody>
      </p:sp>
    </p:spTree>
    <p:extLst>
      <p:ext uri="{BB962C8B-B14F-4D97-AF65-F5344CB8AC3E}">
        <p14:creationId xmlns:p14="http://schemas.microsoft.com/office/powerpoint/2010/main" val="11238360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TotalTime>
  <Words>154</Words>
  <Application>Microsoft Office PowerPoint</Application>
  <PresentationFormat>Widescreen</PresentationFormat>
  <Paragraphs>16</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LAB LECTURE 2</vt:lpstr>
      <vt:lpstr>Lamport’s Vector Clock</vt:lpstr>
      <vt:lpstr>Working of Vector Clock</vt:lpstr>
      <vt:lpstr>Example</vt:lpstr>
      <vt:lpstr>Summary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LECTURE 2</dc:title>
  <dc:creator>TLS</dc:creator>
  <cp:lastModifiedBy>TLS</cp:lastModifiedBy>
  <cp:revision>2</cp:revision>
  <dcterms:created xsi:type="dcterms:W3CDTF">2022-11-08T05:56:17Z</dcterms:created>
  <dcterms:modified xsi:type="dcterms:W3CDTF">2022-11-08T06:46:21Z</dcterms:modified>
</cp:coreProperties>
</file>