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6DAF-FF4E-421F-BA62-971EDBB063F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B554-8EAD-4A01-A680-6205392F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Section: Area where all shared resources are present. </a:t>
            </a:r>
          </a:p>
          <a:p>
            <a:r>
              <a:rPr lang="en-US" dirty="0" smtClean="0"/>
              <a:t>It is only accessible to one process at a time. </a:t>
            </a:r>
          </a:p>
          <a:p>
            <a:endParaRPr lang="en-US" dirty="0"/>
          </a:p>
          <a:p>
            <a:r>
              <a:rPr lang="en-US" dirty="0" smtClean="0"/>
              <a:t>MUTUAL EXCLUSION: Makes sure that processes access the shared resources or data in a serialized way. </a:t>
            </a:r>
          </a:p>
          <a:p>
            <a:r>
              <a:rPr lang="en-US" dirty="0" smtClean="0"/>
              <a:t>There are many ways to achieve Mutual Exclusion. One way is through </a:t>
            </a:r>
            <a:r>
              <a:rPr lang="en-US" dirty="0" err="1" smtClean="0"/>
              <a:t>Lamport’s</a:t>
            </a:r>
            <a:r>
              <a:rPr lang="en-US" dirty="0" smtClean="0"/>
              <a:t> Algorithm of Mutual Exclusion.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244700"/>
            <a:ext cx="9504608" cy="60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 sends request to all </a:t>
            </a:r>
            <a:r>
              <a:rPr lang="en-US" dirty="0" err="1" smtClean="0"/>
              <a:t>Pjs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 makes entry in its own queue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receives request messages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makes entry in its own device and send reply to pi</a:t>
            </a:r>
          </a:p>
          <a:p>
            <a:r>
              <a:rPr lang="en-US" b="1" dirty="0" smtClean="0"/>
              <a:t>Conditions for critical section</a:t>
            </a:r>
          </a:p>
          <a:p>
            <a:r>
              <a:rPr lang="en-US" dirty="0" smtClean="0"/>
              <a:t>Pi has received reply from all those </a:t>
            </a:r>
            <a:r>
              <a:rPr lang="en-US" dirty="0" err="1" smtClean="0"/>
              <a:t>pjs</a:t>
            </a:r>
            <a:r>
              <a:rPr lang="en-US" dirty="0" smtClean="0"/>
              <a:t> whom it has sent request</a:t>
            </a:r>
          </a:p>
          <a:p>
            <a:r>
              <a:rPr lang="en-US" dirty="0" smtClean="0"/>
              <a:t>In queue his own request is at the top</a:t>
            </a:r>
          </a:p>
          <a:p>
            <a:r>
              <a:rPr lang="en-US" dirty="0" smtClean="0"/>
              <a:t>Pi exits the critical section and removes itself from the queue</a:t>
            </a:r>
          </a:p>
          <a:p>
            <a:r>
              <a:rPr lang="en-US" dirty="0" smtClean="0"/>
              <a:t>Pi broadcasts release messages</a:t>
            </a:r>
          </a:p>
          <a:p>
            <a:r>
              <a:rPr lang="en-US" dirty="0" smtClean="0"/>
              <a:t>On receiving messages, </a:t>
            </a:r>
            <a:r>
              <a:rPr lang="en-US" dirty="0" err="1" smtClean="0"/>
              <a:t>Pjs</a:t>
            </a:r>
            <a:r>
              <a:rPr lang="en-US" dirty="0" smtClean="0"/>
              <a:t> remove Pi’s entry.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Lamport’s</a:t>
            </a:r>
            <a:r>
              <a:rPr lang="en-US" dirty="0" smtClean="0"/>
              <a:t> </a:t>
            </a:r>
            <a:r>
              <a:rPr lang="en-US" dirty="0"/>
              <a:t>Algorithm requires invocation of 3(N – 1) messages per critical section execution. These 3(N – 1) messages involves</a:t>
            </a:r>
          </a:p>
          <a:p>
            <a:pPr fontAlgn="base"/>
            <a:r>
              <a:rPr lang="en-US" dirty="0"/>
              <a:t>(N – 1) request messages</a:t>
            </a:r>
          </a:p>
          <a:p>
            <a:pPr fontAlgn="base"/>
            <a:r>
              <a:rPr lang="en-US" dirty="0"/>
              <a:t>(N – 1) reply messages</a:t>
            </a:r>
          </a:p>
          <a:p>
            <a:pPr fontAlgn="base"/>
            <a:r>
              <a:rPr lang="en-US" dirty="0"/>
              <a:t>(N – 1) release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9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 of </a:t>
            </a:r>
            <a:r>
              <a:rPr lang="en-US" b="1" dirty="0" err="1" smtClean="0"/>
              <a:t>Lamport’s</a:t>
            </a:r>
            <a:r>
              <a:rPr lang="en-US" b="1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Unreliable </a:t>
            </a:r>
            <a:r>
              <a:rPr lang="en-US" b="1" dirty="0"/>
              <a:t>approach:</a:t>
            </a:r>
            <a:r>
              <a:rPr lang="en-US" dirty="0"/>
              <a:t> failure of any one of the processes will halt the progress of entire system.</a:t>
            </a:r>
          </a:p>
          <a:p>
            <a:pPr fontAlgn="base"/>
            <a:r>
              <a:rPr lang="en-US" b="1" dirty="0"/>
              <a:t>High message complexity:</a:t>
            </a:r>
            <a:r>
              <a:rPr lang="en-US" dirty="0"/>
              <a:t> Algorithm requires 3(N-1) messages per critical section invocation.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LECTURE 3</vt:lpstr>
      <vt:lpstr>Mutual Exclusion</vt:lpstr>
      <vt:lpstr>PowerPoint Presentation</vt:lpstr>
      <vt:lpstr>Lamport’s Algorithm</vt:lpstr>
      <vt:lpstr>Message Complexity</vt:lpstr>
      <vt:lpstr>Drawbacks of Lamport’s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3</dc:title>
  <dc:creator>TLS</dc:creator>
  <cp:lastModifiedBy>TLS</cp:lastModifiedBy>
  <cp:revision>5</cp:revision>
  <dcterms:created xsi:type="dcterms:W3CDTF">2022-11-15T04:32:03Z</dcterms:created>
  <dcterms:modified xsi:type="dcterms:W3CDTF">2022-11-15T05:31:57Z</dcterms:modified>
</cp:coreProperties>
</file>