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030C-69E0-4F9F-89AA-7DD4FE5B30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0E0-9E23-4970-9FAE-E790B7AF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030C-69E0-4F9F-89AA-7DD4FE5B30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0E0-9E23-4970-9FAE-E790B7AF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9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030C-69E0-4F9F-89AA-7DD4FE5B30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0E0-9E23-4970-9FAE-E790B7AF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1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030C-69E0-4F9F-89AA-7DD4FE5B30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0E0-9E23-4970-9FAE-E790B7AF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2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030C-69E0-4F9F-89AA-7DD4FE5B30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0E0-9E23-4970-9FAE-E790B7AF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2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030C-69E0-4F9F-89AA-7DD4FE5B30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0E0-9E23-4970-9FAE-E790B7AF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4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030C-69E0-4F9F-89AA-7DD4FE5B30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0E0-9E23-4970-9FAE-E790B7AF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3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030C-69E0-4F9F-89AA-7DD4FE5B30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0E0-9E23-4970-9FAE-E790B7AF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030C-69E0-4F9F-89AA-7DD4FE5B30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0E0-9E23-4970-9FAE-E790B7AF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3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030C-69E0-4F9F-89AA-7DD4FE5B30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0E0-9E23-4970-9FAE-E790B7AF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9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030C-69E0-4F9F-89AA-7DD4FE5B30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0E0-9E23-4970-9FAE-E790B7AF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5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030C-69E0-4F9F-89AA-7DD4FE5B30F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450E0-9E23-4970-9FAE-E790B7AF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0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LECTURE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5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Deadlocks is a fundamental problem in distributed systems. </a:t>
            </a:r>
          </a:p>
          <a:p>
            <a:r>
              <a:rPr lang="en-US" dirty="0" smtClean="0"/>
              <a:t>A process may request resources in any order, which may not be known a priori and a process can request resource while holding others. </a:t>
            </a:r>
          </a:p>
          <a:p>
            <a:r>
              <a:rPr lang="en-US" dirty="0" smtClean="0"/>
              <a:t>If the sequence of the allocations of resources to the processes is not controlled, deadlocks can occur.</a:t>
            </a:r>
          </a:p>
          <a:p>
            <a:r>
              <a:rPr lang="en-US" dirty="0" smtClean="0"/>
              <a:t> A deadlock is a state where a set of processes request resources that are held by other processes in the set.</a:t>
            </a:r>
          </a:p>
          <a:p>
            <a:r>
              <a:rPr lang="en-US" dirty="0" smtClean="0"/>
              <a:t>Resource-&gt;Request-&gt;Use-&gt;Release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7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distributed program is composed of a set of n asynchronous processes p1, p2, . . . , pi , . . . , </a:t>
            </a:r>
            <a:r>
              <a:rPr lang="en-US" dirty="0" err="1" smtClean="0"/>
              <a:t>pn</a:t>
            </a:r>
            <a:r>
              <a:rPr lang="en-US" dirty="0" smtClean="0"/>
              <a:t> that communicates by message passing over the communication network. </a:t>
            </a:r>
          </a:p>
          <a:p>
            <a:r>
              <a:rPr lang="en-US" dirty="0" smtClean="0"/>
              <a:t>Without loss of generality we assume that each process is running on a different processor. </a:t>
            </a:r>
          </a:p>
          <a:p>
            <a:r>
              <a:rPr lang="en-US" dirty="0" smtClean="0"/>
              <a:t>The processors do not share a common global memory and communicate solely by passing messages over the communication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0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can be in two states: running or blocked. </a:t>
            </a:r>
          </a:p>
          <a:p>
            <a:r>
              <a:rPr lang="en-US" dirty="0" smtClean="0"/>
              <a:t>In the running state (also called active state), a process has all the needed resources and is either executing or is ready for execution. </a:t>
            </a:r>
          </a:p>
          <a:p>
            <a:r>
              <a:rPr lang="en-US" dirty="0" smtClean="0"/>
              <a:t>In the blocked state, a process is waiting to acquire some resource.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3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state of the system can be modeled by directed graph, called a wait for graph (WFG). </a:t>
            </a:r>
          </a:p>
          <a:p>
            <a:r>
              <a:rPr lang="en-US" dirty="0" smtClean="0"/>
              <a:t>In a WFG , nodes are processes and there is a directed edge from node P1 to mode P2 if P1 is blocked and is waiting for P2 to release some resource. </a:t>
            </a:r>
          </a:p>
          <a:p>
            <a:r>
              <a:rPr lang="en-US" dirty="0" smtClean="0"/>
              <a:t>A system is deadlocked if and only if there exists a directed cycle or knot in the WFG.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7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Chasing Deadlock Detection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edge chasing algorithm, a special message called probe is used in deadlock detection. A probe is a triplet (</a:t>
            </a:r>
            <a:r>
              <a:rPr lang="en-US" dirty="0" err="1"/>
              <a:t>i</a:t>
            </a:r>
            <a:r>
              <a:rPr lang="en-US" dirty="0"/>
              <a:t>, j, k) which denotes that process P</a:t>
            </a:r>
            <a:r>
              <a:rPr lang="en-US" baseline="-25000" dirty="0"/>
              <a:t>i</a:t>
            </a:r>
            <a:r>
              <a:rPr lang="en-US" dirty="0"/>
              <a:t> has initiated the deadlock detection and the message is being sent by the home site of process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 to the home site of process </a:t>
            </a:r>
            <a:r>
              <a:rPr lang="en-US" dirty="0" err="1" smtClean="0"/>
              <a:t>P</a:t>
            </a:r>
            <a:r>
              <a:rPr lang="en-US" baseline="-25000" dirty="0" err="1"/>
              <a:t>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52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Chasing Deadlock Detection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346" y="1506829"/>
            <a:ext cx="8822029" cy="493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7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319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LAB LECTURE 4</vt:lpstr>
      <vt:lpstr>DEADLOCK</vt:lpstr>
      <vt:lpstr>Distributed Systems</vt:lpstr>
      <vt:lpstr>Distributed Systems</vt:lpstr>
      <vt:lpstr>WFG</vt:lpstr>
      <vt:lpstr>Edge Chasing Deadlock Detection Algorithm</vt:lpstr>
      <vt:lpstr>Edge Chasing Deadlock Detection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LECTURE 4</dc:title>
  <dc:creator>Microsoft account</dc:creator>
  <cp:lastModifiedBy>Microsoft account</cp:lastModifiedBy>
  <cp:revision>4</cp:revision>
  <dcterms:created xsi:type="dcterms:W3CDTF">2022-11-22T08:26:23Z</dcterms:created>
  <dcterms:modified xsi:type="dcterms:W3CDTF">2022-11-22T08:54:20Z</dcterms:modified>
</cp:coreProperties>
</file>