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5183-7C38-41D5-AD62-552F969B68B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89EA-8C2D-4708-AFFD-E9F949BF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Ms. Shiza </a:t>
            </a:r>
            <a:r>
              <a:rPr lang="en-US" dirty="0" err="1" smtClean="0"/>
              <a:t>Riaz</a:t>
            </a:r>
            <a:r>
              <a:rPr lang="en-US" dirty="0" smtClean="0"/>
              <a:t> 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of anything is to maintain, organize, record or extract information from the file or data.</a:t>
            </a:r>
          </a:p>
          <a:p>
            <a:r>
              <a:rPr lang="en-US" dirty="0" smtClean="0"/>
              <a:t>Processing can be of:</a:t>
            </a:r>
          </a:p>
          <a:p>
            <a:r>
              <a:rPr lang="en-US" dirty="0" smtClean="0"/>
              <a:t>1. File </a:t>
            </a:r>
          </a:p>
          <a:p>
            <a:r>
              <a:rPr lang="en-US" dirty="0" smtClean="0"/>
              <a:t>2. Data</a:t>
            </a:r>
          </a:p>
          <a:p>
            <a:r>
              <a:rPr lang="en-US" dirty="0" smtClean="0"/>
              <a:t>3. Information</a:t>
            </a:r>
          </a:p>
          <a:p>
            <a:r>
              <a:rPr lang="en-US" dirty="0" smtClean="0"/>
              <a:t>4. Systems</a:t>
            </a:r>
          </a:p>
          <a:p>
            <a:r>
              <a:rPr lang="en-US" dirty="0" smtClean="0"/>
              <a:t>5. Network,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Batch Processing: </a:t>
            </a:r>
            <a:r>
              <a:rPr lang="en-US" dirty="0"/>
              <a:t>Data is collected and processed in batches. Used for large amounts of data.</a:t>
            </a:r>
          </a:p>
          <a:p>
            <a:r>
              <a:rPr lang="en-US" dirty="0" err="1"/>
              <a:t>Eg</a:t>
            </a:r>
            <a:r>
              <a:rPr lang="en-US" dirty="0"/>
              <a:t>: payroll system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Real Time Processing: </a:t>
            </a:r>
            <a:r>
              <a:rPr lang="en-US" dirty="0" smtClean="0"/>
              <a:t>Data </a:t>
            </a:r>
            <a:r>
              <a:rPr lang="en-US" dirty="0"/>
              <a:t>is processed within seconds when the input is given. Used for small amounts of data.</a:t>
            </a:r>
          </a:p>
          <a:p>
            <a:r>
              <a:rPr lang="en-US" dirty="0" err="1"/>
              <a:t>Eg</a:t>
            </a:r>
            <a:r>
              <a:rPr lang="en-US" dirty="0"/>
              <a:t>: withdrawing money from ATM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Online Processing: </a:t>
            </a:r>
            <a:r>
              <a:rPr lang="en-US" dirty="0"/>
              <a:t>Data is automatically fed into the CPU as soon as it becomes available. Used for continuous processing of data.</a:t>
            </a:r>
          </a:p>
          <a:p>
            <a:r>
              <a:rPr lang="en-US" dirty="0" err="1"/>
              <a:t>Eg</a:t>
            </a:r>
            <a:r>
              <a:rPr lang="en-US" dirty="0"/>
              <a:t>: barcode scanning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="1" dirty="0" smtClean="0"/>
              <a:t>. Multi-Processing: </a:t>
            </a:r>
            <a:r>
              <a:rPr lang="en-US" dirty="0"/>
              <a:t>Data is broken down into frames and processed using two or more CPUs within a single computer system. Also known as parallel processing.</a:t>
            </a:r>
          </a:p>
          <a:p>
            <a:r>
              <a:rPr lang="en-US" dirty="0" err="1"/>
              <a:t>Eg</a:t>
            </a:r>
            <a:r>
              <a:rPr lang="en-US" dirty="0"/>
              <a:t>: weather forecasting</a:t>
            </a:r>
          </a:p>
          <a:p>
            <a:r>
              <a:rPr lang="en-US" b="1" dirty="0" smtClean="0"/>
              <a:t>5. Time Sharing: </a:t>
            </a:r>
            <a:r>
              <a:rPr lang="en-US" dirty="0" smtClean="0"/>
              <a:t>Allocates </a:t>
            </a:r>
            <a:r>
              <a:rPr lang="en-US" dirty="0"/>
              <a:t>computer resources and data in time slots to several users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94889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create a batch file</a:t>
            </a:r>
          </a:p>
          <a:p>
            <a:r>
              <a:rPr lang="en-US" dirty="0"/>
              <a:t>To create a Windows batch </a:t>
            </a:r>
            <a:r>
              <a:rPr lang="en-US" dirty="0" smtClean="0"/>
              <a:t>file:</a:t>
            </a:r>
          </a:p>
          <a:p>
            <a:r>
              <a:rPr lang="en-US" dirty="0" smtClean="0"/>
              <a:t>Open </a:t>
            </a:r>
            <a:r>
              <a:rPr lang="en-US" dirty="0"/>
              <a:t>a text file, such as a Notepad or WordPad document. 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your commands, starting with @echo [off], </a:t>
            </a:r>
            <a:endParaRPr lang="en-US" dirty="0" smtClean="0"/>
          </a:p>
          <a:p>
            <a:r>
              <a:rPr lang="en-US" dirty="0" smtClean="0"/>
              <a:t>Start all commands with new line</a:t>
            </a:r>
          </a:p>
          <a:p>
            <a:r>
              <a:rPr lang="en-US" dirty="0" smtClean="0"/>
              <a:t>title </a:t>
            </a:r>
            <a:r>
              <a:rPr lang="en-US" dirty="0"/>
              <a:t>[title of your batch script], 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/>
              <a:t>[first line], and pause. </a:t>
            </a:r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/>
              <a:t>your file with the file extension BAT, for example,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ECHO:</a:t>
            </a:r>
          </a:p>
          <a:p>
            <a:r>
              <a:rPr lang="en-US" dirty="0" smtClean="0"/>
              <a:t>The </a:t>
            </a:r>
            <a:r>
              <a:rPr lang="en-US" dirty="0"/>
              <a:t>ECHO-ON and ECHO-OFF commands are used to enable and disable the echoing, or displaying on the screen, of characters entered at the keyboard.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echoing is disabled, input will not appear on the terminal screen as it is typed.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echoing is enabled.</a:t>
            </a:r>
          </a:p>
        </p:txBody>
      </p:sp>
    </p:spTree>
    <p:extLst>
      <p:ext uri="{BB962C8B-B14F-4D97-AF65-F5344CB8AC3E}">
        <p14:creationId xmlns:p14="http://schemas.microsoft.com/office/powerpoint/2010/main" val="25845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LECTURE 5</vt:lpstr>
      <vt:lpstr>Processing</vt:lpstr>
      <vt:lpstr>Types of Processing</vt:lpstr>
      <vt:lpstr>Types of Processing</vt:lpstr>
      <vt:lpstr>Batch processing</vt:lpstr>
      <vt:lpstr>Batch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5</dc:title>
  <dc:creator>Microsoft account</dc:creator>
  <cp:lastModifiedBy>Microsoft account</cp:lastModifiedBy>
  <cp:revision>3</cp:revision>
  <dcterms:created xsi:type="dcterms:W3CDTF">2022-11-28T06:47:42Z</dcterms:created>
  <dcterms:modified xsi:type="dcterms:W3CDTF">2022-11-28T07:16:16Z</dcterms:modified>
</cp:coreProperties>
</file>