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2D7C-C147-405C-B975-D06AE2A9275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B2D-B4EC-45AC-A37C-DD146A1B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Diffie</a:t>
            </a:r>
            <a:r>
              <a:rPr lang="en-US" b="1" dirty="0"/>
              <a:t>-Hellman key </a:t>
            </a:r>
            <a:r>
              <a:rPr lang="en-US" b="1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 is a method of digital encryption that securely exchanges cryptographic keys between two parties over a public channel without their conversation being transmitted over the internet.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parties use symmetric </a:t>
            </a:r>
            <a:r>
              <a:rPr lang="en-US" dirty="0" smtClean="0"/>
              <a:t>cryptography to </a:t>
            </a:r>
            <a:r>
              <a:rPr lang="en-US" dirty="0"/>
              <a:t>encrypt and decrypt their messages. </a:t>
            </a:r>
            <a:endParaRPr lang="en-US" dirty="0" smtClean="0"/>
          </a:p>
          <a:p>
            <a:r>
              <a:rPr lang="en-US" dirty="0" smtClean="0"/>
              <a:t>Published </a:t>
            </a:r>
            <a:r>
              <a:rPr lang="en-US" dirty="0"/>
              <a:t>in 1976 by Whitfield </a:t>
            </a:r>
            <a:r>
              <a:rPr lang="en-US" dirty="0" err="1"/>
              <a:t>Diffie</a:t>
            </a:r>
            <a:r>
              <a:rPr lang="en-US" dirty="0"/>
              <a:t> and Martin Hellman, it was one of the first practical examples of public </a:t>
            </a:r>
            <a:r>
              <a:rPr lang="en-US" dirty="0" smtClean="0"/>
              <a:t>key cryptography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1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is </a:t>
            </a:r>
            <a:r>
              <a:rPr lang="en-US" b="1" dirty="0" err="1" smtClean="0"/>
              <a:t>Diffie</a:t>
            </a:r>
            <a:r>
              <a:rPr lang="en-US" b="1" dirty="0" smtClean="0"/>
              <a:t>-Hellman key exchange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</a:t>
            </a:r>
            <a:r>
              <a:rPr lang="en-US" dirty="0"/>
              <a:t>key exchange's goal is to securely establish a channel to create and share a key for symmetric key algorithms. </a:t>
            </a:r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it's used for encryption, password-authenticated key </a:t>
            </a:r>
            <a:r>
              <a:rPr lang="en-US" dirty="0" smtClean="0"/>
              <a:t>agreement etc.</a:t>
            </a:r>
          </a:p>
          <a:p>
            <a:r>
              <a:rPr lang="en-US" dirty="0" smtClean="0"/>
              <a:t>Forward </a:t>
            </a:r>
            <a:r>
              <a:rPr lang="en-US" dirty="0"/>
              <a:t>secrecy-based protocols protect against the compromising of keys by generating new key pairs for each session.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 is commonly found in security protocols, such as Transport Layer Security (TLS), Secure Shell (SSH) and IP Security (IPsec).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IPsec, the encryption method is used for key generation and key rotation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</a:t>
            </a:r>
            <a:r>
              <a:rPr lang="en-US" b="1" dirty="0" err="1"/>
              <a:t>Diffie</a:t>
            </a:r>
            <a:r>
              <a:rPr lang="en-US" b="1" dirty="0"/>
              <a:t>-Hellman key exchange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Alice and Bob are two users. </a:t>
            </a:r>
          </a:p>
          <a:p>
            <a:r>
              <a:rPr lang="en-US" dirty="0" smtClean="0"/>
              <a:t>They agree upon two numbers. One is prime </a:t>
            </a:r>
            <a:r>
              <a:rPr lang="en-US" dirty="0" err="1" smtClean="0"/>
              <a:t>i.e</a:t>
            </a:r>
            <a:r>
              <a:rPr lang="en-US" dirty="0" smtClean="0"/>
              <a:t> 17 and other is generator, usually smaller than prime </a:t>
            </a:r>
            <a:r>
              <a:rPr lang="en-US" dirty="0" err="1" smtClean="0"/>
              <a:t>i.e</a:t>
            </a:r>
            <a:r>
              <a:rPr lang="en-US" dirty="0" smtClean="0"/>
              <a:t> 3.</a:t>
            </a:r>
          </a:p>
          <a:p>
            <a:r>
              <a:rPr lang="en-US" dirty="0" smtClean="0"/>
              <a:t>Once </a:t>
            </a:r>
            <a:r>
              <a:rPr lang="en-US" dirty="0"/>
              <a:t>Alice and Bob have agreed on </a:t>
            </a:r>
            <a:r>
              <a:rPr lang="en-US" i="1" dirty="0"/>
              <a:t>p</a:t>
            </a:r>
            <a:r>
              <a:rPr lang="en-US" dirty="0"/>
              <a:t> and </a:t>
            </a:r>
            <a:r>
              <a:rPr lang="en-US" i="1" dirty="0"/>
              <a:t>q</a:t>
            </a:r>
            <a:r>
              <a:rPr lang="en-US" dirty="0"/>
              <a:t> in private, they choose </a:t>
            </a:r>
            <a:r>
              <a:rPr lang="en-US" dirty="0" smtClean="0"/>
              <a:t>two private personal keys a=15 and</a:t>
            </a:r>
            <a:r>
              <a:rPr lang="en-US" dirty="0"/>
              <a:t> </a:t>
            </a:r>
            <a:r>
              <a:rPr lang="en-US" i="1" dirty="0" smtClean="0"/>
              <a:t>b=13</a:t>
            </a:r>
          </a:p>
          <a:p>
            <a:r>
              <a:rPr lang="en-US" i="1" dirty="0" smtClean="0"/>
              <a:t>Alice now calculates 3^15mod 17=6. and sends this result publically to Bob.</a:t>
            </a:r>
          </a:p>
          <a:p>
            <a:r>
              <a:rPr lang="en-US" i="1" dirty="0" smtClean="0"/>
              <a:t>Bob now </a:t>
            </a:r>
            <a:r>
              <a:rPr lang="en-US" i="1" dirty="0"/>
              <a:t>calculates </a:t>
            </a:r>
            <a:r>
              <a:rPr lang="en-US" i="1" dirty="0" smtClean="0"/>
              <a:t>3^13mod 17=12. </a:t>
            </a:r>
            <a:r>
              <a:rPr lang="en-US" i="1" dirty="0"/>
              <a:t>and sends this result publically to </a:t>
            </a:r>
            <a:r>
              <a:rPr lang="en-US" i="1" dirty="0" smtClean="0"/>
              <a:t>Alice.</a:t>
            </a:r>
            <a:endParaRPr lang="en-US" i="1" dirty="0" smtClean="0"/>
          </a:p>
          <a:p>
            <a:r>
              <a:rPr lang="en-US" dirty="0" smtClean="0"/>
              <a:t>Both </a:t>
            </a:r>
            <a:r>
              <a:rPr lang="en-US" dirty="0"/>
              <a:t>are less than the prime number modulus </a:t>
            </a:r>
            <a:r>
              <a:rPr lang="en-US" i="1" dirty="0"/>
              <a:t>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Neither </a:t>
            </a:r>
            <a:r>
              <a:rPr lang="en-US" dirty="0"/>
              <a:t>user divulges their personal key to anyone; ideally, they memorize these numbers and don't write them down or store them anywhere.</a:t>
            </a:r>
          </a:p>
        </p:txBody>
      </p:sp>
    </p:spTree>
    <p:extLst>
      <p:ext uri="{BB962C8B-B14F-4D97-AF65-F5344CB8AC3E}">
        <p14:creationId xmlns:p14="http://schemas.microsoft.com/office/powerpoint/2010/main" val="3604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err="1" smtClean="0"/>
              <a:t>Diffie</a:t>
            </a:r>
            <a:r>
              <a:rPr lang="en-US" b="1" dirty="0" smtClean="0"/>
              <a:t>-Hellman key exchange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Alice takes Bob’s public result 12  and raises to power of her private number =15 and calculates mod17 to find out the shared secret</a:t>
            </a:r>
          </a:p>
          <a:p>
            <a:r>
              <a:rPr lang="en-US" dirty="0" smtClean="0"/>
              <a:t>12^15mod17=10</a:t>
            </a:r>
          </a:p>
          <a:p>
            <a:r>
              <a:rPr lang="en-US" dirty="0" smtClean="0"/>
              <a:t>Same procedure goes for Bob 6^13mod 17=10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err="1" smtClean="0"/>
              <a:t>Diffie</a:t>
            </a:r>
            <a:r>
              <a:rPr lang="en-US" b="1" dirty="0" smtClean="0"/>
              <a:t>-Hellman key exchange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 </a:t>
            </a:r>
            <a:r>
              <a:rPr lang="en-US" i="1" dirty="0" smtClean="0"/>
              <a:t>shared secret </a:t>
            </a:r>
            <a:r>
              <a:rPr lang="en-US" dirty="0" smtClean="0"/>
              <a:t>turns </a:t>
            </a:r>
            <a:r>
              <a:rPr lang="en-US" dirty="0" smtClean="0"/>
              <a:t>out to be the same according to either of the above two formulas. </a:t>
            </a:r>
          </a:p>
          <a:p>
            <a:r>
              <a:rPr lang="en-US" dirty="0" smtClean="0"/>
              <a:t>However, the personal keys 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, which are critical in the calculation of </a:t>
            </a:r>
            <a:r>
              <a:rPr lang="en-US" i="1" dirty="0" smtClean="0"/>
              <a:t>x</a:t>
            </a:r>
            <a:r>
              <a:rPr lang="en-US" dirty="0" smtClean="0"/>
              <a:t>, haven't been transmitted over a public medium.</a:t>
            </a:r>
          </a:p>
          <a:p>
            <a:r>
              <a:rPr lang="en-US" dirty="0" smtClean="0"/>
              <a:t>Because it's a large and apparently random number, a potential hacker has almost no chance of correctly guessing </a:t>
            </a:r>
            <a:r>
              <a:rPr lang="en-US" i="1" dirty="0" smtClean="0"/>
              <a:t>x</a:t>
            </a:r>
            <a:r>
              <a:rPr lang="en-US" dirty="0" smtClean="0"/>
              <a:t>, even with the help of a powerful computer to conduct millions of trials.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two users can, therefore, in theory, communicate privately over a public medium with an encryption method of their choice using the decryption key 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LECTURE 6</vt:lpstr>
      <vt:lpstr>Diffie-Hellman key exchange</vt:lpstr>
      <vt:lpstr>Where is Diffie-Hellman key exchange used?</vt:lpstr>
      <vt:lpstr>How does Diffie-Hellman key exchange work?</vt:lpstr>
      <vt:lpstr>How does Diffie-Hellman key exchange work?</vt:lpstr>
      <vt:lpstr>How does Diffie-Hellman key exchange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6</dc:title>
  <dc:creator>Microsoft account</dc:creator>
  <cp:lastModifiedBy>Microsoft account</cp:lastModifiedBy>
  <cp:revision>3</cp:revision>
  <dcterms:created xsi:type="dcterms:W3CDTF">2022-12-28T16:43:36Z</dcterms:created>
  <dcterms:modified xsi:type="dcterms:W3CDTF">2023-01-12T06:04:07Z</dcterms:modified>
</cp:coreProperties>
</file>