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E874775-4DDF-4705-B203-28D91EEDF531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CA192A-4BB0-4FE1-AF07-2ABA0CC545D1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4775-4DDF-4705-B203-28D91EEDF531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192A-4BB0-4FE1-AF07-2ABA0CC545D1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4775-4DDF-4705-B203-28D91EEDF531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192A-4BB0-4FE1-AF07-2ABA0CC545D1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4775-4DDF-4705-B203-28D91EEDF531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192A-4BB0-4FE1-AF07-2ABA0CC545D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4775-4DDF-4705-B203-28D91EEDF531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192A-4BB0-4FE1-AF07-2ABA0CC545D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4775-4DDF-4705-B203-28D91EEDF531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192A-4BB0-4FE1-AF07-2ABA0CC545D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4775-4DDF-4705-B203-28D91EEDF531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192A-4BB0-4FE1-AF07-2ABA0CC545D1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4775-4DDF-4705-B203-28D91EEDF531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192A-4BB0-4FE1-AF07-2ABA0CC545D1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4775-4DDF-4705-B203-28D91EEDF531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192A-4BB0-4FE1-AF07-2ABA0CC545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4775-4DDF-4705-B203-28D91EEDF531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192A-4BB0-4FE1-AF07-2ABA0CC545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74775-4DDF-4705-B203-28D91EEDF531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192A-4BB0-4FE1-AF07-2ABA0CC545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E874775-4DDF-4705-B203-28D91EEDF531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0CA192A-4BB0-4FE1-AF07-2ABA0CC545D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RESTRUCTURING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Naveera</a:t>
            </a:r>
            <a:r>
              <a:rPr lang="en-US" dirty="0" smtClean="0"/>
              <a:t> Sami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820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20688"/>
            <a:ext cx="7272808" cy="5472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7969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340768"/>
            <a:ext cx="6984776" cy="3927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6625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980728"/>
            <a:ext cx="7632847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0110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980728"/>
            <a:ext cx="7056784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24227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42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5576" y="1613369"/>
            <a:ext cx="71287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>
                <a:latin typeface="Edwardian Script ITC" panose="030303020407070D0804" pitchFamily="66" charset="0"/>
              </a:rPr>
              <a:t>Thanks</a:t>
            </a:r>
            <a:endParaRPr lang="en-US" sz="9600" dirty="0">
              <a:latin typeface="Edwardian Script ITC" panose="030303020407070D08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2355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4</TotalTime>
  <Words>4</Words>
  <Application>Microsoft Office PowerPoint</Application>
  <PresentationFormat>On-screen Show (4:3)</PresentationFormat>
  <Paragraphs>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Hardcover</vt:lpstr>
      <vt:lpstr>RESTRUCTURING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NED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RESTRUCTURING</dc:title>
  <dc:creator>Admin</dc:creator>
  <cp:lastModifiedBy>Admin</cp:lastModifiedBy>
  <cp:revision>2</cp:revision>
  <dcterms:created xsi:type="dcterms:W3CDTF">2023-01-27T10:47:37Z</dcterms:created>
  <dcterms:modified xsi:type="dcterms:W3CDTF">2023-01-27T10:52:13Z</dcterms:modified>
</cp:coreProperties>
</file>