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125CB8-E49B-4790-91F5-B4801CBD7C33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AC56CE-AECA-40F7-89F2-63EFDD670B70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CB8-E49B-4790-91F5-B4801CBD7C33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56CE-AECA-40F7-89F2-63EFDD670B70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CB8-E49B-4790-91F5-B4801CBD7C33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56CE-AECA-40F7-89F2-63EFDD670B70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CB8-E49B-4790-91F5-B4801CBD7C33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56CE-AECA-40F7-89F2-63EFDD670B7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CB8-E49B-4790-91F5-B4801CBD7C33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56CE-AECA-40F7-89F2-63EFDD670B7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CB8-E49B-4790-91F5-B4801CBD7C33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56CE-AECA-40F7-89F2-63EFDD670B7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CB8-E49B-4790-91F5-B4801CBD7C33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56CE-AECA-40F7-89F2-63EFDD670B70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CB8-E49B-4790-91F5-B4801CBD7C33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56CE-AECA-40F7-89F2-63EFDD670B70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CB8-E49B-4790-91F5-B4801CBD7C33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56CE-AECA-40F7-89F2-63EFDD670B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CB8-E49B-4790-91F5-B4801CBD7C33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56CE-AECA-40F7-89F2-63EFDD670B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CB8-E49B-4790-91F5-B4801CBD7C33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56CE-AECA-40F7-89F2-63EFDD670B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5125CB8-E49B-4790-91F5-B4801CBD7C33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3AC56CE-AECA-40F7-89F2-63EFDD670B7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RESTRUCTURING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2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52736"/>
            <a:ext cx="7632848" cy="3119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0149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764704"/>
            <a:ext cx="7200800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4478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20688"/>
            <a:ext cx="7488832" cy="407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9801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92696"/>
            <a:ext cx="7272808" cy="4031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3378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756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4</TotalTime>
  <Words>2</Words>
  <Application>Microsoft Office PowerPoint</Application>
  <PresentationFormat>On-screen Show (4:3)</PresentationFormat>
  <Paragraphs>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Hardcover</vt:lpstr>
      <vt:lpstr>RESTRUCTURING TECHNIQUES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RESTRUCTURING TECHNIQUES</dc:title>
  <dc:creator>Admin</dc:creator>
  <cp:lastModifiedBy>Admin</cp:lastModifiedBy>
  <cp:revision>3</cp:revision>
  <dcterms:created xsi:type="dcterms:W3CDTF">2023-01-27T10:55:58Z</dcterms:created>
  <dcterms:modified xsi:type="dcterms:W3CDTF">2023-01-27T11:00:28Z</dcterms:modified>
</cp:coreProperties>
</file>