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3" r:id="rId6"/>
    <p:sldId id="264" r:id="rId7"/>
    <p:sldId id="265" r:id="rId8"/>
    <p:sldId id="262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0A5051-FE61-419D-A8B7-4739ACEB94BD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5A9DB6-A2CE-4322-A927-7D9EDB0E2D46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A5051-FE61-419D-A8B7-4739ACEB94BD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A9DB6-A2CE-4322-A927-7D9EDB0E2D46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A5051-FE61-419D-A8B7-4739ACEB94BD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A9DB6-A2CE-4322-A927-7D9EDB0E2D46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A5051-FE61-419D-A8B7-4739ACEB94BD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A9DB6-A2CE-4322-A927-7D9EDB0E2D4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A5051-FE61-419D-A8B7-4739ACEB94BD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A9DB6-A2CE-4322-A927-7D9EDB0E2D4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A5051-FE61-419D-A8B7-4739ACEB94BD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A9DB6-A2CE-4322-A927-7D9EDB0E2D4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A5051-FE61-419D-A8B7-4739ACEB94BD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A9DB6-A2CE-4322-A927-7D9EDB0E2D46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A5051-FE61-419D-A8B7-4739ACEB94BD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A9DB6-A2CE-4322-A927-7D9EDB0E2D46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A5051-FE61-419D-A8B7-4739ACEB94BD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A9DB6-A2CE-4322-A927-7D9EDB0E2D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A5051-FE61-419D-A8B7-4739ACEB94BD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A9DB6-A2CE-4322-A927-7D9EDB0E2D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A5051-FE61-419D-A8B7-4739ACEB94BD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A9DB6-A2CE-4322-A927-7D9EDB0E2D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430A5051-FE61-419D-A8B7-4739ACEB94BD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D5A9DB6-A2CE-4322-A927-7D9EDB0E2D4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47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80728"/>
            <a:ext cx="7632848" cy="4701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5415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20689"/>
            <a:ext cx="7632848" cy="434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4769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764704"/>
            <a:ext cx="7560840" cy="536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1582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33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764704"/>
            <a:ext cx="72008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1076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80728"/>
            <a:ext cx="7560840" cy="4896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7419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8064896" cy="2840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6744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7848872" cy="406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0839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620688"/>
            <a:ext cx="6984776" cy="458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5101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6672"/>
            <a:ext cx="7344816" cy="514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4240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96752"/>
            <a:ext cx="7200800" cy="3118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5974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6672"/>
            <a:ext cx="8136903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72570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10</TotalTime>
  <Words>0</Words>
  <Application>Microsoft Office PowerPoint</Application>
  <PresentationFormat>On-screen Show (4:3)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Hardcover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7</cp:revision>
  <dcterms:created xsi:type="dcterms:W3CDTF">2023-02-01T08:30:00Z</dcterms:created>
  <dcterms:modified xsi:type="dcterms:W3CDTF">2023-02-01T08:40:14Z</dcterms:modified>
</cp:coreProperties>
</file>