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60458A89-685D-4722-A869-F62CC2BE24B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BA89584-C5A0-4F03-8950-26620FB766F1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58A89-685D-4722-A869-F62CC2BE24B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9584-C5A0-4F03-8950-26620FB766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58A89-685D-4722-A869-F62CC2BE24B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9584-C5A0-4F03-8950-26620FB766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58A89-685D-4722-A869-F62CC2BE24B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9584-C5A0-4F03-8950-26620FB766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58A89-685D-4722-A869-F62CC2BE24B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9584-C5A0-4F03-8950-26620FB766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58A89-685D-4722-A869-F62CC2BE24B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9584-C5A0-4F03-8950-26620FB766F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58A89-685D-4722-A869-F62CC2BE24B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9584-C5A0-4F03-8950-26620FB766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58A89-685D-4722-A869-F62CC2BE24B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9584-C5A0-4F03-8950-26620FB766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58A89-685D-4722-A869-F62CC2BE24B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9584-C5A0-4F03-8950-26620FB766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58A89-685D-4722-A869-F62CC2BE24B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9584-C5A0-4F03-8950-26620FB766F1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58A89-685D-4722-A869-F62CC2BE24B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9584-C5A0-4F03-8950-26620FB766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60458A89-685D-4722-A869-F62CC2BE24B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BA89584-C5A0-4F03-8950-26620FB766F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Naveera</a:t>
            </a:r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ami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11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80728"/>
            <a:ext cx="7200800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5316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80728"/>
            <a:ext cx="6912768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654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836712"/>
            <a:ext cx="7272808" cy="3511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2305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24744"/>
            <a:ext cx="7272807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5551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96752"/>
            <a:ext cx="7056784" cy="4281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6186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043608" y="260648"/>
            <a:ext cx="7024744" cy="648072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000" dirty="0" smtClean="0">
                <a:latin typeface="Bahnschrift Condensed" panose="020B0502040204020203" pitchFamily="34" charset="0"/>
              </a:rPr>
              <a:t>Thanks</a:t>
            </a:r>
            <a:endParaRPr lang="en-US" sz="80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6515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23</TotalTime>
  <Words>5</Words>
  <Application>Microsoft Office PowerPoint</Application>
  <PresentationFormat>On-screen Show (4:3)</PresentationFormat>
  <Paragraphs>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Austin</vt:lpstr>
      <vt:lpstr>Lecture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</cp:revision>
  <dcterms:created xsi:type="dcterms:W3CDTF">2023-01-17T10:58:06Z</dcterms:created>
  <dcterms:modified xsi:type="dcterms:W3CDTF">2023-01-27T10:43:39Z</dcterms:modified>
</cp:coreProperties>
</file>