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49000">
              <a:schemeClr val="accent4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1A53881-8E4C-4FC9-8326-ED6C204406C3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B9C8653-2FE2-4DB6-80C7-C6AFBF0227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Engr. </a:t>
            </a:r>
            <a:r>
              <a:rPr lang="en-US" dirty="0" err="1" smtClean="0"/>
              <a:t>Naveera</a:t>
            </a:r>
            <a:r>
              <a:rPr lang="en-US" dirty="0" smtClean="0"/>
              <a:t> Sami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5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6768751" cy="502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98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5527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04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768752" cy="503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45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52736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600" dirty="0" smtClean="0">
              <a:latin typeface="Freestyle Script" panose="030804020302050B0404" pitchFamily="66" charset="0"/>
            </a:endParaRPr>
          </a:p>
          <a:p>
            <a:endParaRPr lang="en-US" sz="9600" dirty="0">
              <a:latin typeface="Freestyle Script" panose="030804020302050B0404" pitchFamily="66" charset="0"/>
            </a:endParaRPr>
          </a:p>
          <a:p>
            <a:r>
              <a:rPr lang="en-US" sz="9600" dirty="0" smtClean="0">
                <a:latin typeface="Freestyle Script" panose="030804020302050B0404" pitchFamily="66" charset="0"/>
              </a:rPr>
              <a:t>           Thanks</a:t>
            </a:r>
            <a:endParaRPr lang="en-US" sz="9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2008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7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48072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507427" cy="30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48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612068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43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73" y="131845"/>
            <a:ext cx="6768752" cy="149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8162"/>
            <a:ext cx="6552727" cy="486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1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200800" cy="428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82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6480720" cy="450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87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4664"/>
            <a:ext cx="6912767" cy="506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5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264696" cy="354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94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61</TotalTime>
  <Words>7</Words>
  <Application>Microsoft Office PowerPoint</Application>
  <PresentationFormat>On-screen Show (4:3)</PresentationFormat>
  <Paragraphs>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ReFACTORING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2022-12-30T04:44:25Z</dcterms:created>
  <dcterms:modified xsi:type="dcterms:W3CDTF">2023-01-13T07:20:05Z</dcterms:modified>
</cp:coreProperties>
</file>