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8" r:id="rId4"/>
    <p:sldId id="260" r:id="rId5"/>
    <p:sldId id="261" r:id="rId6"/>
    <p:sldId id="262" r:id="rId7"/>
    <p:sldId id="264" r:id="rId8"/>
    <p:sldId id="263" r:id="rId9"/>
    <p:sldId id="269" r:id="rId10"/>
    <p:sldId id="270" r:id="rId11"/>
    <p:sldId id="265" r:id="rId12"/>
    <p:sldId id="267" r:id="rId13"/>
    <p:sldId id="266" r:id="rId14"/>
    <p:sldId id="257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1ACD6-BFF4-4CF0-AC09-3248BCB881C0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2C5CA-FC84-44EC-8895-1B4DC5D9A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58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2C5CA-FC84-44EC-8895-1B4DC5D9A7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91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DB45-9ABB-4D7F-B8A8-420E9909ABE4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775F-CC58-4265-86A8-F95D852F1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7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2DDC-E377-4348-9DD9-AD8666F28D1B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775F-CC58-4265-86A8-F95D852F1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1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B216-21B4-4322-B5D8-2DD38546AE77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775F-CC58-4265-86A8-F95D852F1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8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2EE86-C9E5-4111-82DD-813C1EEBB6DE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775F-CC58-4265-86A8-F95D852F1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1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E2DF-A375-4AF5-AFB1-094C60B03D32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775F-CC58-4265-86A8-F95D852F1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7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EB7E-1DB0-4683-B65F-102DDF963AC1}" type="datetime1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775F-CC58-4265-86A8-F95D852F1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6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4734-7100-400C-AAAC-DCB6939A1805}" type="datetime1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775F-CC58-4265-86A8-F95D852F1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6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2C70A-DEA0-4C5A-AF1C-79D5E5110A03}" type="datetime1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775F-CC58-4265-86A8-F95D852F1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6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3C09-503E-4EF7-AE72-BE312682A206}" type="datetime1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775F-CC58-4265-86A8-F95D852F1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9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622C-2ABD-4D2F-B759-A942075C19E5}" type="datetime1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775F-CC58-4265-86A8-F95D852F1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3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0C4-A0E4-45D9-A29D-3FAE69AB27EF}" type="datetime1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775F-CC58-4265-86A8-F95D852F1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74FC2-4208-4AD9-BEDA-EF6043B9C2D3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2775F-CC58-4265-86A8-F95D852F1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8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3</a:t>
            </a:r>
            <a:b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002060"/>
                </a:solidFill>
              </a:rPr>
              <a:t>Corporate Entrepreneurial Mind-Set</a:t>
            </a: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endParaRPr 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552" y="1825625"/>
            <a:ext cx="6952896" cy="4351338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775F-CC58-4265-86A8-F95D852F1F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2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FF0000"/>
                </a:solidFill>
              </a:rPr>
              <a:t>Radical or incremental innovation?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775F-CC58-4265-86A8-F95D852F1F56}" type="slidenum">
              <a:rPr lang="en-US" smtClean="0"/>
              <a:t>10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3969"/>
            <a:ext cx="5181600" cy="2914650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43969"/>
            <a:ext cx="5181600" cy="2914650"/>
          </a:xfrm>
        </p:spPr>
      </p:pic>
    </p:spTree>
    <p:extLst>
      <p:ext uri="{BB962C8B-B14F-4D97-AF65-F5344CB8AC3E}">
        <p14:creationId xmlns:p14="http://schemas.microsoft.com/office/powerpoint/2010/main" val="376876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b="1" u="sng" dirty="0" smtClean="0">
                <a:solidFill>
                  <a:srgbClr val="FF0000"/>
                </a:solidFill>
              </a:rPr>
              <a:t>5 critical steps of a corporate entrepreneurship strategy</a:t>
            </a:r>
            <a:endParaRPr lang="en-US" sz="3500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8344"/>
            <a:ext cx="12192000" cy="461861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Developing and sharing the </a:t>
            </a:r>
            <a:r>
              <a:rPr lang="en-US" dirty="0" smtClean="0"/>
              <a:t>vision </a:t>
            </a:r>
            <a:r>
              <a:rPr lang="en-US" sz="2400" b="1" i="1" u="sng" dirty="0" smtClean="0">
                <a:solidFill>
                  <a:srgbClr val="FF0000"/>
                </a:solidFill>
              </a:rPr>
              <a:t>(write your personal vision “part 3 of your project)</a:t>
            </a:r>
            <a:endParaRPr lang="en-US" sz="2400" b="1" i="1" u="sng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Encouraging innovation.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Structuring for an entrepreneurial climate.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Developing individual managers for corporate entrepreneurship.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Developing venture teams.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775F-CC58-4265-86A8-F95D852F1F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7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FF0000"/>
                </a:solidFill>
              </a:rPr>
              <a:t>3M Innovation Philosophy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Don’t kill a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Tolerate failure.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Keep divisions small.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Motivate the champions.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Stay close to the customers.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Share the wealth (technology).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775F-CC58-4265-86A8-F95D852F1F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34096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FF0000"/>
                </a:solidFill>
              </a:rPr>
              <a:t>3M Philosophy</a:t>
            </a:r>
            <a:endParaRPr lang="en-US" b="1" u="sng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4097"/>
            <a:ext cx="12192000" cy="612390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775F-CC58-4265-86A8-F95D852F1F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1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rgbClr val="002060"/>
                </a:solidFill>
              </a:rPr>
              <a:t>Management support to be innovative</a:t>
            </a:r>
            <a:endParaRPr lang="en-US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3796"/>
            <a:ext cx="12192000" cy="5454203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Autonomy / work discretion.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Rewards / reinforcement.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Time availability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u="sng" dirty="0" smtClean="0"/>
              <a:t>Organizational Boundaries.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 smtClean="0"/>
              <a:t>Organizations should avoid having standard operating procedures for all major parts of jobs, and should reduce dependence on narrow job descriptions and rigid performance standards.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775F-CC58-4265-86A8-F95D852F1F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0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rgbClr val="FF0000"/>
                </a:solidFill>
              </a:rPr>
              <a:t>A Timeless Lesson: </a:t>
            </a:r>
            <a:r>
              <a:rPr lang="en-US" b="1" u="sng" dirty="0" err="1" smtClean="0">
                <a:solidFill>
                  <a:srgbClr val="FF0000"/>
                </a:solidFill>
              </a:rPr>
              <a:t>Signode’s</a:t>
            </a:r>
            <a:r>
              <a:rPr lang="en-US" b="1" u="sng" dirty="0" smtClean="0">
                <a:solidFill>
                  <a:srgbClr val="FF0000"/>
                </a:solidFill>
              </a:rPr>
              <a:t> I-Team </a:t>
            </a:r>
            <a:r>
              <a:rPr lang="en-US" sz="2000" b="1" u="sng" dirty="0" smtClean="0">
                <a:solidFill>
                  <a:srgbClr val="002060"/>
                </a:solidFill>
              </a:rPr>
              <a:t>(Page 88 of our course book)</a:t>
            </a:r>
            <a:endParaRPr lang="en-US" sz="2000" b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775F-CC58-4265-86A8-F95D852F1F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7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811" y="1326524"/>
            <a:ext cx="5537916" cy="445609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775F-CC58-4265-86A8-F95D852F1F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8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002060"/>
                </a:solidFill>
              </a:rPr>
              <a:t>Corporate Entrepreneurship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r>
              <a:rPr lang="en-US" sz="3500" dirty="0" smtClean="0"/>
              <a:t>A process that can facilitate firms’ efforts to innovate constantly and cope effectively with the competitive realities.</a:t>
            </a:r>
            <a:endParaRPr lang="en-US" sz="3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775F-CC58-4265-86A8-F95D852F1F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7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994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Is there any connection between “Corporate Entrepreneurial Mind-set” and “</a:t>
            </a:r>
            <a:r>
              <a:rPr lang="en-US" dirty="0" err="1" smtClean="0">
                <a:solidFill>
                  <a:srgbClr val="002060"/>
                </a:solidFill>
              </a:rPr>
              <a:t>Intrapreneurship</a:t>
            </a:r>
            <a:r>
              <a:rPr lang="en-US" dirty="0" smtClean="0">
                <a:solidFill>
                  <a:srgbClr val="002060"/>
                </a:solidFill>
              </a:rPr>
              <a:t>”????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775F-CC58-4265-86A8-F95D852F1F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1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002060"/>
                </a:solidFill>
              </a:rPr>
              <a:t>Reengineering Organizational Thinking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1070"/>
            <a:ext cx="12192000" cy="53769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u="sng" dirty="0" smtClean="0"/>
              <a:t>Set explicit innovation goals </a:t>
            </a:r>
            <a:r>
              <a:rPr lang="en-US" dirty="0" smtClean="0"/>
              <a:t>(mutually agreed by employees and management).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</a:t>
            </a:r>
            <a:r>
              <a:rPr lang="en-US" u="sng" dirty="0" smtClean="0"/>
              <a:t>system of feedback </a:t>
            </a:r>
            <a:r>
              <a:rPr lang="en-US" dirty="0" smtClean="0"/>
              <a:t>and positive reinforcement.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u="sng" dirty="0" smtClean="0"/>
              <a:t>Emphasize individual responsibility</a:t>
            </a:r>
            <a:r>
              <a:rPr lang="en-US" dirty="0" smtClean="0"/>
              <a:t>, confidence, trust, and accountability.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u="sng" dirty="0" smtClean="0"/>
              <a:t>Provide rewards </a:t>
            </a:r>
            <a:r>
              <a:rPr lang="en-US" dirty="0" smtClean="0"/>
              <a:t>for innovative ideas.</a:t>
            </a:r>
          </a:p>
          <a:p>
            <a:pPr marL="514350" indent="-514350">
              <a:buFont typeface="+mj-lt"/>
              <a:buAutoNum type="arabicPeriod"/>
            </a:pP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not punish failures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775F-CC58-4265-86A8-F95D852F1F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2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71976"/>
          </a:xfrm>
        </p:spPr>
        <p:txBody>
          <a:bodyPr>
            <a:normAutofit/>
          </a:bodyPr>
          <a:lstStyle/>
          <a:p>
            <a:pPr algn="ctr"/>
            <a:r>
              <a:rPr lang="en-US" sz="2500" b="1" u="sng" dirty="0" smtClean="0">
                <a:solidFill>
                  <a:srgbClr val="002060"/>
                </a:solidFill>
              </a:rPr>
              <a:t>Do you work in a Entrepreneurial Firm</a:t>
            </a:r>
            <a:r>
              <a:rPr lang="en-US" sz="2500" b="1" u="sng" dirty="0" smtClean="0">
                <a:solidFill>
                  <a:srgbClr val="002060"/>
                </a:solidFill>
              </a:rPr>
              <a:t>? Do </a:t>
            </a:r>
            <a:r>
              <a:rPr lang="en-US" sz="2500" b="1" u="sng" dirty="0" smtClean="0">
                <a:solidFill>
                  <a:srgbClr val="002060"/>
                </a:solidFill>
              </a:rPr>
              <a:t>you own Entrepreneurial Firm</a:t>
            </a:r>
            <a:r>
              <a:rPr lang="en-US" sz="2500" b="1" u="sng" dirty="0" smtClean="0">
                <a:solidFill>
                  <a:srgbClr val="002060"/>
                </a:solidFill>
              </a:rPr>
              <a:t>?</a:t>
            </a:r>
            <a:br>
              <a:rPr lang="en-US" sz="2500" b="1" u="sng" dirty="0" smtClean="0">
                <a:solidFill>
                  <a:srgbClr val="002060"/>
                </a:solidFill>
              </a:rPr>
            </a:br>
            <a:r>
              <a:rPr lang="en-US" sz="2500" b="1" u="sng" dirty="0" smtClean="0">
                <a:solidFill>
                  <a:srgbClr val="FF0000"/>
                </a:solidFill>
              </a:rPr>
              <a:t>Ask these 8 questions from a person who works in the organization that is from the same industry where you want to work (part 2 of project)</a:t>
            </a:r>
            <a:endParaRPr lang="en-US" sz="2500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1978"/>
            <a:ext cx="12192000" cy="568602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Does your company encourage entrepreneurial thinking?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Does your company provide ways for innovators to stay with their ideas?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Are people in your company permitted to do the job in their own way or are they constantly stopping to explain their actions and ask for permission?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Has your company evolved  quick and informal ways to access the resources to try new ideas?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Has your company developed ways to manage many small and experimental innovations?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 your system set up to encourage risk taking and to tolerate mistakes?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Are people in your company more concerned with new ideas or with defending their  turf.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easy is it to form autonomous teams in your corporate environment.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775F-CC58-4265-86A8-F95D852F1F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4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775F-CC58-4265-86A8-F95D852F1F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9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775F-CC58-4265-86A8-F95D852F1F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775F-CC58-4265-86A8-F95D852F1F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6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FF0000"/>
                </a:solidFill>
              </a:rPr>
              <a:t>Radical or incremental innovation?</a:t>
            </a:r>
            <a:endParaRPr lang="en-US" b="1" u="sng" dirty="0">
              <a:solidFill>
                <a:srgbClr val="FF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3969"/>
            <a:ext cx="5181600" cy="291465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950" y="2496344"/>
            <a:ext cx="3848100" cy="30099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775F-CC58-4265-86A8-F95D852F1F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7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384</Words>
  <Application>Microsoft Office PowerPoint</Application>
  <PresentationFormat>Widescreen</PresentationFormat>
  <Paragraphs>59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Chapter 3 Corporate Entrepreneurial Mind-Set </vt:lpstr>
      <vt:lpstr>Corporate Entrepreneurship</vt:lpstr>
      <vt:lpstr>Is there any connection between “Corporate Entrepreneurial Mind-set” and “Intrapreneurship”????</vt:lpstr>
      <vt:lpstr>Reengineering Organizational Thinking</vt:lpstr>
      <vt:lpstr>Do you work in a Entrepreneurial Firm? Do you own Entrepreneurial Firm? Ask these 8 questions from a person who works in the organization that is from the same industry where you want to work (part 2 of project)</vt:lpstr>
      <vt:lpstr>PowerPoint Presentation</vt:lpstr>
      <vt:lpstr>PowerPoint Presentation</vt:lpstr>
      <vt:lpstr>PowerPoint Presentation</vt:lpstr>
      <vt:lpstr>Radical or incremental innovation?</vt:lpstr>
      <vt:lpstr>Radical or incremental innovation?</vt:lpstr>
      <vt:lpstr>5 critical steps of a corporate entrepreneurship strategy</vt:lpstr>
      <vt:lpstr>3M Innovation Philosophy</vt:lpstr>
      <vt:lpstr>3M Philosophy</vt:lpstr>
      <vt:lpstr>Management support to be innovative</vt:lpstr>
      <vt:lpstr>A Timeless Lesson: Signode’s I-Team (Page 88 of our course book)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CDC</dc:creator>
  <cp:lastModifiedBy>CDC</cp:lastModifiedBy>
  <cp:revision>61</cp:revision>
  <dcterms:created xsi:type="dcterms:W3CDTF">2023-03-08T12:58:10Z</dcterms:created>
  <dcterms:modified xsi:type="dcterms:W3CDTF">2023-03-13T07:21:51Z</dcterms:modified>
</cp:coreProperties>
</file>