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4" r:id="rId6"/>
    <p:sldId id="263" r:id="rId7"/>
    <p:sldId id="265" r:id="rId8"/>
    <p:sldId id="266" r:id="rId9"/>
    <p:sldId id="262" r:id="rId10"/>
    <p:sldId id="267" r:id="rId11"/>
    <p:sldId id="269" r:id="rId12"/>
    <p:sldId id="270" r:id="rId13"/>
    <p:sldId id="271" r:id="rId14"/>
    <p:sldId id="272" r:id="rId15"/>
    <p:sldId id="26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5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E00F3-C454-4A19-B4C0-60279938B1E3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47B5B-99D1-4A1C-BF0B-D7295B71D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58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47B5B-99D1-4A1C-BF0B-D7295B71D5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52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AE55F-4583-4648-BBB7-E610F8E87DCA}" type="datetime1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7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F515-13A2-4498-A8A7-52A24489FB92}" type="datetime1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8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53622-6A12-4B0A-9C03-C71C7266D392}" type="datetime1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25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839-532C-4505-AAFF-B8A10176B1FE}" type="datetime1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68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512A-1D7F-471A-9AD8-ED3BF3E837D7}" type="datetime1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56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92EC-E9B5-4421-9337-AD0B8DDFE671}" type="datetime1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1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F9C8-230F-4A89-955B-F24830CC8AFF}" type="datetime1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8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9A6C3-AF4B-4124-B4A9-42399729D14A}" type="datetime1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6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48D9-2C04-4845-9600-2574B4E91C31}" type="datetime1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0BC4-C0F3-423E-A573-9D39C5A35E14}" type="datetime1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75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F28D-F8F6-4CA4-AF5D-32923AE3277D}" type="datetime1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98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BECF2-D2E2-4B11-8B00-6BB7640D9854}" type="datetime1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4C3E4-16F1-4AE5-9F6D-B7140A71F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1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Chapter No. 7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>Legal Challenges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5167311"/>
          </a:xfr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3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rgbClr val="002060"/>
                </a:solidFill>
              </a:rPr>
              <a:t>Example of trademark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4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rgbClr val="002060"/>
                </a:solidFill>
              </a:rPr>
              <a:t>Example of trademark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05229"/>
            <a:ext cx="10515600" cy="3392129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1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67504" cy="6671256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2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546"/>
            <a:ext cx="12192000" cy="6703454"/>
          </a:xfr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4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Based on Disadvantages of “Trade Secrets”….</a:t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We should go with ???? Patent…..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62" y="1867437"/>
            <a:ext cx="10233338" cy="4584877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0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 smtClean="0">
                <a:solidFill>
                  <a:srgbClr val="002060"/>
                </a:solidFill>
              </a:rPr>
              <a:t>How important it is to know about “Intellectual Property Protection”?</a:t>
            </a:r>
            <a:endParaRPr lang="en-US" sz="3200" b="1" u="sng" dirty="0">
              <a:solidFill>
                <a:srgbClr val="00206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476" y="1957589"/>
            <a:ext cx="5125792" cy="452048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3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>
                <a:solidFill>
                  <a:srgbClr val="7030A0"/>
                </a:solidFill>
              </a:rPr>
              <a:t>Legal Structures for Entrepreneurial Ventures</a:t>
            </a:r>
            <a:endParaRPr lang="en-US" u="sng" dirty="0">
              <a:solidFill>
                <a:srgbClr val="7030A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649" y="1825625"/>
            <a:ext cx="8614701" cy="4351338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0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>
                <a:solidFill>
                  <a:srgbClr val="7030A0"/>
                </a:solidFill>
              </a:rPr>
              <a:t>Legal Structures for Entrepreneurial Ventures</a:t>
            </a:r>
            <a:endParaRPr lang="en-US" u="sng" dirty="0">
              <a:solidFill>
                <a:srgbClr val="7030A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3796"/>
            <a:ext cx="12192000" cy="5454203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5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b="1" u="sng" dirty="0">
              <a:solidFill>
                <a:srgbClr val="7030A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1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9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rgbClr val="002060"/>
                </a:solidFill>
              </a:rPr>
              <a:t>Intellectual Property Protection (Patents)</a:t>
            </a:r>
            <a:endParaRPr lang="en-US" b="1" u="sng" dirty="0">
              <a:solidFill>
                <a:srgbClr val="00206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0918"/>
            <a:ext cx="12192000" cy="5467082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4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1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b="1" i="1" u="sng" dirty="0" smtClean="0">
                <a:solidFill>
                  <a:srgbClr val="7030A0"/>
                </a:solidFill>
              </a:rPr>
              <a:t>Advantages of LLC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 smtClean="0"/>
              <a:t>Limited liability of the owners.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 smtClean="0"/>
              <a:t>Positive public perception.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 smtClean="0"/>
              <a:t>Easy transfer of proprietorship.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 smtClean="0"/>
              <a:t>Tax advantages.</a:t>
            </a:r>
          </a:p>
          <a:p>
            <a:pPr marL="571500" indent="-571500">
              <a:buFont typeface="+mj-lt"/>
              <a:buAutoNum type="romanUcPeriod"/>
            </a:pPr>
            <a:r>
              <a:rPr lang="en-US" b="1" i="1" u="sng" dirty="0" smtClean="0">
                <a:solidFill>
                  <a:srgbClr val="7030A0"/>
                </a:solidFill>
              </a:rPr>
              <a:t>Disadvantages of LLC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 smtClean="0"/>
              <a:t>Strict compliance (laws).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 smtClean="0"/>
              <a:t>Winding up procedure is very lengthy.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6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>
                <a:solidFill>
                  <a:srgbClr val="7030A0"/>
                </a:solidFill>
              </a:rPr>
              <a:t>Which one you think is the best way to form or start business?</a:t>
            </a:r>
            <a:endParaRPr lang="en-US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Sole proprietor ship.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Partnership.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Limited Liability Company.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Corporations.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0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029619"/>
            <a:ext cx="9144000" cy="394335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5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9104"/>
            <a:ext cx="12192000" cy="2630365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6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2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1" y="115910"/>
            <a:ext cx="11848563" cy="658110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6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1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6" y="103030"/>
            <a:ext cx="11861443" cy="650383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1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2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rgbClr val="002060"/>
                </a:solidFill>
              </a:rPr>
              <a:t>Example of trademark</a:t>
            </a:r>
            <a:endParaRPr lang="en-US" b="1" u="sng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2077244"/>
            <a:ext cx="4762500" cy="38481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8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135</Words>
  <Application>Microsoft Office PowerPoint</Application>
  <PresentationFormat>Widescreen</PresentationFormat>
  <Paragraphs>46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Chapter No. 7 Legal Challenges</vt:lpstr>
      <vt:lpstr>Intellectual Property Protection (Patents)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of trademark</vt:lpstr>
      <vt:lpstr>Example of trademark</vt:lpstr>
      <vt:lpstr>Example of trademark</vt:lpstr>
      <vt:lpstr>PowerPoint Presentation</vt:lpstr>
      <vt:lpstr>PowerPoint Presentation</vt:lpstr>
      <vt:lpstr>Based on Disadvantages of “Trade Secrets”…. We should go with ???? Patent…..</vt:lpstr>
      <vt:lpstr>How important it is to know about “Intellectual Property Protection”?</vt:lpstr>
      <vt:lpstr>Legal Structures for Entrepreneurial Ventures</vt:lpstr>
      <vt:lpstr>Legal Structures for Entrepreneurial Ventures</vt:lpstr>
      <vt:lpstr>PowerPoint Presentation</vt:lpstr>
      <vt:lpstr>PowerPoint Presentation</vt:lpstr>
      <vt:lpstr>PowerPoint Presentation</vt:lpstr>
      <vt:lpstr>PowerPoint Presentation</vt:lpstr>
      <vt:lpstr>Which one you think is the best way to form or start business?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No. 7 Legal Challenges</dc:title>
  <dc:creator>CDC</dc:creator>
  <cp:lastModifiedBy>CDC</cp:lastModifiedBy>
  <cp:revision>49</cp:revision>
  <dcterms:created xsi:type="dcterms:W3CDTF">2023-03-30T04:58:17Z</dcterms:created>
  <dcterms:modified xsi:type="dcterms:W3CDTF">2023-03-30T06:20:47Z</dcterms:modified>
</cp:coreProperties>
</file>