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00F3-C454-4A19-B4C0-60279938B1E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7B5B-99D1-4A1C-BF0B-D7295B7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7B5B-99D1-4A1C-BF0B-D7295B71D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55F-4583-4648-BBB7-E610F8E87DCA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515-13A2-4498-A8A7-52A24489FB9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622-6A12-4B0A-9C03-C71C7266D39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839-532C-4505-AAFF-B8A10176B1FE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512A-1D7F-471A-9AD8-ED3BF3E837D7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2EC-E9B5-4421-9337-AD0B8DDFE671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9C8-230F-4A89-955B-F24830CC8AFF}" type="datetime1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6C3-AF4B-4124-B4A9-42399729D14A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48D9-2C04-4845-9600-2574B4E91C31}" type="datetime1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0BC4-C0F3-423E-A573-9D39C5A35E14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28D-F8F6-4CA4-AF5D-32923AE3277D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ECF2-D2E2-4B11-8B00-6BB7640D9854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Chapter No.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The Search for Entrepreneurial Capital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67312"/>
          </a:xfrm>
        </p:spPr>
      </p:pic>
    </p:spTree>
    <p:extLst>
      <p:ext uri="{BB962C8B-B14F-4D97-AF65-F5344CB8AC3E}">
        <p14:creationId xmlns:p14="http://schemas.microsoft.com/office/powerpoint/2010/main" val="3664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Type of equity financing (venture capital)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434"/>
            <a:ext cx="12192000" cy="473452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Criteria for evaluating new venture proposals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Timing of entry.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success factor stability.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Educational capability.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Competitive rivalry.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Evaluation Process</a:t>
            </a:r>
            <a:r>
              <a:rPr lang="en-US" b="1" u="sng" dirty="0" smtClean="0">
                <a:solidFill>
                  <a:srgbClr val="002060"/>
                </a:solidFill>
              </a:rPr>
              <a:t/>
            </a:r>
            <a:br>
              <a:rPr lang="en-US" b="1" u="sng" dirty="0" smtClean="0">
                <a:solidFill>
                  <a:srgbClr val="002060"/>
                </a:solidFill>
              </a:rPr>
            </a:br>
            <a:r>
              <a:rPr lang="en-US" b="1" u="sng" dirty="0" smtClean="0">
                <a:solidFill>
                  <a:srgbClr val="002060"/>
                </a:solidFill>
              </a:rPr>
              <a:t>Evaluating </a:t>
            </a:r>
            <a:r>
              <a:rPr lang="en-US" b="1" u="sng" dirty="0">
                <a:solidFill>
                  <a:srgbClr val="002060"/>
                </a:solidFill>
              </a:rPr>
              <a:t>new venture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Stage 1</a:t>
            </a:r>
            <a:r>
              <a:rPr lang="en-US" dirty="0" smtClean="0"/>
              <a:t> : Initial screening.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Stage 2</a:t>
            </a:r>
            <a:r>
              <a:rPr lang="en-US" dirty="0" smtClean="0"/>
              <a:t> : Evaluation of a business plan.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Stage 3</a:t>
            </a:r>
            <a:r>
              <a:rPr lang="en-US" dirty="0" smtClean="0"/>
              <a:t> : Oral 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Stage 4</a:t>
            </a:r>
            <a:r>
              <a:rPr lang="en-US" dirty="0" smtClean="0"/>
              <a:t> : Final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" y="89235"/>
            <a:ext cx="11990230" cy="66322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1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8641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Types of angel investors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8490"/>
            <a:ext cx="12192000" cy="60595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Corporate angels.</a:t>
            </a:r>
          </a:p>
          <a:p>
            <a:pPr lvl="1"/>
            <a:r>
              <a:rPr lang="en-US" sz="2200" dirty="0" smtClean="0"/>
              <a:t>Highly experienced professionals (early retirement). Here occupy senior management positions.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Entrepreneurial angels.</a:t>
            </a:r>
          </a:p>
          <a:p>
            <a:pPr lvl="1"/>
            <a:r>
              <a:rPr lang="en-US" sz="2200" dirty="0" smtClean="0"/>
              <a:t>Mostly they own and operate highly successful companies.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Enthusiast angels</a:t>
            </a:r>
          </a:p>
          <a:p>
            <a:pPr lvl="1"/>
            <a:r>
              <a:rPr lang="en-US" sz="2200" dirty="0" smtClean="0"/>
              <a:t>They typically play no role in management. Investing is their hobby.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Micromanagement angels</a:t>
            </a:r>
          </a:p>
          <a:p>
            <a:pPr lvl="1"/>
            <a:r>
              <a:rPr lang="en-US" sz="2200" dirty="0" smtClean="0"/>
              <a:t>Demand a seat on the board of directors.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Professional angels.</a:t>
            </a:r>
          </a:p>
          <a:p>
            <a:pPr lvl="1"/>
            <a:r>
              <a:rPr lang="en-US" sz="2200" dirty="0" smtClean="0"/>
              <a:t>Invest in companies that offer a product or service with which they have some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9619"/>
            <a:ext cx="9144000" cy="3943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3183"/>
            <a:ext cx="12015989" cy="65282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0315"/>
            <a:ext cx="12192000" cy="31114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Sources of Equity Financing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322"/>
            <a:ext cx="5287057" cy="3036514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Sources of Debt Financing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Commercial banks.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Finance companies.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Leasing companies.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Insurance companies.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Type of equity financing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162"/>
            <a:ext cx="12192000" cy="535631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Advantages of public offerings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Size of capital amount.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Liquidity.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Type of equity financing (private placement)</a:t>
            </a:r>
            <a:endParaRPr lang="en-US" u="sng" dirty="0">
              <a:solidFill>
                <a:srgbClr val="00B05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125014"/>
            <a:ext cx="5865254" cy="333336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5502"/>
            <a:ext cx="5181600" cy="32115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203</Words>
  <Application>Microsoft Office PowerPoint</Application>
  <PresentationFormat>Widescreen</PresentationFormat>
  <Paragraphs>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Chapter No. 8 The Search for Entrepreneurial Capital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of equity financing</vt:lpstr>
      <vt:lpstr>Advantages of public offerings</vt:lpstr>
      <vt:lpstr>Type of equity financing (private placement)</vt:lpstr>
      <vt:lpstr>Type of equity financing (venture capital)</vt:lpstr>
      <vt:lpstr>Criteria for evaluating new venture proposals</vt:lpstr>
      <vt:lpstr>Evaluation Process Evaluating new venture proposals</vt:lpstr>
      <vt:lpstr>PowerPoint Presentation</vt:lpstr>
      <vt:lpstr>PowerPoint Presentation</vt:lpstr>
      <vt:lpstr>PowerPoint Presentation</vt:lpstr>
      <vt:lpstr>Types of angel investors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7 Legal Challenges</dc:title>
  <dc:creator>CDC</dc:creator>
  <cp:lastModifiedBy>CDC</cp:lastModifiedBy>
  <cp:revision>116</cp:revision>
  <dcterms:created xsi:type="dcterms:W3CDTF">2023-03-30T04:58:17Z</dcterms:created>
  <dcterms:modified xsi:type="dcterms:W3CDTF">2023-03-30T11:23:32Z</dcterms:modified>
</cp:coreProperties>
</file>