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9" r:id="rId13"/>
    <p:sldId id="27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00F3-C454-4A19-B4C0-60279938B1E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7B5B-99D1-4A1C-BF0B-D7295B7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7B5B-99D1-4A1C-BF0B-D7295B71D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55F-4583-4648-BBB7-E610F8E87DCA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515-13A2-4498-A8A7-52A24489FB9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622-6A12-4B0A-9C03-C71C7266D39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839-532C-4505-AAFF-B8A10176B1FE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512A-1D7F-471A-9AD8-ED3BF3E837D7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2EC-E9B5-4421-9337-AD0B8DDFE671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9C8-230F-4A89-955B-F24830CC8AFF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6C3-AF4B-4124-B4A9-42399729D14A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48D9-2C04-4845-9600-2574B4E91C31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0BC4-C0F3-423E-A573-9D39C5A35E14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28D-F8F6-4CA4-AF5D-32923AE3277D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ECF2-D2E2-4B11-8B00-6BB7640D9854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Chapter No. 9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The Assessment Function with Opportunities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704"/>
            <a:ext cx="12192000" cy="5763295"/>
          </a:xfrm>
        </p:spPr>
      </p:pic>
    </p:spTree>
    <p:extLst>
      <p:ext uri="{BB962C8B-B14F-4D97-AF65-F5344CB8AC3E}">
        <p14:creationId xmlns:p14="http://schemas.microsoft.com/office/powerpoint/2010/main" val="3664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89"/>
            <a:ext cx="12192000" cy="6986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6568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Feasibility Criteria Approach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4249"/>
            <a:ext cx="12192000" cy="60337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it proprietary?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Are the initial production costs realistic?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Are the initial marketing costs realistic?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the product have potential for very high margins?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the time required to get to market and to reach the break even point realistic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the potential market large?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the product the first of a growing family? (attractive to investors).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an initial customer exist?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this a growing industry?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the product – and the need for it – be understood by the financial community?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Up to the team to choose few or all from this table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part of the project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99"/>
            <a:ext cx="12192000" cy="56989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9619"/>
            <a:ext cx="9144000" cy="3943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Pitfalls in selecting new ventures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5313"/>
            <a:ext cx="12192000" cy="47216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objective evaluation.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real insight.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Inadequate understanding of technical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Poor financial understanding.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venture uniqueness.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Ignorance of legal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721216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 the following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(part of the project)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63"/>
            <a:ext cx="12041746" cy="58457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21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Critical factors for new venture development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Growth of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availability.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availability.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8946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Why new ventures fail?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Poor timing.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design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Inappropriate distribution strategy.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Unclear business definition (direct / indirect / commission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Overreliance on one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7030A0"/>
                </a:solidFill>
              </a:rPr>
              <a:t>The financial difficulties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 smtClean="0"/>
              <a:t>Initial undercapitalization.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 smtClean="0"/>
              <a:t>Assuming debt too early.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 smtClean="0"/>
              <a:t>Venture capital relationship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7030A0"/>
                </a:solidFill>
              </a:rPr>
              <a:t>Managerial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Concept of team approach.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Human resource problems.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What are you anticipating? </a:t>
            </a:r>
            <a:r>
              <a:rPr lang="en-US" sz="2200" dirty="0" smtClean="0">
                <a:solidFill>
                  <a:srgbClr val="7030A0"/>
                </a:solidFill>
              </a:rPr>
              <a:t>(part of the project)</a:t>
            </a:r>
            <a:endParaRPr lang="en-US" sz="22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65160"/>
            <a:ext cx="12192001" cy="54928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21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259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Chapter No. 9 The Assessment Function with Opportunities</vt:lpstr>
      <vt:lpstr>Pitfalls in selecting new ventures</vt:lpstr>
      <vt:lpstr>Answer the following (part of the project)</vt:lpstr>
      <vt:lpstr>PowerPoint Presentation</vt:lpstr>
      <vt:lpstr>PowerPoint Presentation</vt:lpstr>
      <vt:lpstr>Critical factors for new venture development</vt:lpstr>
      <vt:lpstr>Why new ventures fail?</vt:lpstr>
      <vt:lpstr>What are you anticipating? (part of the project)</vt:lpstr>
      <vt:lpstr>PowerPoint Presentation</vt:lpstr>
      <vt:lpstr>PowerPoint Presentation</vt:lpstr>
      <vt:lpstr>PowerPoint Presentation</vt:lpstr>
      <vt:lpstr>Feasibility Criteria Approach</vt:lpstr>
      <vt:lpstr>Up to the team to choose few or all from this table part of the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7 Legal Challenges</dc:title>
  <dc:creator>CDC</dc:creator>
  <cp:lastModifiedBy>CDC</cp:lastModifiedBy>
  <cp:revision>168</cp:revision>
  <dcterms:created xsi:type="dcterms:W3CDTF">2023-03-30T04:58:17Z</dcterms:created>
  <dcterms:modified xsi:type="dcterms:W3CDTF">2023-03-31T08:46:25Z</dcterms:modified>
</cp:coreProperties>
</file>