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1" r:id="rId12"/>
    <p:sldId id="269" r:id="rId13"/>
    <p:sldId id="270" r:id="rId14"/>
    <p:sldId id="272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E00F3-C454-4A19-B4C0-60279938B1E3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47B5B-99D1-4A1C-BF0B-D7295B7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58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47B5B-99D1-4A1C-BF0B-D7295B71D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5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E55F-4583-4648-BBB7-E610F8E87DCA}" type="datetime1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F515-13A2-4498-A8A7-52A24489FB92}" type="datetime1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8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3622-6A12-4B0A-9C03-C71C7266D392}" type="datetime1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2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839-532C-4505-AAFF-B8A10176B1FE}" type="datetime1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6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512A-1D7F-471A-9AD8-ED3BF3E837D7}" type="datetime1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5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92EC-E9B5-4421-9337-AD0B8DDFE671}" type="datetime1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F9C8-230F-4A89-955B-F24830CC8AFF}" type="datetime1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8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6C3-AF4B-4124-B4A9-42399729D14A}" type="datetime1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48D9-2C04-4845-9600-2574B4E91C31}" type="datetime1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0BC4-C0F3-423E-A573-9D39C5A35E14}" type="datetime1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7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F28D-F8F6-4CA4-AF5D-32923AE3277D}" type="datetime1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BECF2-D2E2-4B11-8B00-6BB7640D9854}" type="datetime1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4C3E4-16F1-4AE5-9F6D-B7140A71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1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5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Chapter No. 9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The Assessment Function with Opportunities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704"/>
            <a:ext cx="12192000" cy="5763295"/>
          </a:xfrm>
        </p:spPr>
      </p:pic>
    </p:spTree>
    <p:extLst>
      <p:ext uri="{BB962C8B-B14F-4D97-AF65-F5344CB8AC3E}">
        <p14:creationId xmlns:p14="http://schemas.microsoft.com/office/powerpoint/2010/main" val="36641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789"/>
            <a:ext cx="12192000" cy="69867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425"/>
            <a:ext cx="10515600" cy="6568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rgbClr val="002060"/>
                </a:solidFill>
              </a:rPr>
              <a:t>Feasibility Criteria Approach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4249"/>
            <a:ext cx="12192000" cy="60337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Is it proprietary?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Are the initial production costs realistic?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Are the initial marketing costs realistic?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Does the product have potential for very high margins?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Is the time required to get to market and to reach the break even point realistic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Is the potential market large?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Is the product the first of a growing family? (attractive to investors).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Does an initial customer exist?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Is this a growing industry?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the product – and the need for it – be understood by the financial community?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6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Up to the team to choose few or all from this table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part of the project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099"/>
            <a:ext cx="12192000" cy="569890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0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0309"/>
          </a:xfrm>
        </p:spPr>
        <p:txBody>
          <a:bodyPr>
            <a:noAutofit/>
          </a:bodyPr>
          <a:lstStyle/>
          <a:p>
            <a:pPr algn="ctr"/>
            <a:r>
              <a:rPr lang="en-US" sz="3500" b="1" u="sng" dirty="0" smtClean="0">
                <a:solidFill>
                  <a:srgbClr val="FF0000"/>
                </a:solidFill>
              </a:rPr>
              <a:t>Quiz (chapter 9)Section A (17</a:t>
            </a:r>
            <a:r>
              <a:rPr lang="en-US" sz="3500" b="1" u="sng" baseline="30000" dirty="0" smtClean="0">
                <a:solidFill>
                  <a:srgbClr val="FF0000"/>
                </a:solidFill>
              </a:rPr>
              <a:t>th</a:t>
            </a:r>
            <a:r>
              <a:rPr lang="en-US" sz="3500" b="1" u="sng" dirty="0" smtClean="0">
                <a:solidFill>
                  <a:srgbClr val="FF0000"/>
                </a:solidFill>
              </a:rPr>
              <a:t> May 2023)</a:t>
            </a:r>
            <a:endParaRPr lang="en-US" sz="35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0006"/>
            <a:ext cx="12192000" cy="600799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Why </a:t>
            </a:r>
            <a:r>
              <a:rPr lang="en-US" b="1" i="1" u="sng" dirty="0" smtClean="0"/>
              <a:t>“LACK of VENTURE UNIQUENESS” </a:t>
            </a:r>
            <a:r>
              <a:rPr lang="en-US" dirty="0" smtClean="0"/>
              <a:t>is a red flag for an investor when you are giving presentation in front of an investor for the capital?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Why </a:t>
            </a:r>
            <a:r>
              <a:rPr lang="en-US" b="1" u="sng" dirty="0" smtClean="0"/>
              <a:t>“OVER RELIANCE ON ONE CUSTOMER” </a:t>
            </a:r>
            <a:r>
              <a:rPr lang="en-US" dirty="0" smtClean="0"/>
              <a:t>is a red flag for an investor when you are giving presentation in front of an investor for the capital?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Why </a:t>
            </a:r>
            <a:r>
              <a:rPr lang="en-US" b="1" u="sng" dirty="0" smtClean="0"/>
              <a:t>“ORGANIZATIONAL FEASBILITY” </a:t>
            </a:r>
            <a:r>
              <a:rPr lang="en-US" dirty="0" smtClean="0"/>
              <a:t>is very important for an entrepreneur to avoid red flags at the time of giving presentation in front of an investor for the capital?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“POOR TIMING” </a:t>
            </a:r>
            <a:r>
              <a:rPr lang="en-US" dirty="0" smtClean="0"/>
              <a:t>is one of many reasons of venture failure, what do we mean by that?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avoid </a:t>
            </a:r>
            <a:r>
              <a:rPr lang="en-US" b="1" u="sng" dirty="0" smtClean="0"/>
              <a:t>“POOR TIMING”</a:t>
            </a:r>
            <a:r>
              <a:rPr lang="en-US" dirty="0" smtClean="0"/>
              <a:t>, one way is to follow the concept of </a:t>
            </a:r>
            <a:r>
              <a:rPr lang="en-US" b="1" u="sng" dirty="0" smtClean="0"/>
              <a:t>“WINDOW OF OPPORTUNITY”</a:t>
            </a:r>
            <a:r>
              <a:rPr lang="en-US" dirty="0" smtClean="0"/>
              <a:t>? When and Why?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63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29619"/>
            <a:ext cx="9144000" cy="39433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</a:rPr>
              <a:t>Pitfalls in selecting new ventures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5313"/>
            <a:ext cx="12192000" cy="472165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Lack of objective evaluation.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real insight.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Inadequate understanding of technical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Poor financial understanding.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Lack of venture uniqueness.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Ignorance of legal issues.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547"/>
            <a:ext cx="10515600" cy="721216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 the following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(part of the project)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763"/>
            <a:ext cx="12041746" cy="584571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7214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8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6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</a:rPr>
              <a:t>Critical factors for new venture development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Uniqueness.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Investment.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Growth of sales.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Product availability.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Customer availability.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7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8946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</a:rPr>
              <a:t>Why new ventures fail?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1520"/>
            <a:ext cx="12192000" cy="595647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Poor </a:t>
            </a:r>
            <a:r>
              <a:rPr lang="en-US" dirty="0" smtClean="0"/>
              <a:t>timing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Recent </a:t>
            </a:r>
            <a:r>
              <a:rPr lang="en-US" dirty="0" smtClean="0">
                <a:solidFill>
                  <a:srgbClr val="FF0000"/>
                </a:solidFill>
              </a:rPr>
              <a:t>Window of Opportunity – success story )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Product design problems.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Inappropriate distribution strategy.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Unclear business definition (direct / indirect / commission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Overreliance on one customer.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>
                <a:solidFill>
                  <a:srgbClr val="7030A0"/>
                </a:solidFill>
              </a:rPr>
              <a:t>The financial difficulties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 smtClean="0"/>
              <a:t>Initial undercapitalization.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 smtClean="0"/>
              <a:t>Assuming debt too early.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 smtClean="0"/>
              <a:t>Venture capital relationship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>
                <a:solidFill>
                  <a:srgbClr val="7030A0"/>
                </a:solidFill>
              </a:rPr>
              <a:t>Managerial problems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Concept of team approach.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Human resource problems.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1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What are you anticipating? </a:t>
            </a:r>
            <a:r>
              <a:rPr lang="en-US" sz="2200" dirty="0" smtClean="0">
                <a:solidFill>
                  <a:srgbClr val="7030A0"/>
                </a:solidFill>
              </a:rPr>
              <a:t>(part of the project)</a:t>
            </a:r>
            <a:endParaRPr lang="en-US" sz="2200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65160"/>
            <a:ext cx="12192001" cy="549283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214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C3E4-16F1-4AE5-9F6D-B7140A71F2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409</Words>
  <Application>Microsoft Office PowerPoint</Application>
  <PresentationFormat>Widescreen</PresentationFormat>
  <Paragraphs>63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Chapter No. 9 The Assessment Function with Opportunities</vt:lpstr>
      <vt:lpstr>Pitfalls in selecting new ventures</vt:lpstr>
      <vt:lpstr>Answer the following (part of the project)</vt:lpstr>
      <vt:lpstr>PowerPoint Presentation</vt:lpstr>
      <vt:lpstr>PowerPoint Presentation</vt:lpstr>
      <vt:lpstr>Critical factors for new venture development</vt:lpstr>
      <vt:lpstr>Why new ventures fail?</vt:lpstr>
      <vt:lpstr>What are you anticipating? (part of the project)</vt:lpstr>
      <vt:lpstr>PowerPoint Presentation</vt:lpstr>
      <vt:lpstr>PowerPoint Presentation</vt:lpstr>
      <vt:lpstr>PowerPoint Presentation</vt:lpstr>
      <vt:lpstr>Feasibility Criteria Approach</vt:lpstr>
      <vt:lpstr>Up to the team to choose few or all from this table part of the project</vt:lpstr>
      <vt:lpstr>Quiz (chapter 9)Section A (17th May 2023)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No. 7 Legal Challenges</dc:title>
  <dc:creator>CDC</dc:creator>
  <cp:lastModifiedBy>CDC</cp:lastModifiedBy>
  <cp:revision>182</cp:revision>
  <dcterms:created xsi:type="dcterms:W3CDTF">2023-03-30T04:58:17Z</dcterms:created>
  <dcterms:modified xsi:type="dcterms:W3CDTF">2023-05-17T05:41:12Z</dcterms:modified>
</cp:coreProperties>
</file>