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65" r:id="rId1"/>
  </p:sldMasterIdLst>
  <p:notesMasterIdLst>
    <p:notesMasterId r:id="rId38"/>
  </p:notesMasterIdLst>
  <p:sldIdLst>
    <p:sldId id="280" r:id="rId2"/>
    <p:sldId id="302" r:id="rId3"/>
    <p:sldId id="279" r:id="rId4"/>
    <p:sldId id="281" r:id="rId5"/>
    <p:sldId id="309" r:id="rId6"/>
    <p:sldId id="310" r:id="rId7"/>
    <p:sldId id="308" r:id="rId8"/>
    <p:sldId id="304" r:id="rId9"/>
    <p:sldId id="298" r:id="rId10"/>
    <p:sldId id="305" r:id="rId11"/>
    <p:sldId id="306" r:id="rId12"/>
    <p:sldId id="307" r:id="rId13"/>
    <p:sldId id="295" r:id="rId14"/>
    <p:sldId id="300" r:id="rId15"/>
    <p:sldId id="299" r:id="rId16"/>
    <p:sldId id="282" r:id="rId17"/>
    <p:sldId id="292" r:id="rId18"/>
    <p:sldId id="294" r:id="rId19"/>
    <p:sldId id="283" r:id="rId20"/>
    <p:sldId id="284" r:id="rId21"/>
    <p:sldId id="311" r:id="rId22"/>
    <p:sldId id="312" r:id="rId23"/>
    <p:sldId id="313" r:id="rId24"/>
    <p:sldId id="316" r:id="rId25"/>
    <p:sldId id="315" r:id="rId26"/>
    <p:sldId id="314" r:id="rId27"/>
    <p:sldId id="285" r:id="rId28"/>
    <p:sldId id="287" r:id="rId29"/>
    <p:sldId id="323" r:id="rId30"/>
    <p:sldId id="325" r:id="rId31"/>
    <p:sldId id="324" r:id="rId32"/>
    <p:sldId id="286" r:id="rId33"/>
    <p:sldId id="319" r:id="rId34"/>
    <p:sldId id="320" r:id="rId35"/>
    <p:sldId id="321" r:id="rId36"/>
    <p:sldId id="303" r:id="rId37"/>
  </p:sldIdLst>
  <p:sldSz cx="13411200" cy="100584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83303" autoAdjust="0"/>
  </p:normalViewPr>
  <p:slideViewPr>
    <p:cSldViewPr snapToGrid="0">
      <p:cViewPr>
        <p:scale>
          <a:sx n="66" d="100"/>
          <a:sy n="66" d="100"/>
        </p:scale>
        <p:origin x="630" y="-6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07190817-D39E-40E8-927B-FE522A70D6F8}" type="datetimeFigureOut">
              <a:rPr lang="en-US"/>
              <a:pPr>
                <a:defRPr/>
              </a:pPr>
              <a:t>3/22/2022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662F380F-7476-4E35-9B1B-3B95EE98BDCE}" type="slidenum">
              <a:rPr lang="en-US"/>
              <a:pPr>
                <a:defRPr/>
              </a:pPr>
              <a:t>‹#›</a:t>
            </a:fld>
            <a:endParaRPr lang="en-US"/>
          </a:p>
        </p:txBody>
      </p:sp>
    </p:spTree>
    <p:extLst>
      <p:ext uri="{BB962C8B-B14F-4D97-AF65-F5344CB8AC3E}">
        <p14:creationId xmlns:p14="http://schemas.microsoft.com/office/powerpoint/2010/main" val="41891938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D8B833A-BB3A-40D2-A709-080D1588F253}" type="slidenum">
              <a:rPr lang="en-US" smtClean="0"/>
              <a:pPr>
                <a:defRPr/>
              </a:pPr>
              <a:t>12</a:t>
            </a:fld>
            <a:endParaRPr lang="en-US"/>
          </a:p>
        </p:txBody>
      </p:sp>
    </p:spTree>
    <p:extLst>
      <p:ext uri="{BB962C8B-B14F-4D97-AF65-F5344CB8AC3E}">
        <p14:creationId xmlns:p14="http://schemas.microsoft.com/office/powerpoint/2010/main" val="1864900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62F380F-7476-4E35-9B1B-3B95EE98BDCE}" type="slidenum">
              <a:rPr lang="en-US" smtClean="0"/>
              <a:pPr>
                <a:defRPr/>
              </a:pPr>
              <a:t>23</a:t>
            </a:fld>
            <a:endParaRPr lang="en-US"/>
          </a:p>
        </p:txBody>
      </p:sp>
    </p:spTree>
    <p:extLst>
      <p:ext uri="{BB962C8B-B14F-4D97-AF65-F5344CB8AC3E}">
        <p14:creationId xmlns:p14="http://schemas.microsoft.com/office/powerpoint/2010/main" val="2179085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62F380F-7476-4E35-9B1B-3B95EE98BDCE}" type="slidenum">
              <a:rPr lang="en-US" smtClean="0"/>
              <a:pPr>
                <a:defRPr/>
              </a:pPr>
              <a:t>35</a:t>
            </a:fld>
            <a:endParaRPr lang="en-US"/>
          </a:p>
        </p:txBody>
      </p:sp>
    </p:spTree>
    <p:extLst>
      <p:ext uri="{BB962C8B-B14F-4D97-AF65-F5344CB8AC3E}">
        <p14:creationId xmlns:p14="http://schemas.microsoft.com/office/powerpoint/2010/main" val="37103029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7" descr="C0-HD-BT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7327900"/>
            <a:ext cx="13411200" cy="273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41120" y="2644994"/>
            <a:ext cx="10728960" cy="2676807"/>
          </a:xfrm>
        </p:spPr>
        <p:txBody>
          <a:bodyPr anchor="b"/>
          <a:lstStyle>
            <a:lvl1pPr algn="l">
              <a:defRPr sz="8800"/>
            </a:lvl1pPr>
          </a:lstStyle>
          <a:p>
            <a:r>
              <a:rPr lang="en-US" smtClean="0"/>
              <a:t>Click to edit Master title style</a:t>
            </a:r>
            <a:endParaRPr lang="en-US" dirty="0"/>
          </a:p>
        </p:txBody>
      </p:sp>
      <p:sp>
        <p:nvSpPr>
          <p:cNvPr id="3" name="Subtitle 2"/>
          <p:cNvSpPr>
            <a:spLocks noGrp="1"/>
          </p:cNvSpPr>
          <p:nvPr>
            <p:ph type="subTitle" idx="1"/>
          </p:nvPr>
        </p:nvSpPr>
        <p:spPr>
          <a:xfrm>
            <a:off x="1341120" y="5327228"/>
            <a:ext cx="10728960" cy="1005840"/>
          </a:xfrm>
        </p:spPr>
        <p:txBody>
          <a:bodyPr/>
          <a:lstStyle>
            <a:lvl1pPr marL="0" indent="0" algn="l">
              <a:buNone/>
              <a:defRPr sz="2933"/>
            </a:lvl1pPr>
            <a:lvl2pPr marL="670575" indent="0" algn="ctr">
              <a:buNone/>
              <a:defRPr sz="2933"/>
            </a:lvl2pPr>
            <a:lvl3pPr marL="1341150" indent="0" algn="ctr">
              <a:buNone/>
              <a:defRPr sz="2640"/>
            </a:lvl3pPr>
            <a:lvl4pPr marL="2011726" indent="0" algn="ctr">
              <a:buNone/>
              <a:defRPr sz="2347"/>
            </a:lvl4pPr>
            <a:lvl5pPr marL="2682301" indent="0" algn="ctr">
              <a:buNone/>
              <a:defRPr sz="2347"/>
            </a:lvl5pPr>
            <a:lvl6pPr marL="3352876" indent="0" algn="ctr">
              <a:buNone/>
              <a:defRPr sz="2347"/>
            </a:lvl6pPr>
            <a:lvl7pPr marL="4023451" indent="0" algn="ctr">
              <a:buNone/>
              <a:defRPr sz="2347"/>
            </a:lvl7pPr>
            <a:lvl8pPr marL="4694027" indent="0" algn="ctr">
              <a:buNone/>
              <a:defRPr sz="2347"/>
            </a:lvl8pPr>
            <a:lvl9pPr marL="5364602" indent="0" algn="ctr">
              <a:buNone/>
              <a:defRPr sz="2347"/>
            </a:lvl9pPr>
          </a:lstStyle>
          <a:p>
            <a:r>
              <a:rPr lang="en-US" smtClean="0"/>
              <a:t>Click to edit Master subtitle style</a:t>
            </a:r>
            <a:endParaRPr lang="en-US" dirty="0"/>
          </a:p>
        </p:txBody>
      </p:sp>
      <p:sp>
        <p:nvSpPr>
          <p:cNvPr id="5" name="Date Placeholder 3"/>
          <p:cNvSpPr>
            <a:spLocks noGrp="1"/>
          </p:cNvSpPr>
          <p:nvPr>
            <p:ph type="dt" sz="half" idx="10"/>
          </p:nvPr>
        </p:nvSpPr>
        <p:spPr>
          <a:xfrm>
            <a:off x="8701088" y="6342063"/>
            <a:ext cx="3368675" cy="534987"/>
          </a:xfrm>
        </p:spPr>
        <p:txBody>
          <a:bodyPr/>
          <a:lstStyle>
            <a:lvl1pPr>
              <a:defRPr/>
            </a:lvl1pPr>
          </a:lstStyle>
          <a:p>
            <a:pPr>
              <a:defRPr/>
            </a:pPr>
            <a:fld id="{53E68BEA-8658-4C60-90E8-4672BEC24039}" type="datetimeFigureOut">
              <a:rPr lang="en-US"/>
              <a:pPr>
                <a:defRPr/>
              </a:pPr>
              <a:t>3/22/2022</a:t>
            </a:fld>
            <a:endParaRPr lang="en-US" dirty="0"/>
          </a:p>
        </p:txBody>
      </p:sp>
      <p:sp>
        <p:nvSpPr>
          <p:cNvPr id="6" name="Footer Placeholder 4"/>
          <p:cNvSpPr>
            <a:spLocks noGrp="1"/>
          </p:cNvSpPr>
          <p:nvPr>
            <p:ph type="ftr" sz="quarter" idx="11"/>
          </p:nvPr>
        </p:nvSpPr>
        <p:spPr>
          <a:xfrm>
            <a:off x="1341438" y="6342063"/>
            <a:ext cx="7158037" cy="534987"/>
          </a:xfr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885238" y="2098675"/>
            <a:ext cx="3184525" cy="534988"/>
          </a:xfrm>
        </p:spPr>
        <p:txBody>
          <a:bodyPr/>
          <a:lstStyle>
            <a:lvl1pPr>
              <a:defRPr/>
            </a:lvl1pPr>
          </a:lstStyle>
          <a:p>
            <a:pPr>
              <a:defRPr/>
            </a:pPr>
            <a:fld id="{D45DE1F8-162F-4A00-AA89-AC5B2A29736C}" type="slidenum">
              <a:rPr lang="en-US"/>
              <a:pPr>
                <a:defRPr/>
              </a:pPr>
              <a:t>‹#›</a:t>
            </a:fld>
            <a:endParaRPr lang="en-US" dirty="0"/>
          </a:p>
        </p:txBody>
      </p:sp>
    </p:spTree>
    <p:extLst>
      <p:ext uri="{BB962C8B-B14F-4D97-AF65-F5344CB8AC3E}">
        <p14:creationId xmlns:p14="http://schemas.microsoft.com/office/powerpoint/2010/main" val="288222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1721" y="6889463"/>
            <a:ext cx="11669507" cy="1201721"/>
          </a:xfrm>
        </p:spPr>
        <p:txBody>
          <a:bodyPr anchor="b"/>
          <a:lstStyle>
            <a:lvl1pPr algn="l">
              <a:defRPr sz="4693"/>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71721" y="1432985"/>
            <a:ext cx="11660381" cy="4996892"/>
          </a:xfrm>
        </p:spPr>
        <p:txBody>
          <a:bodyPr rtlCol="0">
            <a:normAutofit/>
          </a:bodyPr>
          <a:lstStyle>
            <a:lvl1pPr marL="0" indent="0">
              <a:buNone/>
              <a:defRPr sz="4693"/>
            </a:lvl1pPr>
            <a:lvl2pPr marL="670575" indent="0">
              <a:buNone/>
              <a:defRPr sz="4107"/>
            </a:lvl2pPr>
            <a:lvl3pPr marL="1341150" indent="0">
              <a:buNone/>
              <a:defRPr sz="3520"/>
            </a:lvl3pPr>
            <a:lvl4pPr marL="2011726" indent="0">
              <a:buNone/>
              <a:defRPr sz="2933"/>
            </a:lvl4pPr>
            <a:lvl5pPr marL="2682301" indent="0">
              <a:buNone/>
              <a:defRPr sz="2933"/>
            </a:lvl5pPr>
            <a:lvl6pPr marL="3352876" indent="0">
              <a:buNone/>
              <a:defRPr sz="2933"/>
            </a:lvl6pPr>
            <a:lvl7pPr marL="4023451" indent="0">
              <a:buNone/>
              <a:defRPr sz="2933"/>
            </a:lvl7pPr>
            <a:lvl8pPr marL="4694027" indent="0">
              <a:buNone/>
              <a:defRPr sz="2933"/>
            </a:lvl8pPr>
            <a:lvl9pPr marL="5364602" indent="0">
              <a:buNone/>
              <a:defRPr sz="2933"/>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71728" y="8091183"/>
            <a:ext cx="11667744" cy="1095489"/>
          </a:xfrm>
        </p:spPr>
        <p:txBody>
          <a:bodyPr/>
          <a:lstStyle>
            <a:lvl1pPr marL="0" indent="0" algn="l">
              <a:buNone/>
              <a:defRPr sz="2347"/>
            </a:lvl1pPr>
            <a:lvl2pPr marL="670575" indent="0">
              <a:buNone/>
              <a:defRPr sz="2053"/>
            </a:lvl2pPr>
            <a:lvl3pPr marL="1341150" indent="0">
              <a:buNone/>
              <a:defRPr sz="1760"/>
            </a:lvl3pPr>
            <a:lvl4pPr marL="2011726" indent="0">
              <a:buNone/>
              <a:defRPr sz="1467"/>
            </a:lvl4pPr>
            <a:lvl5pPr marL="2682301" indent="0">
              <a:buNone/>
              <a:defRPr sz="1467"/>
            </a:lvl5pPr>
            <a:lvl6pPr marL="3352876" indent="0">
              <a:buNone/>
              <a:defRPr sz="1467"/>
            </a:lvl6pPr>
            <a:lvl7pPr marL="4023451" indent="0">
              <a:buNone/>
              <a:defRPr sz="1467"/>
            </a:lvl7pPr>
            <a:lvl8pPr marL="4694027" indent="0">
              <a:buNone/>
              <a:defRPr sz="1467"/>
            </a:lvl8pPr>
            <a:lvl9pPr marL="5364602" indent="0">
              <a:buNone/>
              <a:defRPr sz="1467"/>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4D77703-A8CB-47F3-86A1-01ACC4DB489E}" type="datetimeFigureOut">
              <a:rPr lang="en-US"/>
              <a:pPr>
                <a:defRPr/>
              </a:pPr>
              <a:t>3/22/2022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E6E5F07-3DA3-4FA7-9266-ED493C64BD36}" type="slidenum">
              <a:rPr lang="en-US"/>
              <a:pPr>
                <a:defRPr/>
              </a:pPr>
              <a:t>‹#›</a:t>
            </a:fld>
            <a:endParaRPr lang="en-US" dirty="0"/>
          </a:p>
        </p:txBody>
      </p:sp>
    </p:spTree>
    <p:extLst>
      <p:ext uri="{BB962C8B-B14F-4D97-AF65-F5344CB8AC3E}">
        <p14:creationId xmlns:p14="http://schemas.microsoft.com/office/powerpoint/2010/main" val="130445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5" name="Picture 7" descr="C0-HD-BT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7327900"/>
            <a:ext cx="13411200" cy="273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71728" y="1105182"/>
            <a:ext cx="11667744" cy="4110285"/>
          </a:xfrm>
        </p:spPr>
        <p:txBody>
          <a:bodyPr/>
          <a:lstStyle>
            <a:lvl1pPr algn="l">
              <a:defRPr sz="4693"/>
            </a:lvl1pPr>
          </a:lstStyle>
          <a:p>
            <a:r>
              <a:rPr lang="en-US" smtClean="0"/>
              <a:t>Click to edit Master title style</a:t>
            </a:r>
            <a:endParaRPr lang="en-US" dirty="0"/>
          </a:p>
        </p:txBody>
      </p:sp>
      <p:sp>
        <p:nvSpPr>
          <p:cNvPr id="4" name="Text Placeholder 3"/>
          <p:cNvSpPr>
            <a:spLocks noGrp="1"/>
          </p:cNvSpPr>
          <p:nvPr>
            <p:ph type="body" sz="half" idx="2"/>
          </p:nvPr>
        </p:nvSpPr>
        <p:spPr>
          <a:xfrm>
            <a:off x="1005840" y="5352063"/>
            <a:ext cx="11399520" cy="1951916"/>
          </a:xfrm>
        </p:spPr>
        <p:txBody>
          <a:bodyPr anchor="ctr"/>
          <a:lstStyle>
            <a:lvl1pPr marL="0" indent="0">
              <a:buNone/>
              <a:defRPr sz="2347"/>
            </a:lvl1pPr>
            <a:lvl2pPr marL="670575" indent="0">
              <a:buNone/>
              <a:defRPr sz="2053"/>
            </a:lvl2pPr>
            <a:lvl3pPr marL="1341150" indent="0">
              <a:buNone/>
              <a:defRPr sz="1760"/>
            </a:lvl3pPr>
            <a:lvl4pPr marL="2011726" indent="0">
              <a:buNone/>
              <a:defRPr sz="1467"/>
            </a:lvl4pPr>
            <a:lvl5pPr marL="2682301" indent="0">
              <a:buNone/>
              <a:defRPr sz="1467"/>
            </a:lvl5pPr>
            <a:lvl6pPr marL="3352876" indent="0">
              <a:buNone/>
              <a:defRPr sz="1467"/>
            </a:lvl6pPr>
            <a:lvl7pPr marL="4023451" indent="0">
              <a:buNone/>
              <a:defRPr sz="1467"/>
            </a:lvl7pPr>
            <a:lvl8pPr marL="4694027" indent="0">
              <a:buNone/>
              <a:defRPr sz="1467"/>
            </a:lvl8pPr>
            <a:lvl9pPr marL="5364602" indent="0">
              <a:buNone/>
              <a:defRPr sz="1467"/>
            </a:lvl9pPr>
          </a:lstStyle>
          <a:p>
            <a:pPr lvl="0"/>
            <a:r>
              <a:rPr lang="en-US" smtClean="0"/>
              <a:t>Click to edit Master text styles</a:t>
            </a:r>
          </a:p>
        </p:txBody>
      </p:sp>
      <p:sp>
        <p:nvSpPr>
          <p:cNvPr id="6" name="Date Placeholder 4"/>
          <p:cNvSpPr>
            <a:spLocks noGrp="1"/>
          </p:cNvSpPr>
          <p:nvPr>
            <p:ph type="dt" sz="half" idx="10"/>
          </p:nvPr>
        </p:nvSpPr>
        <p:spPr>
          <a:xfrm>
            <a:off x="8158163" y="558800"/>
            <a:ext cx="3201987" cy="534988"/>
          </a:xfrm>
        </p:spPr>
        <p:txBody>
          <a:bodyPr/>
          <a:lstStyle>
            <a:lvl1pPr algn="r">
              <a:defRPr/>
            </a:lvl1pPr>
          </a:lstStyle>
          <a:p>
            <a:pPr>
              <a:defRPr/>
            </a:pPr>
            <a:fld id="{95D0E9F7-06C2-4BEE-AB43-81F75ADE88D5}" type="datetimeFigureOut">
              <a:rPr lang="en-US"/>
              <a:pPr>
                <a:defRPr/>
              </a:pPr>
              <a:t>3/22/2022</a:t>
            </a:fld>
            <a:endParaRPr lang="en-US" dirty="0"/>
          </a:p>
        </p:txBody>
      </p:sp>
      <p:sp>
        <p:nvSpPr>
          <p:cNvPr id="7" name="Footer Placeholder 5"/>
          <p:cNvSpPr>
            <a:spLocks noGrp="1"/>
          </p:cNvSpPr>
          <p:nvPr>
            <p:ph type="ftr" sz="quarter" idx="11"/>
          </p:nvPr>
        </p:nvSpPr>
        <p:spPr>
          <a:xfrm>
            <a:off x="871538" y="558800"/>
            <a:ext cx="7085012" cy="534988"/>
          </a:xfrm>
        </p:spPr>
        <p:txBody>
          <a:bodyPr/>
          <a:lstStyle>
            <a:lvl1pPr>
              <a:defRPr/>
            </a:lvl1pPr>
          </a:lstStyle>
          <a:p>
            <a:pPr>
              <a:defRPr/>
            </a:pPr>
            <a:endParaRPr lang="en-US"/>
          </a:p>
        </p:txBody>
      </p:sp>
      <p:sp>
        <p:nvSpPr>
          <p:cNvPr id="8" name="Slide Number Placeholder 6"/>
          <p:cNvSpPr>
            <a:spLocks noGrp="1"/>
          </p:cNvSpPr>
          <p:nvPr>
            <p:ph type="sldNum" sz="quarter" idx="12"/>
          </p:nvPr>
        </p:nvSpPr>
        <p:spPr>
          <a:xfrm>
            <a:off x="11560175" y="558800"/>
            <a:ext cx="979488" cy="534988"/>
          </a:xfrm>
        </p:spPr>
        <p:txBody>
          <a:bodyPr/>
          <a:lstStyle>
            <a:lvl1pPr>
              <a:defRPr/>
            </a:lvl1pPr>
          </a:lstStyle>
          <a:p>
            <a:pPr>
              <a:defRPr/>
            </a:pPr>
            <a:fld id="{F1ABC4E6-6E8B-4476-B821-B5FBD74B0660}" type="slidenum">
              <a:rPr lang="en-US"/>
              <a:pPr>
                <a:defRPr/>
              </a:pPr>
              <a:t>‹#›</a:t>
            </a:fld>
            <a:endParaRPr lang="en-US" dirty="0"/>
          </a:p>
        </p:txBody>
      </p:sp>
    </p:spTree>
    <p:extLst>
      <p:ext uri="{BB962C8B-B14F-4D97-AF65-F5344CB8AC3E}">
        <p14:creationId xmlns:p14="http://schemas.microsoft.com/office/powerpoint/2010/main" val="162919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5" name="Picture 7" descr="C0-HD-BT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7327900"/>
            <a:ext cx="13411200" cy="273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339725" y="1184275"/>
            <a:ext cx="669925" cy="858838"/>
          </a:xfrm>
          <a:prstGeom prst="rect">
            <a:avLst/>
          </a:prstGeom>
        </p:spPr>
        <p:txBody>
          <a:bodyPr lIns="134112" tIns="67056" rIns="134112" bIns="67056"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defRPr/>
            </a:pPr>
            <a:r>
              <a:rPr lang="en-US" sz="11734" dirty="0">
                <a:effectLst/>
              </a:rPr>
              <a:t>“</a:t>
            </a:r>
          </a:p>
        </p:txBody>
      </p:sp>
      <p:sp>
        <p:nvSpPr>
          <p:cNvPr id="7" name="TextBox 6"/>
          <p:cNvSpPr txBox="1"/>
          <p:nvPr/>
        </p:nvSpPr>
        <p:spPr>
          <a:xfrm>
            <a:off x="11949113" y="4430713"/>
            <a:ext cx="669925" cy="858837"/>
          </a:xfrm>
          <a:prstGeom prst="rect">
            <a:avLst/>
          </a:prstGeom>
        </p:spPr>
        <p:txBody>
          <a:bodyPr lIns="134112" tIns="67056" rIns="134112" bIns="67056"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defRPr/>
            </a:pPr>
            <a:r>
              <a:rPr lang="en-US" sz="11734" dirty="0">
                <a:effectLst/>
              </a:rPr>
              <a:t>”</a:t>
            </a:r>
          </a:p>
        </p:txBody>
      </p:sp>
      <p:sp>
        <p:nvSpPr>
          <p:cNvPr id="2" name="Title 1"/>
          <p:cNvSpPr>
            <a:spLocks noGrp="1"/>
          </p:cNvSpPr>
          <p:nvPr>
            <p:ph type="title"/>
          </p:nvPr>
        </p:nvSpPr>
        <p:spPr>
          <a:xfrm>
            <a:off x="1126915" y="1105183"/>
            <a:ext cx="11166687" cy="4042477"/>
          </a:xfrm>
        </p:spPr>
        <p:txBody>
          <a:bodyPr/>
          <a:lstStyle>
            <a:lvl1pPr algn="l">
              <a:defRPr sz="4693"/>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34252" y="5147660"/>
            <a:ext cx="10552010" cy="651850"/>
          </a:xfrm>
        </p:spPr>
        <p:txBody>
          <a:bodyPr/>
          <a:lstStyle>
            <a:lvl1pPr marL="0" indent="0">
              <a:buNone/>
              <a:defRPr sz="2053"/>
            </a:lvl1pPr>
            <a:lvl2pPr marL="670575" indent="0">
              <a:buNone/>
              <a:defRPr sz="2053"/>
            </a:lvl2pPr>
            <a:lvl3pPr marL="1341150" indent="0">
              <a:buNone/>
              <a:defRPr sz="1760"/>
            </a:lvl3pPr>
            <a:lvl4pPr marL="2011726" indent="0">
              <a:buNone/>
              <a:defRPr sz="1467"/>
            </a:lvl4pPr>
            <a:lvl5pPr marL="2682301" indent="0">
              <a:buNone/>
              <a:defRPr sz="1467"/>
            </a:lvl5pPr>
            <a:lvl6pPr marL="3352876" indent="0">
              <a:buNone/>
              <a:defRPr sz="1467"/>
            </a:lvl6pPr>
            <a:lvl7pPr marL="4023451" indent="0">
              <a:buNone/>
              <a:defRPr sz="1467"/>
            </a:lvl7pPr>
            <a:lvl8pPr marL="4694027" indent="0">
              <a:buNone/>
              <a:defRPr sz="1467"/>
            </a:lvl8pPr>
            <a:lvl9pPr marL="5364602" indent="0">
              <a:buNone/>
              <a:defRPr sz="1467"/>
            </a:lvl9pPr>
          </a:lstStyle>
          <a:p>
            <a:pPr lvl="0"/>
            <a:r>
              <a:rPr lang="en-US" smtClean="0"/>
              <a:t>Click to edit Master text styles</a:t>
            </a:r>
          </a:p>
        </p:txBody>
      </p:sp>
      <p:sp>
        <p:nvSpPr>
          <p:cNvPr id="4" name="Text Placeholder 3"/>
          <p:cNvSpPr>
            <a:spLocks noGrp="1"/>
          </p:cNvSpPr>
          <p:nvPr>
            <p:ph type="body" sz="half" idx="2"/>
          </p:nvPr>
        </p:nvSpPr>
        <p:spPr>
          <a:xfrm>
            <a:off x="1005840" y="6122743"/>
            <a:ext cx="11408836" cy="1204522"/>
          </a:xfrm>
        </p:spPr>
        <p:txBody>
          <a:bodyPr anchor="ctr"/>
          <a:lstStyle>
            <a:lvl1pPr marL="0" indent="0">
              <a:buNone/>
              <a:defRPr sz="2347"/>
            </a:lvl1pPr>
            <a:lvl2pPr marL="670575" indent="0">
              <a:buNone/>
              <a:defRPr sz="2053"/>
            </a:lvl2pPr>
            <a:lvl3pPr marL="1341150" indent="0">
              <a:buNone/>
              <a:defRPr sz="1760"/>
            </a:lvl3pPr>
            <a:lvl4pPr marL="2011726" indent="0">
              <a:buNone/>
              <a:defRPr sz="1467"/>
            </a:lvl4pPr>
            <a:lvl5pPr marL="2682301" indent="0">
              <a:buNone/>
              <a:defRPr sz="1467"/>
            </a:lvl5pPr>
            <a:lvl6pPr marL="3352876" indent="0">
              <a:buNone/>
              <a:defRPr sz="1467"/>
            </a:lvl6pPr>
            <a:lvl7pPr marL="4023451" indent="0">
              <a:buNone/>
              <a:defRPr sz="1467"/>
            </a:lvl7pPr>
            <a:lvl8pPr marL="4694027" indent="0">
              <a:buNone/>
              <a:defRPr sz="1467"/>
            </a:lvl8pPr>
            <a:lvl9pPr marL="5364602" indent="0">
              <a:buNone/>
              <a:defRPr sz="1467"/>
            </a:lvl9pPr>
          </a:lstStyle>
          <a:p>
            <a:pPr lvl="0"/>
            <a:r>
              <a:rPr lang="en-US" smtClean="0"/>
              <a:t>Click to edit Master text styles</a:t>
            </a:r>
          </a:p>
        </p:txBody>
      </p:sp>
      <p:sp>
        <p:nvSpPr>
          <p:cNvPr id="8" name="Date Placeholder 4"/>
          <p:cNvSpPr>
            <a:spLocks noGrp="1"/>
          </p:cNvSpPr>
          <p:nvPr>
            <p:ph type="dt" sz="half" idx="14"/>
          </p:nvPr>
        </p:nvSpPr>
        <p:spPr>
          <a:xfrm>
            <a:off x="8158163" y="558800"/>
            <a:ext cx="3201987" cy="534988"/>
          </a:xfrm>
        </p:spPr>
        <p:txBody>
          <a:bodyPr/>
          <a:lstStyle>
            <a:lvl1pPr algn="r">
              <a:defRPr/>
            </a:lvl1pPr>
          </a:lstStyle>
          <a:p>
            <a:pPr>
              <a:defRPr/>
            </a:pPr>
            <a:fld id="{D7B3AFC9-3E06-4CE9-96EB-8BDCA8D1DD0E}" type="datetimeFigureOut">
              <a:rPr lang="en-US"/>
              <a:pPr>
                <a:defRPr/>
              </a:pPr>
              <a:t>3/22/2022</a:t>
            </a:fld>
            <a:endParaRPr lang="en-US" dirty="0"/>
          </a:p>
        </p:txBody>
      </p:sp>
      <p:sp>
        <p:nvSpPr>
          <p:cNvPr id="9" name="Footer Placeholder 5"/>
          <p:cNvSpPr>
            <a:spLocks noGrp="1"/>
          </p:cNvSpPr>
          <p:nvPr>
            <p:ph type="ftr" sz="quarter" idx="15"/>
          </p:nvPr>
        </p:nvSpPr>
        <p:spPr>
          <a:xfrm>
            <a:off x="871538" y="557213"/>
            <a:ext cx="7085012" cy="534987"/>
          </a:xfrm>
        </p:spPr>
        <p:txBody>
          <a:bodyPr/>
          <a:lstStyle>
            <a:lvl1pPr>
              <a:defRPr/>
            </a:lvl1pPr>
          </a:lstStyle>
          <a:p>
            <a:pPr>
              <a:defRPr/>
            </a:pPr>
            <a:endParaRPr lang="en-US"/>
          </a:p>
        </p:txBody>
      </p:sp>
      <p:sp>
        <p:nvSpPr>
          <p:cNvPr id="10" name="Slide Number Placeholder 6"/>
          <p:cNvSpPr>
            <a:spLocks noGrp="1"/>
          </p:cNvSpPr>
          <p:nvPr>
            <p:ph type="sldNum" sz="quarter" idx="16"/>
          </p:nvPr>
        </p:nvSpPr>
        <p:spPr>
          <a:xfrm>
            <a:off x="11560175" y="558800"/>
            <a:ext cx="979488" cy="534988"/>
          </a:xfrm>
        </p:spPr>
        <p:txBody>
          <a:bodyPr/>
          <a:lstStyle>
            <a:lvl1pPr>
              <a:defRPr/>
            </a:lvl1pPr>
          </a:lstStyle>
          <a:p>
            <a:pPr>
              <a:defRPr/>
            </a:pPr>
            <a:fld id="{9E917BF0-02D0-4FC4-BE37-A42839E7EE11}" type="slidenum">
              <a:rPr lang="en-US"/>
              <a:pPr>
                <a:defRPr/>
              </a:pPr>
              <a:t>‹#›</a:t>
            </a:fld>
            <a:endParaRPr lang="en-US" dirty="0"/>
          </a:p>
        </p:txBody>
      </p:sp>
    </p:spTree>
    <p:extLst>
      <p:ext uri="{BB962C8B-B14F-4D97-AF65-F5344CB8AC3E}">
        <p14:creationId xmlns:p14="http://schemas.microsoft.com/office/powerpoint/2010/main" val="3623234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5" name="Picture 7" descr="C0-HD-BT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7327900"/>
            <a:ext cx="13411200" cy="273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005840" y="1649564"/>
            <a:ext cx="11403014" cy="3684025"/>
          </a:xfrm>
        </p:spPr>
        <p:txBody>
          <a:bodyPr anchor="b"/>
          <a:lstStyle>
            <a:lvl1pPr algn="l">
              <a:defRPr sz="4693"/>
            </a:lvl1pPr>
          </a:lstStyle>
          <a:p>
            <a:r>
              <a:rPr lang="en-US" smtClean="0"/>
              <a:t>Click to edit Master title style</a:t>
            </a:r>
            <a:endParaRPr lang="en-US" dirty="0"/>
          </a:p>
        </p:txBody>
      </p:sp>
      <p:sp>
        <p:nvSpPr>
          <p:cNvPr id="4" name="Text Placeholder 3"/>
          <p:cNvSpPr>
            <a:spLocks noGrp="1"/>
          </p:cNvSpPr>
          <p:nvPr>
            <p:ph type="body" sz="half" idx="2"/>
          </p:nvPr>
        </p:nvSpPr>
        <p:spPr>
          <a:xfrm>
            <a:off x="1005828" y="5350864"/>
            <a:ext cx="11401292" cy="1466498"/>
          </a:xfrm>
        </p:spPr>
        <p:txBody>
          <a:bodyPr/>
          <a:lstStyle>
            <a:lvl1pPr marL="0" indent="0">
              <a:buNone/>
              <a:defRPr sz="2347"/>
            </a:lvl1pPr>
            <a:lvl2pPr marL="670575" indent="0">
              <a:buNone/>
              <a:defRPr sz="2053"/>
            </a:lvl2pPr>
            <a:lvl3pPr marL="1341150" indent="0">
              <a:buNone/>
              <a:defRPr sz="1760"/>
            </a:lvl3pPr>
            <a:lvl4pPr marL="2011726" indent="0">
              <a:buNone/>
              <a:defRPr sz="1467"/>
            </a:lvl4pPr>
            <a:lvl5pPr marL="2682301" indent="0">
              <a:buNone/>
              <a:defRPr sz="1467"/>
            </a:lvl5pPr>
            <a:lvl6pPr marL="3352876" indent="0">
              <a:buNone/>
              <a:defRPr sz="1467"/>
            </a:lvl6pPr>
            <a:lvl7pPr marL="4023451" indent="0">
              <a:buNone/>
              <a:defRPr sz="1467"/>
            </a:lvl7pPr>
            <a:lvl8pPr marL="4694027" indent="0">
              <a:buNone/>
              <a:defRPr sz="1467"/>
            </a:lvl8pPr>
            <a:lvl9pPr marL="5364602" indent="0">
              <a:buNone/>
              <a:defRPr sz="1467"/>
            </a:lvl9pPr>
          </a:lstStyle>
          <a:p>
            <a:pPr lvl="0"/>
            <a:r>
              <a:rPr lang="en-US" smtClean="0"/>
              <a:t>Click to edit Master text styles</a:t>
            </a:r>
          </a:p>
        </p:txBody>
      </p:sp>
      <p:sp>
        <p:nvSpPr>
          <p:cNvPr id="6" name="Date Placeholder 4"/>
          <p:cNvSpPr>
            <a:spLocks noGrp="1"/>
          </p:cNvSpPr>
          <p:nvPr>
            <p:ph type="dt" sz="half" idx="10"/>
          </p:nvPr>
        </p:nvSpPr>
        <p:spPr>
          <a:xfrm>
            <a:off x="8158163" y="555625"/>
            <a:ext cx="3201987" cy="534988"/>
          </a:xfrm>
        </p:spPr>
        <p:txBody>
          <a:bodyPr/>
          <a:lstStyle>
            <a:lvl1pPr algn="r">
              <a:defRPr/>
            </a:lvl1pPr>
          </a:lstStyle>
          <a:p>
            <a:pPr>
              <a:defRPr/>
            </a:pPr>
            <a:fld id="{CC956223-6A0B-4152-8BF8-32B200CC0DE1}" type="datetimeFigureOut">
              <a:rPr lang="en-US"/>
              <a:pPr>
                <a:defRPr/>
              </a:pPr>
              <a:t>3/22/2022</a:t>
            </a:fld>
            <a:endParaRPr lang="en-US" dirty="0"/>
          </a:p>
        </p:txBody>
      </p:sp>
      <p:sp>
        <p:nvSpPr>
          <p:cNvPr id="7" name="Footer Placeholder 5"/>
          <p:cNvSpPr>
            <a:spLocks noGrp="1"/>
          </p:cNvSpPr>
          <p:nvPr>
            <p:ph type="ftr" sz="quarter" idx="11"/>
          </p:nvPr>
        </p:nvSpPr>
        <p:spPr>
          <a:xfrm>
            <a:off x="871538" y="555625"/>
            <a:ext cx="7085012" cy="534988"/>
          </a:xfrm>
        </p:spPr>
        <p:txBody>
          <a:bodyPr/>
          <a:lstStyle>
            <a:lvl1pPr>
              <a:defRPr/>
            </a:lvl1pPr>
          </a:lstStyle>
          <a:p>
            <a:pPr>
              <a:defRPr/>
            </a:pPr>
            <a:endParaRPr lang="en-US"/>
          </a:p>
        </p:txBody>
      </p:sp>
      <p:sp>
        <p:nvSpPr>
          <p:cNvPr id="8" name="Slide Number Placeholder 6"/>
          <p:cNvSpPr>
            <a:spLocks noGrp="1"/>
          </p:cNvSpPr>
          <p:nvPr>
            <p:ph type="sldNum" sz="quarter" idx="12"/>
          </p:nvPr>
        </p:nvSpPr>
        <p:spPr>
          <a:xfrm>
            <a:off x="11560175" y="558800"/>
            <a:ext cx="979488" cy="534988"/>
          </a:xfrm>
        </p:spPr>
        <p:txBody>
          <a:bodyPr/>
          <a:lstStyle>
            <a:lvl1pPr>
              <a:defRPr/>
            </a:lvl1pPr>
          </a:lstStyle>
          <a:p>
            <a:pPr>
              <a:defRPr/>
            </a:pPr>
            <a:fld id="{0F46A124-6F3F-45B0-908E-917BD7BB9D92}" type="slidenum">
              <a:rPr lang="en-US"/>
              <a:pPr>
                <a:defRPr/>
              </a:pPr>
              <a:t>‹#›</a:t>
            </a:fld>
            <a:endParaRPr lang="en-US" dirty="0"/>
          </a:p>
        </p:txBody>
      </p:sp>
    </p:spTree>
    <p:extLst>
      <p:ext uri="{BB962C8B-B14F-4D97-AF65-F5344CB8AC3E}">
        <p14:creationId xmlns:p14="http://schemas.microsoft.com/office/powerpoint/2010/main" val="2268213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3185162" y="1117601"/>
            <a:ext cx="9354311" cy="19123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871729" y="3229717"/>
            <a:ext cx="3755136" cy="905403"/>
          </a:xfrm>
        </p:spPr>
        <p:txBody>
          <a:bodyPr anchor="b">
            <a:noAutofit/>
          </a:bodyPr>
          <a:lstStyle>
            <a:lvl1pPr marL="0" indent="0">
              <a:buNone/>
              <a:defRPr sz="3520" b="0">
                <a:solidFill>
                  <a:schemeClr val="tx1"/>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8" name="Text Placeholder 3"/>
          <p:cNvSpPr>
            <a:spLocks noGrp="1"/>
          </p:cNvSpPr>
          <p:nvPr>
            <p:ph type="body" sz="half" idx="15"/>
          </p:nvPr>
        </p:nvSpPr>
        <p:spPr>
          <a:xfrm>
            <a:off x="871728" y="4260028"/>
            <a:ext cx="3755136" cy="4926649"/>
          </a:xfrm>
        </p:spPr>
        <p:txBody>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9" name="Text Placeholder 4"/>
          <p:cNvSpPr>
            <a:spLocks noGrp="1"/>
          </p:cNvSpPr>
          <p:nvPr>
            <p:ph type="body" sz="quarter" idx="3"/>
          </p:nvPr>
        </p:nvSpPr>
        <p:spPr>
          <a:xfrm>
            <a:off x="4843281" y="3228621"/>
            <a:ext cx="3755136" cy="918917"/>
          </a:xfrm>
        </p:spPr>
        <p:txBody>
          <a:bodyPr anchor="b">
            <a:noAutofit/>
          </a:bodyPr>
          <a:lstStyle>
            <a:lvl1pPr marL="0" indent="0">
              <a:buNone/>
              <a:defRPr sz="3520" b="0">
                <a:solidFill>
                  <a:schemeClr val="tx1"/>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10" name="Text Placeholder 3"/>
          <p:cNvSpPr>
            <a:spLocks noGrp="1"/>
          </p:cNvSpPr>
          <p:nvPr>
            <p:ph type="body" sz="half" idx="16"/>
          </p:nvPr>
        </p:nvSpPr>
        <p:spPr>
          <a:xfrm>
            <a:off x="4841145" y="4259300"/>
            <a:ext cx="3755136" cy="4927372"/>
          </a:xfrm>
        </p:spPr>
        <p:txBody>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11" name="Text Placeholder 4"/>
          <p:cNvSpPr>
            <a:spLocks noGrp="1"/>
          </p:cNvSpPr>
          <p:nvPr>
            <p:ph type="body" sz="quarter" idx="13"/>
          </p:nvPr>
        </p:nvSpPr>
        <p:spPr>
          <a:xfrm>
            <a:off x="8784335" y="3216203"/>
            <a:ext cx="3755136" cy="918917"/>
          </a:xfrm>
        </p:spPr>
        <p:txBody>
          <a:bodyPr anchor="b">
            <a:noAutofit/>
          </a:bodyPr>
          <a:lstStyle>
            <a:lvl1pPr marL="0" indent="0">
              <a:buNone/>
              <a:defRPr sz="3520" b="0">
                <a:solidFill>
                  <a:schemeClr val="tx1"/>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12" name="Text Placeholder 3"/>
          <p:cNvSpPr>
            <a:spLocks noGrp="1"/>
          </p:cNvSpPr>
          <p:nvPr>
            <p:ph type="body" sz="half" idx="17"/>
          </p:nvPr>
        </p:nvSpPr>
        <p:spPr>
          <a:xfrm>
            <a:off x="8784336" y="4260028"/>
            <a:ext cx="3755136" cy="4926649"/>
          </a:xfrm>
        </p:spPr>
        <p:txBody>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13" name="Date Placeholder 3"/>
          <p:cNvSpPr>
            <a:spLocks noGrp="1"/>
          </p:cNvSpPr>
          <p:nvPr>
            <p:ph type="dt" sz="half" idx="18"/>
          </p:nvPr>
        </p:nvSpPr>
        <p:spPr/>
        <p:txBody>
          <a:bodyPr/>
          <a:lstStyle>
            <a:lvl1pPr>
              <a:defRPr/>
            </a:lvl1pPr>
          </a:lstStyle>
          <a:p>
            <a:pPr>
              <a:defRPr/>
            </a:pPr>
            <a:fld id="{45D2E9C7-8ABD-44E6-B926-EA509C8BEF3B}" type="datetimeFigureOut">
              <a:rPr lang="en-US"/>
              <a:pPr>
                <a:defRPr/>
              </a:pPr>
              <a:t>3/22/2022</a:t>
            </a:fld>
            <a:endParaRPr lang="en-US" dirty="0"/>
          </a:p>
        </p:txBody>
      </p:sp>
      <p:sp>
        <p:nvSpPr>
          <p:cNvPr id="14" name="Footer Placeholder 4"/>
          <p:cNvSpPr>
            <a:spLocks noGrp="1"/>
          </p:cNvSpPr>
          <p:nvPr>
            <p:ph type="ftr" sz="quarter" idx="19"/>
          </p:nvPr>
        </p:nvSpPr>
        <p:spPr/>
        <p:txBody>
          <a:bodyPr/>
          <a:lstStyle>
            <a:lvl1pPr>
              <a:defRPr/>
            </a:lvl1pPr>
          </a:lstStyle>
          <a:p>
            <a:pPr>
              <a:defRPr/>
            </a:pPr>
            <a:endParaRPr lang="en-US"/>
          </a:p>
        </p:txBody>
      </p:sp>
      <p:sp>
        <p:nvSpPr>
          <p:cNvPr id="16" name="Slide Number Placeholder 5"/>
          <p:cNvSpPr>
            <a:spLocks noGrp="1"/>
          </p:cNvSpPr>
          <p:nvPr>
            <p:ph type="sldNum" sz="quarter" idx="20"/>
          </p:nvPr>
        </p:nvSpPr>
        <p:spPr/>
        <p:txBody>
          <a:bodyPr/>
          <a:lstStyle>
            <a:lvl1pPr>
              <a:defRPr/>
            </a:lvl1pPr>
          </a:lstStyle>
          <a:p>
            <a:pPr>
              <a:defRPr/>
            </a:pPr>
            <a:fld id="{DAFD2948-FEE1-4859-A35C-05E2D2A81EA7}" type="slidenum">
              <a:rPr lang="en-US"/>
              <a:pPr>
                <a:defRPr/>
              </a:pPr>
              <a:t>‹#›</a:t>
            </a:fld>
            <a:endParaRPr lang="en-US" dirty="0"/>
          </a:p>
        </p:txBody>
      </p:sp>
    </p:spTree>
    <p:extLst>
      <p:ext uri="{BB962C8B-B14F-4D97-AF65-F5344CB8AC3E}">
        <p14:creationId xmlns:p14="http://schemas.microsoft.com/office/powerpoint/2010/main" val="2961106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3185163" y="1117600"/>
            <a:ext cx="9360243" cy="189992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871728" y="6032899"/>
            <a:ext cx="3755136" cy="1001389"/>
          </a:xfrm>
        </p:spPr>
        <p:txBody>
          <a:bodyPr anchor="b">
            <a:noAutofit/>
          </a:bodyPr>
          <a:lstStyle>
            <a:lvl1pPr marL="0" indent="0">
              <a:buNone/>
              <a:defRPr sz="3520" b="0">
                <a:solidFill>
                  <a:schemeClr val="tx1"/>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20" name="Picture Placeholder 2"/>
          <p:cNvSpPr>
            <a:spLocks noGrp="1" noChangeAspect="1"/>
          </p:cNvSpPr>
          <p:nvPr>
            <p:ph type="pic" idx="15"/>
          </p:nvPr>
        </p:nvSpPr>
        <p:spPr>
          <a:xfrm>
            <a:off x="871728" y="3419856"/>
            <a:ext cx="3755136" cy="2210707"/>
          </a:xfrm>
          <a:prstGeom prst="roundRect">
            <a:avLst>
              <a:gd name="adj" fmla="val 0"/>
            </a:avLst>
          </a:prstGeom>
          <a:effectLst>
            <a:outerShdw blurRad="50800" dist="50800" dir="5400000" algn="tl" rotWithShape="0">
              <a:srgbClr val="000000">
                <a:alpha val="43000"/>
              </a:srgbClr>
            </a:outerShdw>
          </a:effectLst>
        </p:spPr>
        <p:txBody>
          <a:bodyPr rtlCol="0">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pPr lvl="0"/>
            <a:r>
              <a:rPr lang="en-US" noProof="0" smtClean="0"/>
              <a:t>Click icon to add picture</a:t>
            </a:r>
            <a:endParaRPr lang="en-US" noProof="0" dirty="0"/>
          </a:p>
        </p:txBody>
      </p:sp>
      <p:sp>
        <p:nvSpPr>
          <p:cNvPr id="21" name="Text Placeholder 3"/>
          <p:cNvSpPr>
            <a:spLocks noGrp="1"/>
          </p:cNvSpPr>
          <p:nvPr>
            <p:ph type="body" sz="half" idx="18"/>
          </p:nvPr>
        </p:nvSpPr>
        <p:spPr>
          <a:xfrm>
            <a:off x="871728" y="7034285"/>
            <a:ext cx="3755136" cy="2152388"/>
          </a:xfrm>
        </p:spPr>
        <p:txBody>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22" name="Text Placeholder 4"/>
          <p:cNvSpPr>
            <a:spLocks noGrp="1"/>
          </p:cNvSpPr>
          <p:nvPr>
            <p:ph type="body" sz="quarter" idx="3"/>
          </p:nvPr>
        </p:nvSpPr>
        <p:spPr>
          <a:xfrm>
            <a:off x="4828080" y="6032899"/>
            <a:ext cx="3755136" cy="1001389"/>
          </a:xfrm>
        </p:spPr>
        <p:txBody>
          <a:bodyPr anchor="b">
            <a:noAutofit/>
          </a:bodyPr>
          <a:lstStyle>
            <a:lvl1pPr marL="0" indent="0">
              <a:buNone/>
              <a:defRPr sz="3520" b="0">
                <a:solidFill>
                  <a:schemeClr val="tx1"/>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23" name="Picture Placeholder 2"/>
          <p:cNvSpPr>
            <a:spLocks noGrp="1" noChangeAspect="1"/>
          </p:cNvSpPr>
          <p:nvPr>
            <p:ph type="pic" idx="21"/>
          </p:nvPr>
        </p:nvSpPr>
        <p:spPr>
          <a:xfrm>
            <a:off x="4828079" y="3419856"/>
            <a:ext cx="3755136" cy="2214464"/>
          </a:xfrm>
          <a:prstGeom prst="roundRect">
            <a:avLst>
              <a:gd name="adj" fmla="val 0"/>
            </a:avLst>
          </a:prstGeom>
          <a:effectLst>
            <a:outerShdw blurRad="50800" dist="50800" dir="5400000" algn="tl" rotWithShape="0">
              <a:srgbClr val="000000">
                <a:alpha val="43000"/>
              </a:srgbClr>
            </a:outerShdw>
          </a:effectLst>
        </p:spPr>
        <p:txBody>
          <a:bodyPr rtlCol="0">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pPr lvl="0"/>
            <a:r>
              <a:rPr lang="en-US" noProof="0" smtClean="0"/>
              <a:t>Click icon to add picture</a:t>
            </a:r>
            <a:endParaRPr lang="en-US" noProof="0" dirty="0"/>
          </a:p>
        </p:txBody>
      </p:sp>
      <p:sp>
        <p:nvSpPr>
          <p:cNvPr id="24" name="Text Placeholder 3"/>
          <p:cNvSpPr>
            <a:spLocks noGrp="1"/>
          </p:cNvSpPr>
          <p:nvPr>
            <p:ph type="body" sz="half" idx="19"/>
          </p:nvPr>
        </p:nvSpPr>
        <p:spPr>
          <a:xfrm>
            <a:off x="4826592" y="7034283"/>
            <a:ext cx="3755136" cy="2152388"/>
          </a:xfrm>
        </p:spPr>
        <p:txBody>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25" name="Text Placeholder 4"/>
          <p:cNvSpPr>
            <a:spLocks noGrp="1"/>
          </p:cNvSpPr>
          <p:nvPr>
            <p:ph type="body" sz="quarter" idx="13"/>
          </p:nvPr>
        </p:nvSpPr>
        <p:spPr>
          <a:xfrm>
            <a:off x="8790269" y="6032899"/>
            <a:ext cx="3755136" cy="1001389"/>
          </a:xfrm>
        </p:spPr>
        <p:txBody>
          <a:bodyPr anchor="b">
            <a:noAutofit/>
          </a:bodyPr>
          <a:lstStyle>
            <a:lvl1pPr marL="0" indent="0">
              <a:buNone/>
              <a:defRPr sz="3520" b="0">
                <a:solidFill>
                  <a:schemeClr val="tx1"/>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26" name="Picture Placeholder 2"/>
          <p:cNvSpPr>
            <a:spLocks noGrp="1" noChangeAspect="1"/>
          </p:cNvSpPr>
          <p:nvPr>
            <p:ph type="pic" idx="22"/>
          </p:nvPr>
        </p:nvSpPr>
        <p:spPr>
          <a:xfrm>
            <a:off x="8790267" y="3419858"/>
            <a:ext cx="3755136" cy="2213081"/>
          </a:xfrm>
          <a:prstGeom prst="roundRect">
            <a:avLst>
              <a:gd name="adj" fmla="val 0"/>
            </a:avLst>
          </a:prstGeom>
          <a:effectLst>
            <a:outerShdw blurRad="50800" dist="50800" dir="5400000" algn="tl" rotWithShape="0">
              <a:srgbClr val="000000">
                <a:alpha val="43000"/>
              </a:srgbClr>
            </a:outerShdw>
          </a:effectLst>
        </p:spPr>
        <p:txBody>
          <a:bodyPr rtlCol="0">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pPr lvl="0"/>
            <a:r>
              <a:rPr lang="en-US" noProof="0" smtClean="0"/>
              <a:t>Click icon to add picture</a:t>
            </a:r>
            <a:endParaRPr lang="en-US" noProof="0" dirty="0"/>
          </a:p>
        </p:txBody>
      </p:sp>
      <p:sp>
        <p:nvSpPr>
          <p:cNvPr id="27" name="Text Placeholder 3"/>
          <p:cNvSpPr>
            <a:spLocks noGrp="1"/>
          </p:cNvSpPr>
          <p:nvPr>
            <p:ph type="body" sz="half" idx="20"/>
          </p:nvPr>
        </p:nvSpPr>
        <p:spPr>
          <a:xfrm>
            <a:off x="8790132" y="7034281"/>
            <a:ext cx="3755136" cy="2152388"/>
          </a:xfrm>
        </p:spPr>
        <p:txBody>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12" name="Date Placeholder 3"/>
          <p:cNvSpPr>
            <a:spLocks noGrp="1"/>
          </p:cNvSpPr>
          <p:nvPr>
            <p:ph type="dt" sz="half" idx="23"/>
          </p:nvPr>
        </p:nvSpPr>
        <p:spPr/>
        <p:txBody>
          <a:bodyPr/>
          <a:lstStyle>
            <a:lvl1pPr>
              <a:defRPr/>
            </a:lvl1pPr>
          </a:lstStyle>
          <a:p>
            <a:pPr>
              <a:defRPr/>
            </a:pPr>
            <a:fld id="{C0A5BDA5-8D93-47CE-9C55-527813ACEAA1}" type="datetimeFigureOut">
              <a:rPr lang="en-US"/>
              <a:pPr>
                <a:defRPr/>
              </a:pPr>
              <a:t>3/22/2022</a:t>
            </a:fld>
            <a:endParaRPr lang="en-US" dirty="0"/>
          </a:p>
        </p:txBody>
      </p:sp>
      <p:sp>
        <p:nvSpPr>
          <p:cNvPr id="13" name="Footer Placeholder 4"/>
          <p:cNvSpPr>
            <a:spLocks noGrp="1"/>
          </p:cNvSpPr>
          <p:nvPr>
            <p:ph type="ftr" sz="quarter" idx="24"/>
          </p:nvPr>
        </p:nvSpPr>
        <p:spPr/>
        <p:txBody>
          <a:bodyPr/>
          <a:lstStyle>
            <a:lvl1pPr>
              <a:defRPr/>
            </a:lvl1pPr>
          </a:lstStyle>
          <a:p>
            <a:pPr>
              <a:defRPr/>
            </a:pPr>
            <a:endParaRPr lang="en-US"/>
          </a:p>
        </p:txBody>
      </p:sp>
      <p:sp>
        <p:nvSpPr>
          <p:cNvPr id="14" name="Slide Number Placeholder 5"/>
          <p:cNvSpPr>
            <a:spLocks noGrp="1"/>
          </p:cNvSpPr>
          <p:nvPr>
            <p:ph type="sldNum" sz="quarter" idx="25"/>
          </p:nvPr>
        </p:nvSpPr>
        <p:spPr/>
        <p:txBody>
          <a:bodyPr/>
          <a:lstStyle>
            <a:lvl1pPr>
              <a:defRPr/>
            </a:lvl1pPr>
          </a:lstStyle>
          <a:p>
            <a:pPr>
              <a:defRPr/>
            </a:pPr>
            <a:fld id="{A0D1A3EE-26CF-4420-B3CB-1925E05194E9}" type="slidenum">
              <a:rPr lang="en-US"/>
              <a:pPr>
                <a:defRPr/>
              </a:pPr>
              <a:t>‹#›</a:t>
            </a:fld>
            <a:endParaRPr lang="en-US" dirty="0"/>
          </a:p>
        </p:txBody>
      </p:sp>
    </p:spTree>
    <p:extLst>
      <p:ext uri="{BB962C8B-B14F-4D97-AF65-F5344CB8AC3E}">
        <p14:creationId xmlns:p14="http://schemas.microsoft.com/office/powerpoint/2010/main" val="14423040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71728" y="3218688"/>
            <a:ext cx="11667744" cy="596798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607232F5-AC9C-4EDB-AE21-F8E12F4B0312}" type="datetimeFigureOut">
              <a:rPr lang="en-US"/>
              <a:pPr>
                <a:defRPr/>
              </a:pPr>
              <a:t>3/22/2022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FFB810A-4A5E-44C8-8400-0FF7BCB36D2A}" type="slidenum">
              <a:rPr lang="en-US"/>
              <a:pPr>
                <a:defRPr/>
              </a:pPr>
              <a:t>‹#›</a:t>
            </a:fld>
            <a:endParaRPr lang="en-US" dirty="0"/>
          </a:p>
        </p:txBody>
      </p:sp>
    </p:spTree>
    <p:extLst>
      <p:ext uri="{BB962C8B-B14F-4D97-AF65-F5344CB8AC3E}">
        <p14:creationId xmlns:p14="http://schemas.microsoft.com/office/powerpoint/2010/main" val="22393340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4" name="Picture 7" descr="C0-HD-BT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7327900"/>
            <a:ext cx="13411200" cy="273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10276332" y="1095869"/>
            <a:ext cx="2263140" cy="6231390"/>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71729" y="1094318"/>
            <a:ext cx="9207785" cy="623294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a:xfrm>
            <a:off x="8158163" y="558800"/>
            <a:ext cx="3201987" cy="534988"/>
          </a:xfrm>
        </p:spPr>
        <p:txBody>
          <a:bodyPr/>
          <a:lstStyle>
            <a:lvl1pPr algn="r">
              <a:defRPr/>
            </a:lvl1pPr>
          </a:lstStyle>
          <a:p>
            <a:pPr>
              <a:defRPr/>
            </a:pPr>
            <a:fld id="{5B30ED2E-596C-447A-A6FD-ED53FE333D4A}" type="datetimeFigureOut">
              <a:rPr lang="en-US"/>
              <a:pPr>
                <a:defRPr/>
              </a:pPr>
              <a:t>3/22/2022</a:t>
            </a:fld>
            <a:endParaRPr lang="en-US" dirty="0"/>
          </a:p>
        </p:txBody>
      </p:sp>
      <p:sp>
        <p:nvSpPr>
          <p:cNvPr id="6" name="Footer Placeholder 4"/>
          <p:cNvSpPr>
            <a:spLocks noGrp="1"/>
          </p:cNvSpPr>
          <p:nvPr>
            <p:ph type="ftr" sz="quarter" idx="11"/>
          </p:nvPr>
        </p:nvSpPr>
        <p:spPr>
          <a:xfrm>
            <a:off x="871538" y="558800"/>
            <a:ext cx="7085012" cy="534988"/>
          </a:xfr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11560175" y="558800"/>
            <a:ext cx="979488" cy="534988"/>
          </a:xfrm>
        </p:spPr>
        <p:txBody>
          <a:bodyPr/>
          <a:lstStyle>
            <a:lvl1pPr>
              <a:defRPr/>
            </a:lvl1pPr>
          </a:lstStyle>
          <a:p>
            <a:pPr>
              <a:defRPr/>
            </a:pPr>
            <a:fld id="{B6CA87CD-2EBC-4906-A895-F9569ACD88FE}" type="slidenum">
              <a:rPr lang="en-US"/>
              <a:pPr>
                <a:defRPr/>
              </a:pPr>
              <a:t>‹#›</a:t>
            </a:fld>
            <a:endParaRPr lang="en-US" dirty="0"/>
          </a:p>
        </p:txBody>
      </p:sp>
    </p:spTree>
    <p:extLst>
      <p:ext uri="{BB962C8B-B14F-4D97-AF65-F5344CB8AC3E}">
        <p14:creationId xmlns:p14="http://schemas.microsoft.com/office/powerpoint/2010/main" val="3103040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F7EB69A-8D21-4E55-9435-3A7AE4190249}" type="datetimeFigureOut">
              <a:rPr lang="en-US"/>
              <a:pPr>
                <a:defRPr/>
              </a:pPr>
              <a:t>3/22/2022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69B07FB-BB7D-4F17-BB65-51CB0DC3D7CA}" type="slidenum">
              <a:rPr lang="en-US"/>
              <a:pPr>
                <a:defRPr/>
              </a:pPr>
              <a:t>‹#›</a:t>
            </a:fld>
            <a:endParaRPr lang="en-US" dirty="0"/>
          </a:p>
        </p:txBody>
      </p:sp>
    </p:spTree>
    <p:extLst>
      <p:ext uri="{BB962C8B-B14F-4D97-AF65-F5344CB8AC3E}">
        <p14:creationId xmlns:p14="http://schemas.microsoft.com/office/powerpoint/2010/main" val="1694830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icture 7" descr="C0-HD-BT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7327900"/>
            <a:ext cx="13411200" cy="273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71728" y="1105184"/>
            <a:ext cx="11667744" cy="4109505"/>
          </a:xfrm>
        </p:spPr>
        <p:txBody>
          <a:bodyPr anchor="b"/>
          <a:lstStyle>
            <a:lvl1pPr algn="r">
              <a:defRPr sz="5867"/>
            </a:lvl1pPr>
          </a:lstStyle>
          <a:p>
            <a:r>
              <a:rPr lang="en-US" smtClean="0"/>
              <a:t>Click to edit Master title style</a:t>
            </a:r>
            <a:endParaRPr lang="en-US" dirty="0"/>
          </a:p>
        </p:txBody>
      </p:sp>
      <p:sp>
        <p:nvSpPr>
          <p:cNvPr id="3" name="Text Placeholder 2"/>
          <p:cNvSpPr>
            <a:spLocks noGrp="1"/>
          </p:cNvSpPr>
          <p:nvPr>
            <p:ph type="body" idx="1"/>
          </p:nvPr>
        </p:nvSpPr>
        <p:spPr>
          <a:xfrm>
            <a:off x="871729" y="5341198"/>
            <a:ext cx="11667745" cy="1986063"/>
          </a:xfrm>
        </p:spPr>
        <p:txBody>
          <a:bodyPr/>
          <a:lstStyle>
            <a:lvl1pPr marL="0" indent="0" algn="r">
              <a:buNone/>
              <a:defRPr sz="3227">
                <a:solidFill>
                  <a:schemeClr val="tx1">
                    <a:tint val="75000"/>
                  </a:schemeClr>
                </a:solidFill>
              </a:defRPr>
            </a:lvl1pPr>
            <a:lvl2pPr marL="670575" indent="0">
              <a:buNone/>
              <a:defRPr sz="2933">
                <a:solidFill>
                  <a:schemeClr val="tx1">
                    <a:tint val="75000"/>
                  </a:schemeClr>
                </a:solidFill>
              </a:defRPr>
            </a:lvl2pPr>
            <a:lvl3pPr marL="1341150" indent="0">
              <a:buNone/>
              <a:defRPr sz="2640">
                <a:solidFill>
                  <a:schemeClr val="tx1">
                    <a:tint val="75000"/>
                  </a:schemeClr>
                </a:solidFill>
              </a:defRPr>
            </a:lvl3pPr>
            <a:lvl4pPr marL="2011726" indent="0">
              <a:buNone/>
              <a:defRPr sz="2347">
                <a:solidFill>
                  <a:schemeClr val="tx1">
                    <a:tint val="75000"/>
                  </a:schemeClr>
                </a:solidFill>
              </a:defRPr>
            </a:lvl4pPr>
            <a:lvl5pPr marL="2682301" indent="0">
              <a:buNone/>
              <a:defRPr sz="2347">
                <a:solidFill>
                  <a:schemeClr val="tx1">
                    <a:tint val="75000"/>
                  </a:schemeClr>
                </a:solidFill>
              </a:defRPr>
            </a:lvl5pPr>
            <a:lvl6pPr marL="3352876" indent="0">
              <a:buNone/>
              <a:defRPr sz="2347">
                <a:solidFill>
                  <a:schemeClr val="tx1">
                    <a:tint val="75000"/>
                  </a:schemeClr>
                </a:solidFill>
              </a:defRPr>
            </a:lvl6pPr>
            <a:lvl7pPr marL="4023451" indent="0">
              <a:buNone/>
              <a:defRPr sz="2347">
                <a:solidFill>
                  <a:schemeClr val="tx1">
                    <a:tint val="75000"/>
                  </a:schemeClr>
                </a:solidFill>
              </a:defRPr>
            </a:lvl7pPr>
            <a:lvl8pPr marL="4694027" indent="0">
              <a:buNone/>
              <a:defRPr sz="2347">
                <a:solidFill>
                  <a:schemeClr val="tx1">
                    <a:tint val="75000"/>
                  </a:schemeClr>
                </a:solidFill>
              </a:defRPr>
            </a:lvl8pPr>
            <a:lvl9pPr marL="5364602" indent="0">
              <a:buNone/>
              <a:defRPr sz="2347">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a:xfrm>
            <a:off x="8158163" y="558800"/>
            <a:ext cx="3201987" cy="534988"/>
          </a:xfrm>
        </p:spPr>
        <p:txBody>
          <a:bodyPr/>
          <a:lstStyle>
            <a:lvl1pPr algn="r">
              <a:defRPr/>
            </a:lvl1pPr>
          </a:lstStyle>
          <a:p>
            <a:pPr>
              <a:defRPr/>
            </a:pPr>
            <a:fld id="{CC668E2A-CEAD-4A5D-909C-B9636209BD8B}" type="datetimeFigureOut">
              <a:rPr lang="en-US"/>
              <a:pPr>
                <a:defRPr/>
              </a:pPr>
              <a:t>3/22/2022</a:t>
            </a:fld>
            <a:endParaRPr lang="en-US" dirty="0"/>
          </a:p>
        </p:txBody>
      </p:sp>
      <p:sp>
        <p:nvSpPr>
          <p:cNvPr id="6" name="Footer Placeholder 4"/>
          <p:cNvSpPr>
            <a:spLocks noGrp="1"/>
          </p:cNvSpPr>
          <p:nvPr>
            <p:ph type="ftr" sz="quarter" idx="11"/>
          </p:nvPr>
        </p:nvSpPr>
        <p:spPr>
          <a:xfrm>
            <a:off x="871538" y="558800"/>
            <a:ext cx="7085012" cy="534988"/>
          </a:xfr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11560175" y="558800"/>
            <a:ext cx="979488" cy="534988"/>
          </a:xfrm>
        </p:spPr>
        <p:txBody>
          <a:bodyPr/>
          <a:lstStyle>
            <a:lvl1pPr>
              <a:defRPr/>
            </a:lvl1pPr>
          </a:lstStyle>
          <a:p>
            <a:pPr>
              <a:defRPr/>
            </a:pPr>
            <a:fld id="{27361599-9BCD-4CE1-903F-DDDF74568799}" type="slidenum">
              <a:rPr lang="en-US"/>
              <a:pPr>
                <a:defRPr/>
              </a:pPr>
              <a:t>‹#›</a:t>
            </a:fld>
            <a:endParaRPr lang="en-US" dirty="0"/>
          </a:p>
        </p:txBody>
      </p:sp>
    </p:spTree>
    <p:extLst>
      <p:ext uri="{BB962C8B-B14F-4D97-AF65-F5344CB8AC3E}">
        <p14:creationId xmlns:p14="http://schemas.microsoft.com/office/powerpoint/2010/main" val="1045849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71729" y="3218688"/>
            <a:ext cx="5735516" cy="59679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808412" y="3218688"/>
            <a:ext cx="5731059" cy="59679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A8794DD2-73FF-4107-B5E9-32CE6F2F31D1}" type="datetimeFigureOut">
              <a:rPr lang="en-US"/>
              <a:pPr>
                <a:defRPr/>
              </a:pPr>
              <a:t>3/22/2022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0B820F5-ADBF-4EB7-BF04-F28A03A4F468}" type="slidenum">
              <a:rPr lang="en-US"/>
              <a:pPr>
                <a:defRPr/>
              </a:pPr>
              <a:t>‹#›</a:t>
            </a:fld>
            <a:endParaRPr lang="en-US" dirty="0"/>
          </a:p>
        </p:txBody>
      </p:sp>
    </p:spTree>
    <p:extLst>
      <p:ext uri="{BB962C8B-B14F-4D97-AF65-F5344CB8AC3E}">
        <p14:creationId xmlns:p14="http://schemas.microsoft.com/office/powerpoint/2010/main" val="449357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185160" y="1117600"/>
            <a:ext cx="9354312" cy="189992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4543" y="3202910"/>
            <a:ext cx="5402700" cy="1208404"/>
          </a:xfrm>
        </p:spPr>
        <p:txBody>
          <a:bodyPr anchor="b"/>
          <a:lstStyle>
            <a:lvl1pPr marL="0" indent="0">
              <a:buNone/>
              <a:defRPr sz="4107" b="0">
                <a:solidFill>
                  <a:schemeClr val="tx1"/>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4" name="Content Placeholder 3"/>
          <p:cNvSpPr>
            <a:spLocks noGrp="1"/>
          </p:cNvSpPr>
          <p:nvPr>
            <p:ph sz="half" idx="2"/>
          </p:nvPr>
        </p:nvSpPr>
        <p:spPr>
          <a:xfrm>
            <a:off x="871727" y="4594579"/>
            <a:ext cx="5735516" cy="45920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141227" y="3202910"/>
            <a:ext cx="5398244" cy="1208404"/>
          </a:xfrm>
        </p:spPr>
        <p:txBody>
          <a:bodyPr anchor="b"/>
          <a:lstStyle>
            <a:lvl1pPr marL="0" indent="0">
              <a:buNone/>
              <a:defRPr sz="4107" b="0">
                <a:solidFill>
                  <a:schemeClr val="tx1"/>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6" name="Content Placeholder 5"/>
          <p:cNvSpPr>
            <a:spLocks noGrp="1"/>
          </p:cNvSpPr>
          <p:nvPr>
            <p:ph sz="quarter" idx="4"/>
          </p:nvPr>
        </p:nvSpPr>
        <p:spPr>
          <a:xfrm>
            <a:off x="6808411" y="4594579"/>
            <a:ext cx="5731060" cy="45920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A9A87F4E-B361-40A2-845F-092AE0979530}" type="datetimeFigureOut">
              <a:rPr lang="en-US"/>
              <a:pPr>
                <a:defRPr/>
              </a:pPr>
              <a:t>3/22/2022</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258031C-D803-4D15-B091-08BF34880BA7}" type="slidenum">
              <a:rPr lang="en-US"/>
              <a:pPr>
                <a:defRPr/>
              </a:pPr>
              <a:t>‹#›</a:t>
            </a:fld>
            <a:endParaRPr lang="en-US" dirty="0"/>
          </a:p>
        </p:txBody>
      </p:sp>
    </p:spTree>
    <p:extLst>
      <p:ext uri="{BB962C8B-B14F-4D97-AF65-F5344CB8AC3E}">
        <p14:creationId xmlns:p14="http://schemas.microsoft.com/office/powerpoint/2010/main" val="1965019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B4D63E60-53DD-4045-8CD8-0BAE74FC1B6F}" type="datetimeFigureOut">
              <a:rPr lang="en-US"/>
              <a:pPr>
                <a:defRPr/>
              </a:pPr>
              <a:t>3/22/2022</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C62EAEF-28E7-43F4-AE07-329A7D7655D0}" type="slidenum">
              <a:rPr lang="en-US"/>
              <a:pPr>
                <a:defRPr/>
              </a:pPr>
              <a:t>‹#›</a:t>
            </a:fld>
            <a:endParaRPr lang="en-US" dirty="0"/>
          </a:p>
        </p:txBody>
      </p:sp>
    </p:spTree>
    <p:extLst>
      <p:ext uri="{BB962C8B-B14F-4D97-AF65-F5344CB8AC3E}">
        <p14:creationId xmlns:p14="http://schemas.microsoft.com/office/powerpoint/2010/main" val="4158168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6D9E0B9-65D9-4A0C-ADFF-656DE7ED5CBC}" type="datetimeFigureOut">
              <a:rPr lang="en-US"/>
              <a:pPr>
                <a:defRPr/>
              </a:pPr>
              <a:t>3/22/2022</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D983438-8F9C-445E-B892-C543FFB84ADC}" type="slidenum">
              <a:rPr lang="en-US"/>
              <a:pPr>
                <a:defRPr/>
              </a:pPr>
              <a:t>‹#›</a:t>
            </a:fld>
            <a:endParaRPr lang="en-US" dirty="0"/>
          </a:p>
        </p:txBody>
      </p:sp>
    </p:spTree>
    <p:extLst>
      <p:ext uri="{BB962C8B-B14F-4D97-AF65-F5344CB8AC3E}">
        <p14:creationId xmlns:p14="http://schemas.microsoft.com/office/powerpoint/2010/main" val="1541331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1728" y="2235200"/>
            <a:ext cx="4526280" cy="2346960"/>
          </a:xfrm>
        </p:spPr>
        <p:txBody>
          <a:bodyPr anchor="b"/>
          <a:lstStyle>
            <a:lvl1pPr algn="l">
              <a:defRPr sz="4693"/>
            </a:lvl1pPr>
          </a:lstStyle>
          <a:p>
            <a:r>
              <a:rPr lang="en-US" smtClean="0"/>
              <a:t>Click to edit Master title style</a:t>
            </a:r>
            <a:endParaRPr lang="en-US" dirty="0"/>
          </a:p>
        </p:txBody>
      </p:sp>
      <p:sp>
        <p:nvSpPr>
          <p:cNvPr id="3" name="Content Placeholder 2"/>
          <p:cNvSpPr>
            <a:spLocks noGrp="1"/>
          </p:cNvSpPr>
          <p:nvPr>
            <p:ph idx="1"/>
          </p:nvPr>
        </p:nvSpPr>
        <p:spPr>
          <a:xfrm>
            <a:off x="5699760" y="1095248"/>
            <a:ext cx="6839712" cy="809142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71728" y="4582160"/>
            <a:ext cx="4526280" cy="4604512"/>
          </a:xfrm>
        </p:spPr>
        <p:txBody>
          <a:bodyPr/>
          <a:lstStyle>
            <a:lvl1pPr marL="0" indent="0">
              <a:buNone/>
              <a:defRPr sz="2347"/>
            </a:lvl1pPr>
            <a:lvl2pPr marL="670575" indent="0">
              <a:buNone/>
              <a:defRPr sz="2053"/>
            </a:lvl2pPr>
            <a:lvl3pPr marL="1341150" indent="0">
              <a:buNone/>
              <a:defRPr sz="1760"/>
            </a:lvl3pPr>
            <a:lvl4pPr marL="2011726" indent="0">
              <a:buNone/>
              <a:defRPr sz="1467"/>
            </a:lvl4pPr>
            <a:lvl5pPr marL="2682301" indent="0">
              <a:buNone/>
              <a:defRPr sz="1467"/>
            </a:lvl5pPr>
            <a:lvl6pPr marL="3352876" indent="0">
              <a:buNone/>
              <a:defRPr sz="1467"/>
            </a:lvl6pPr>
            <a:lvl7pPr marL="4023451" indent="0">
              <a:buNone/>
              <a:defRPr sz="1467"/>
            </a:lvl7pPr>
            <a:lvl8pPr marL="4694027" indent="0">
              <a:buNone/>
              <a:defRPr sz="1467"/>
            </a:lvl8pPr>
            <a:lvl9pPr marL="5364602" indent="0">
              <a:buNone/>
              <a:defRPr sz="1467"/>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86FF29F-904F-4E9B-94DF-7D8A509530B4}" type="datetimeFigureOut">
              <a:rPr lang="en-US"/>
              <a:pPr>
                <a:defRPr/>
              </a:pPr>
              <a:t>3/22/2022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4A3AE81-81D0-4706-B397-8266340C04A3}" type="slidenum">
              <a:rPr lang="en-US"/>
              <a:pPr>
                <a:defRPr/>
              </a:pPr>
              <a:t>‹#›</a:t>
            </a:fld>
            <a:endParaRPr lang="en-US" dirty="0"/>
          </a:p>
        </p:txBody>
      </p:sp>
    </p:spTree>
    <p:extLst>
      <p:ext uri="{BB962C8B-B14F-4D97-AF65-F5344CB8AC3E}">
        <p14:creationId xmlns:p14="http://schemas.microsoft.com/office/powerpoint/2010/main" val="2174537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1728" y="2235200"/>
            <a:ext cx="5977737" cy="2346960"/>
          </a:xfrm>
        </p:spPr>
        <p:txBody>
          <a:bodyPr anchor="b"/>
          <a:lstStyle>
            <a:lvl1pPr algn="l">
              <a:defRPr sz="4693"/>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153702" y="1101822"/>
            <a:ext cx="5388877" cy="8084850"/>
          </a:xfrm>
        </p:spPr>
        <p:txBody>
          <a:bodyPr rtlCol="0">
            <a:normAutofit/>
          </a:bodyPr>
          <a:lstStyle>
            <a:lvl1pPr marL="0" indent="0">
              <a:buNone/>
              <a:defRPr sz="4693"/>
            </a:lvl1pPr>
            <a:lvl2pPr marL="670575" indent="0">
              <a:buNone/>
              <a:defRPr sz="4107"/>
            </a:lvl2pPr>
            <a:lvl3pPr marL="1341150" indent="0">
              <a:buNone/>
              <a:defRPr sz="3520"/>
            </a:lvl3pPr>
            <a:lvl4pPr marL="2011726" indent="0">
              <a:buNone/>
              <a:defRPr sz="2933"/>
            </a:lvl4pPr>
            <a:lvl5pPr marL="2682301" indent="0">
              <a:buNone/>
              <a:defRPr sz="2933"/>
            </a:lvl5pPr>
            <a:lvl6pPr marL="3352876" indent="0">
              <a:buNone/>
              <a:defRPr sz="2933"/>
            </a:lvl6pPr>
            <a:lvl7pPr marL="4023451" indent="0">
              <a:buNone/>
              <a:defRPr sz="2933"/>
            </a:lvl7pPr>
            <a:lvl8pPr marL="4694027" indent="0">
              <a:buNone/>
              <a:defRPr sz="2933"/>
            </a:lvl8pPr>
            <a:lvl9pPr marL="5364602" indent="0">
              <a:buNone/>
              <a:defRPr sz="2933"/>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71728" y="4582160"/>
            <a:ext cx="5977737" cy="4604512"/>
          </a:xfrm>
        </p:spPr>
        <p:txBody>
          <a:bodyPr/>
          <a:lstStyle>
            <a:lvl1pPr marL="0" indent="0">
              <a:buNone/>
              <a:defRPr sz="2347"/>
            </a:lvl1pPr>
            <a:lvl2pPr marL="670575" indent="0">
              <a:buNone/>
              <a:defRPr sz="2053"/>
            </a:lvl2pPr>
            <a:lvl3pPr marL="1341150" indent="0">
              <a:buNone/>
              <a:defRPr sz="1760"/>
            </a:lvl3pPr>
            <a:lvl4pPr marL="2011726" indent="0">
              <a:buNone/>
              <a:defRPr sz="1467"/>
            </a:lvl4pPr>
            <a:lvl5pPr marL="2682301" indent="0">
              <a:buNone/>
              <a:defRPr sz="1467"/>
            </a:lvl5pPr>
            <a:lvl6pPr marL="3352876" indent="0">
              <a:buNone/>
              <a:defRPr sz="1467"/>
            </a:lvl6pPr>
            <a:lvl7pPr marL="4023451" indent="0">
              <a:buNone/>
              <a:defRPr sz="1467"/>
            </a:lvl7pPr>
            <a:lvl8pPr marL="4694027" indent="0">
              <a:buNone/>
              <a:defRPr sz="1467"/>
            </a:lvl8pPr>
            <a:lvl9pPr marL="5364602" indent="0">
              <a:buNone/>
              <a:defRPr sz="1467"/>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F2D3E16-CA3F-4E97-8C58-E815C8176107}" type="datetimeFigureOut">
              <a:rPr lang="en-US"/>
              <a:pPr>
                <a:defRPr/>
              </a:pPr>
              <a:t>3/22/2022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9548C5F-1F83-434C-9B0C-0071C624D223}" type="slidenum">
              <a:rPr lang="en-US"/>
              <a:pPr>
                <a:defRPr/>
              </a:pPr>
              <a:t>‹#›</a:t>
            </a:fld>
            <a:endParaRPr lang="en-US" dirty="0"/>
          </a:p>
        </p:txBody>
      </p:sp>
    </p:spTree>
    <p:extLst>
      <p:ext uri="{BB962C8B-B14F-4D97-AF65-F5344CB8AC3E}">
        <p14:creationId xmlns:p14="http://schemas.microsoft.com/office/powerpoint/2010/main" val="2514152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C0-HD-TOP.png"/>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0" y="0"/>
            <a:ext cx="13411200" cy="158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3184525" y="1120775"/>
            <a:ext cx="9355138" cy="18970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1028" name="Text Placeholder 2"/>
          <p:cNvSpPr>
            <a:spLocks noGrp="1"/>
          </p:cNvSpPr>
          <p:nvPr>
            <p:ph type="body" idx="1"/>
          </p:nvPr>
        </p:nvSpPr>
        <p:spPr bwMode="auto">
          <a:xfrm>
            <a:off x="871538" y="3219450"/>
            <a:ext cx="11668125" cy="596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9404350" y="9323388"/>
            <a:ext cx="3135313" cy="534987"/>
          </a:xfrm>
          <a:prstGeom prst="rect">
            <a:avLst/>
          </a:prstGeom>
        </p:spPr>
        <p:txBody>
          <a:bodyPr vert="horz" lIns="91440" tIns="45720" rIns="91440" bIns="45720" rtlCol="0" anchor="ctr"/>
          <a:lstStyle>
            <a:lvl1pPr algn="r">
              <a:defRPr sz="1540">
                <a:solidFill>
                  <a:schemeClr val="tx1">
                    <a:tint val="75000"/>
                  </a:schemeClr>
                </a:solidFill>
              </a:defRPr>
            </a:lvl1pPr>
          </a:lstStyle>
          <a:p>
            <a:pPr>
              <a:defRPr/>
            </a:pPr>
            <a:fld id="{52FDC965-6F43-436A-98B8-9B882715605B}" type="datetimeFigureOut">
              <a:rPr lang="en-US"/>
              <a:pPr>
                <a:defRPr/>
              </a:pPr>
              <a:t>3/22/2022</a:t>
            </a:fld>
            <a:endParaRPr lang="en-US" dirty="0"/>
          </a:p>
        </p:txBody>
      </p:sp>
      <p:sp>
        <p:nvSpPr>
          <p:cNvPr id="5" name="Footer Placeholder 4"/>
          <p:cNvSpPr>
            <a:spLocks noGrp="1"/>
          </p:cNvSpPr>
          <p:nvPr>
            <p:ph type="ftr" sz="quarter" idx="3"/>
          </p:nvPr>
        </p:nvSpPr>
        <p:spPr>
          <a:xfrm>
            <a:off x="871538" y="9321800"/>
            <a:ext cx="8331200" cy="534988"/>
          </a:xfrm>
          <a:prstGeom prst="rect">
            <a:avLst/>
          </a:prstGeom>
        </p:spPr>
        <p:txBody>
          <a:bodyPr vert="horz" lIns="91440" tIns="45720" rIns="91440" bIns="45720" rtlCol="0" anchor="ctr"/>
          <a:lstStyle>
            <a:lvl1pPr algn="l">
              <a:defRPr sz="154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9639300" y="558800"/>
            <a:ext cx="2900363" cy="534988"/>
          </a:xfrm>
          <a:prstGeom prst="rect">
            <a:avLst/>
          </a:prstGeom>
        </p:spPr>
        <p:txBody>
          <a:bodyPr vert="horz" lIns="91440" tIns="45720" rIns="91440" bIns="45720" rtlCol="0" anchor="ctr"/>
          <a:lstStyle>
            <a:lvl1pPr algn="r">
              <a:defRPr sz="1540">
                <a:solidFill>
                  <a:schemeClr val="tx1">
                    <a:tint val="75000"/>
                  </a:schemeClr>
                </a:solidFill>
              </a:defRPr>
            </a:lvl1pPr>
          </a:lstStyle>
          <a:p>
            <a:pPr>
              <a:defRPr/>
            </a:pPr>
            <a:fld id="{A1B5B910-B678-4200-A4A8-A93891816D60}" type="slidenum">
              <a:rPr lang="en-US"/>
              <a:pPr>
                <a:defRPr/>
              </a:pPr>
              <a:t>‹#›</a:t>
            </a:fld>
            <a:endParaRPr lang="en-US" dirty="0"/>
          </a:p>
        </p:txBody>
      </p:sp>
    </p:spTree>
  </p:cSld>
  <p:clrMap bg1="dk1" tx1="lt1" bg2="dk2" tx2="lt2" accent1="accent1" accent2="accent2" accent3="accent3" accent4="accent4" accent5="accent5" accent6="accent6" hlink="hlink" folHlink="folHlink"/>
  <p:sldLayoutIdLst>
    <p:sldLayoutId id="2147484520" r:id="rId1"/>
    <p:sldLayoutId id="2147484509" r:id="rId2"/>
    <p:sldLayoutId id="2147484521" r:id="rId3"/>
    <p:sldLayoutId id="2147484510" r:id="rId4"/>
    <p:sldLayoutId id="2147484511" r:id="rId5"/>
    <p:sldLayoutId id="2147484512" r:id="rId6"/>
    <p:sldLayoutId id="2147484513" r:id="rId7"/>
    <p:sldLayoutId id="2147484514" r:id="rId8"/>
    <p:sldLayoutId id="2147484515" r:id="rId9"/>
    <p:sldLayoutId id="2147484516" r:id="rId10"/>
    <p:sldLayoutId id="2147484522" r:id="rId11"/>
    <p:sldLayoutId id="2147484523" r:id="rId12"/>
    <p:sldLayoutId id="2147484524" r:id="rId13"/>
    <p:sldLayoutId id="2147484517" r:id="rId14"/>
    <p:sldLayoutId id="2147484518" r:id="rId15"/>
    <p:sldLayoutId id="2147484519" r:id="rId16"/>
    <p:sldLayoutId id="2147484525" r:id="rId17"/>
  </p:sldLayoutIdLst>
  <p:txStyles>
    <p:title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p:titleStyle>
    <p:bodyStyle>
      <a:lvl1pPr marL="334963" indent="-334963" algn="l" defTabSz="1339850" rtl="0" eaLnBrk="0" fontAlgn="base" hangingPunct="0">
        <a:lnSpc>
          <a:spcPct val="90000"/>
        </a:lnSpc>
        <a:spcBef>
          <a:spcPts val="1463"/>
        </a:spcBef>
        <a:spcAft>
          <a:spcPct val="0"/>
        </a:spcAft>
        <a:buFont typeface="Arial" panose="020B0604020202020204" pitchFamily="34" charset="0"/>
        <a:buChar char="•"/>
        <a:defRPr sz="3200" kern="1200">
          <a:solidFill>
            <a:schemeClr val="tx1"/>
          </a:solidFill>
          <a:latin typeface="+mn-lt"/>
          <a:ea typeface="+mn-ea"/>
          <a:cs typeface="+mn-cs"/>
        </a:defRPr>
      </a:lvl1pPr>
      <a:lvl2pPr marL="1004888" indent="-334963" algn="l" defTabSz="1339850" rtl="0" eaLnBrk="0" fontAlgn="base" hangingPunct="0">
        <a:lnSpc>
          <a:spcPct val="90000"/>
        </a:lnSpc>
        <a:spcBef>
          <a:spcPts val="738"/>
        </a:spcBef>
        <a:spcAft>
          <a:spcPct val="0"/>
        </a:spcAft>
        <a:buFont typeface="Arial" panose="020B0604020202020204" pitchFamily="34" charset="0"/>
        <a:buChar char="•"/>
        <a:defRPr sz="2900" kern="1200">
          <a:solidFill>
            <a:schemeClr val="tx1"/>
          </a:solidFill>
          <a:latin typeface="+mn-lt"/>
          <a:ea typeface="+mn-ea"/>
          <a:cs typeface="+mn-cs"/>
        </a:defRPr>
      </a:lvl2pPr>
      <a:lvl3pPr marL="1676400" indent="-334963" algn="l" defTabSz="1339850" rtl="0" eaLnBrk="0" fontAlgn="base" hangingPunct="0">
        <a:lnSpc>
          <a:spcPct val="90000"/>
        </a:lnSpc>
        <a:spcBef>
          <a:spcPts val="738"/>
        </a:spcBef>
        <a:spcAft>
          <a:spcPct val="0"/>
        </a:spcAft>
        <a:buFont typeface="Arial" panose="020B0604020202020204" pitchFamily="34" charset="0"/>
        <a:buChar char="•"/>
        <a:defRPr sz="2600" kern="1200">
          <a:solidFill>
            <a:schemeClr val="tx1"/>
          </a:solidFill>
          <a:latin typeface="+mn-lt"/>
          <a:ea typeface="+mn-ea"/>
          <a:cs typeface="+mn-cs"/>
        </a:defRPr>
      </a:lvl3pPr>
      <a:lvl4pPr marL="2346325" indent="-334963" algn="l" defTabSz="1339850" rtl="0" eaLnBrk="0" fontAlgn="base" hangingPunct="0">
        <a:lnSpc>
          <a:spcPct val="90000"/>
        </a:lnSpc>
        <a:spcBef>
          <a:spcPts val="738"/>
        </a:spcBef>
        <a:spcAft>
          <a:spcPct val="0"/>
        </a:spcAft>
        <a:buFont typeface="Arial" panose="020B0604020202020204" pitchFamily="34" charset="0"/>
        <a:buChar char="•"/>
        <a:defRPr sz="2300" kern="1200">
          <a:solidFill>
            <a:schemeClr val="tx1"/>
          </a:solidFill>
          <a:latin typeface="+mn-lt"/>
          <a:ea typeface="+mn-ea"/>
          <a:cs typeface="+mn-cs"/>
        </a:defRPr>
      </a:lvl4pPr>
      <a:lvl5pPr marL="3016250" indent="-334963" algn="l" defTabSz="1339850" rtl="0" eaLnBrk="0" fontAlgn="base" hangingPunct="0">
        <a:lnSpc>
          <a:spcPct val="90000"/>
        </a:lnSpc>
        <a:spcBef>
          <a:spcPts val="738"/>
        </a:spcBef>
        <a:spcAft>
          <a:spcPct val="0"/>
        </a:spcAft>
        <a:buFont typeface="Arial" panose="020B0604020202020204" pitchFamily="34" charset="0"/>
        <a:buChar char="•"/>
        <a:defRPr sz="2300" kern="1200">
          <a:solidFill>
            <a:schemeClr val="tx1"/>
          </a:solidFill>
          <a:latin typeface="+mn-lt"/>
          <a:ea typeface="+mn-ea"/>
          <a:cs typeface="+mn-cs"/>
        </a:defRPr>
      </a:lvl5pPr>
      <a:lvl6pPr marL="3688164" indent="-335288" algn="l" defTabSz="1341150" rtl="0" eaLnBrk="1" latinLnBrk="0" hangingPunct="1">
        <a:lnSpc>
          <a:spcPct val="90000"/>
        </a:lnSpc>
        <a:spcBef>
          <a:spcPts val="733"/>
        </a:spcBef>
        <a:buFont typeface="Arial" panose="020B0604020202020204" pitchFamily="34" charset="0"/>
        <a:buChar char="•"/>
        <a:defRPr sz="2347" kern="1200">
          <a:solidFill>
            <a:schemeClr val="tx1"/>
          </a:solidFill>
          <a:latin typeface="+mn-lt"/>
          <a:ea typeface="+mn-ea"/>
          <a:cs typeface="+mn-cs"/>
        </a:defRPr>
      </a:lvl6pPr>
      <a:lvl7pPr marL="4358739" indent="-335288" algn="l" defTabSz="1341150" rtl="0" eaLnBrk="1" latinLnBrk="0" hangingPunct="1">
        <a:lnSpc>
          <a:spcPct val="90000"/>
        </a:lnSpc>
        <a:spcBef>
          <a:spcPts val="733"/>
        </a:spcBef>
        <a:buFont typeface="Arial" panose="020B0604020202020204" pitchFamily="34" charset="0"/>
        <a:buChar char="•"/>
        <a:defRPr sz="2347" kern="1200">
          <a:solidFill>
            <a:schemeClr val="tx1"/>
          </a:solidFill>
          <a:latin typeface="+mn-lt"/>
          <a:ea typeface="+mn-ea"/>
          <a:cs typeface="+mn-cs"/>
        </a:defRPr>
      </a:lvl7pPr>
      <a:lvl8pPr marL="5029314" indent="-335288" algn="l" defTabSz="1341150" rtl="0" eaLnBrk="1" latinLnBrk="0" hangingPunct="1">
        <a:lnSpc>
          <a:spcPct val="90000"/>
        </a:lnSpc>
        <a:spcBef>
          <a:spcPts val="733"/>
        </a:spcBef>
        <a:buFont typeface="Arial" panose="020B0604020202020204" pitchFamily="34" charset="0"/>
        <a:buChar char="•"/>
        <a:defRPr sz="2347" kern="1200">
          <a:solidFill>
            <a:schemeClr val="tx1"/>
          </a:solidFill>
          <a:latin typeface="+mn-lt"/>
          <a:ea typeface="+mn-ea"/>
          <a:cs typeface="+mn-cs"/>
        </a:defRPr>
      </a:lvl8pPr>
      <a:lvl9pPr marL="5699890" indent="-335288" algn="l" defTabSz="1341150" rtl="0" eaLnBrk="1" latinLnBrk="0" hangingPunct="1">
        <a:lnSpc>
          <a:spcPct val="90000"/>
        </a:lnSpc>
        <a:spcBef>
          <a:spcPts val="733"/>
        </a:spcBef>
        <a:buFont typeface="Arial" panose="020B0604020202020204" pitchFamily="34" charset="0"/>
        <a:buChar char="•"/>
        <a:defRPr sz="2347" kern="1200">
          <a:solidFill>
            <a:schemeClr val="tx1"/>
          </a:solidFill>
          <a:latin typeface="+mn-lt"/>
          <a:ea typeface="+mn-ea"/>
          <a:cs typeface="+mn-cs"/>
        </a:defRPr>
      </a:lvl9pPr>
    </p:bodyStyle>
    <p:otherStyle>
      <a:defPPr>
        <a:defRPr lang="en-US"/>
      </a:defPPr>
      <a:lvl1pPr marL="0" algn="l" defTabSz="1341150" rtl="0" eaLnBrk="1" latinLnBrk="0" hangingPunct="1">
        <a:defRPr sz="2640" kern="1200">
          <a:solidFill>
            <a:schemeClr val="tx1"/>
          </a:solidFill>
          <a:latin typeface="+mn-lt"/>
          <a:ea typeface="+mn-ea"/>
          <a:cs typeface="+mn-cs"/>
        </a:defRPr>
      </a:lvl1pPr>
      <a:lvl2pPr marL="670575" algn="l" defTabSz="1341150" rtl="0" eaLnBrk="1" latinLnBrk="0" hangingPunct="1">
        <a:defRPr sz="2640" kern="1200">
          <a:solidFill>
            <a:schemeClr val="tx1"/>
          </a:solidFill>
          <a:latin typeface="+mn-lt"/>
          <a:ea typeface="+mn-ea"/>
          <a:cs typeface="+mn-cs"/>
        </a:defRPr>
      </a:lvl2pPr>
      <a:lvl3pPr marL="1341150" algn="l" defTabSz="1341150" rtl="0" eaLnBrk="1" latinLnBrk="0" hangingPunct="1">
        <a:defRPr sz="2640" kern="1200">
          <a:solidFill>
            <a:schemeClr val="tx1"/>
          </a:solidFill>
          <a:latin typeface="+mn-lt"/>
          <a:ea typeface="+mn-ea"/>
          <a:cs typeface="+mn-cs"/>
        </a:defRPr>
      </a:lvl3pPr>
      <a:lvl4pPr marL="2011726" algn="l" defTabSz="1341150" rtl="0" eaLnBrk="1" latinLnBrk="0" hangingPunct="1">
        <a:defRPr sz="2640" kern="1200">
          <a:solidFill>
            <a:schemeClr val="tx1"/>
          </a:solidFill>
          <a:latin typeface="+mn-lt"/>
          <a:ea typeface="+mn-ea"/>
          <a:cs typeface="+mn-cs"/>
        </a:defRPr>
      </a:lvl4pPr>
      <a:lvl5pPr marL="2682301" algn="l" defTabSz="1341150" rtl="0" eaLnBrk="1" latinLnBrk="0" hangingPunct="1">
        <a:defRPr sz="2640" kern="1200">
          <a:solidFill>
            <a:schemeClr val="tx1"/>
          </a:solidFill>
          <a:latin typeface="+mn-lt"/>
          <a:ea typeface="+mn-ea"/>
          <a:cs typeface="+mn-cs"/>
        </a:defRPr>
      </a:lvl5pPr>
      <a:lvl6pPr marL="3352876" algn="l" defTabSz="1341150" rtl="0" eaLnBrk="1" latinLnBrk="0" hangingPunct="1">
        <a:defRPr sz="2640" kern="1200">
          <a:solidFill>
            <a:schemeClr val="tx1"/>
          </a:solidFill>
          <a:latin typeface="+mn-lt"/>
          <a:ea typeface="+mn-ea"/>
          <a:cs typeface="+mn-cs"/>
        </a:defRPr>
      </a:lvl6pPr>
      <a:lvl7pPr marL="4023451" algn="l" defTabSz="1341150" rtl="0" eaLnBrk="1" latinLnBrk="0" hangingPunct="1">
        <a:defRPr sz="2640" kern="1200">
          <a:solidFill>
            <a:schemeClr val="tx1"/>
          </a:solidFill>
          <a:latin typeface="+mn-lt"/>
          <a:ea typeface="+mn-ea"/>
          <a:cs typeface="+mn-cs"/>
        </a:defRPr>
      </a:lvl7pPr>
      <a:lvl8pPr marL="4694027" algn="l" defTabSz="1341150" rtl="0" eaLnBrk="1" latinLnBrk="0" hangingPunct="1">
        <a:defRPr sz="2640" kern="1200">
          <a:solidFill>
            <a:schemeClr val="tx1"/>
          </a:solidFill>
          <a:latin typeface="+mn-lt"/>
          <a:ea typeface="+mn-ea"/>
          <a:cs typeface="+mn-cs"/>
        </a:defRPr>
      </a:lvl8pPr>
      <a:lvl9pPr marL="5364602" algn="l" defTabSz="1341150" rtl="0" eaLnBrk="1" latinLnBrk="0" hangingPunct="1">
        <a:defRPr sz="2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bwMode="auto">
          <a:xfrm>
            <a:off x="1014413" y="1155700"/>
            <a:ext cx="9710737" cy="2438400"/>
          </a:xfrm>
        </p:spPr>
        <p:txBody>
          <a:bodyPr wrap="square" numCol="1" anchorCtr="0" compatLnSpc="1">
            <a:prstTxWarp prst="textNoShape">
              <a:avLst/>
            </a:prstTxWarp>
            <a:noAutofit/>
          </a:bodyPr>
          <a:lstStyle/>
          <a:p>
            <a:pPr algn="ctr" defTabSz="1341150" eaLnBrk="1" fontAlgn="auto" hangingPunct="1">
              <a:spcAft>
                <a:spcPts val="0"/>
              </a:spcAft>
              <a:defRPr/>
            </a:pPr>
            <a:r>
              <a:rPr lang="en-US" altLang="en-US" sz="4800" dirty="0" smtClean="0">
                <a:latin typeface="Times New Roman" panose="02020603050405020304" pitchFamily="18" charset="0"/>
                <a:cs typeface="Times New Roman" panose="02020603050405020304" pitchFamily="18" charset="0"/>
              </a:rPr>
              <a:t>WELCOME </a:t>
            </a:r>
            <a:br>
              <a:rPr lang="en-US" altLang="en-US" sz="4800" dirty="0" smtClean="0">
                <a:latin typeface="Times New Roman" panose="02020603050405020304" pitchFamily="18" charset="0"/>
                <a:cs typeface="Times New Roman" panose="02020603050405020304" pitchFamily="18" charset="0"/>
              </a:rPr>
            </a:br>
            <a:r>
              <a:rPr lang="en-US" altLang="en-US" sz="4800" dirty="0" smtClean="0">
                <a:latin typeface="Times New Roman" panose="02020603050405020304" pitchFamily="18" charset="0"/>
                <a:cs typeface="Times New Roman" panose="02020603050405020304" pitchFamily="18" charset="0"/>
              </a:rPr>
              <a:t>TO </a:t>
            </a:r>
            <a:br>
              <a:rPr lang="en-US" altLang="en-US" sz="4800" dirty="0" smtClean="0">
                <a:latin typeface="Times New Roman" panose="02020603050405020304" pitchFamily="18" charset="0"/>
                <a:cs typeface="Times New Roman" panose="02020603050405020304" pitchFamily="18" charset="0"/>
              </a:rPr>
            </a:br>
            <a:r>
              <a:rPr lang="en-US" altLang="en-US" sz="4800" dirty="0" smtClean="0">
                <a:latin typeface="Times New Roman" panose="02020603050405020304" pitchFamily="18" charset="0"/>
                <a:cs typeface="Times New Roman" panose="02020603050405020304" pitchFamily="18" charset="0"/>
              </a:rPr>
              <a:t>FIRST 1st  LECTURE </a:t>
            </a:r>
            <a:br>
              <a:rPr lang="en-US" altLang="en-US" sz="4800" dirty="0" smtClean="0">
                <a:latin typeface="Times New Roman" panose="02020603050405020304" pitchFamily="18" charset="0"/>
                <a:cs typeface="Times New Roman" panose="02020603050405020304" pitchFamily="18" charset="0"/>
              </a:rPr>
            </a:br>
            <a:r>
              <a:rPr lang="en-US" altLang="en-US" sz="4800" dirty="0" smtClean="0">
                <a:latin typeface="Times New Roman" panose="02020603050405020304" pitchFamily="18" charset="0"/>
                <a:cs typeface="Times New Roman" panose="02020603050405020304" pitchFamily="18" charset="0"/>
              </a:rPr>
              <a:t>OF</a:t>
            </a:r>
          </a:p>
        </p:txBody>
      </p:sp>
      <p:sp>
        <p:nvSpPr>
          <p:cNvPr id="3" name="Subtitle 2"/>
          <p:cNvSpPr>
            <a:spLocks noGrp="1"/>
          </p:cNvSpPr>
          <p:nvPr>
            <p:ph type="subTitle" idx="1"/>
          </p:nvPr>
        </p:nvSpPr>
        <p:spPr>
          <a:xfrm>
            <a:off x="1374775" y="4094163"/>
            <a:ext cx="9710738" cy="3260725"/>
          </a:xfrm>
        </p:spPr>
        <p:txBody>
          <a:bodyPr rtlCol="0">
            <a:normAutofit/>
          </a:bodyPr>
          <a:lstStyle/>
          <a:p>
            <a:pPr algn="ctr" defTabSz="670586" eaLnBrk="1" fontAlgn="auto" hangingPunct="1">
              <a:spcBef>
                <a:spcPts val="1467"/>
              </a:spcBef>
              <a:spcAft>
                <a:spcPts val="0"/>
              </a:spcAft>
              <a:buClr>
                <a:schemeClr val="bg2">
                  <a:lumMod val="40000"/>
                  <a:lumOff val="60000"/>
                </a:schemeClr>
              </a:buClr>
              <a:buFont typeface="Wingdings 3" charset="2"/>
              <a:buNone/>
              <a:defRPr/>
            </a:pPr>
            <a:r>
              <a:rPr lang="en-US" sz="6600" b="1" dirty="0" smtClean="0">
                <a:solidFill>
                  <a:srgbClr val="FFFF00"/>
                </a:solidFill>
                <a:latin typeface="Times New Roman" panose="02020603050405020304" pitchFamily="18" charset="0"/>
                <a:cs typeface="Times New Roman" panose="02020603050405020304" pitchFamily="18" charset="0"/>
              </a:rPr>
              <a:t>Software Testing Techniques and Strategies</a:t>
            </a:r>
          </a:p>
          <a:p>
            <a:pPr algn="ctr" defTabSz="670586" eaLnBrk="1" fontAlgn="auto" hangingPunct="1">
              <a:spcBef>
                <a:spcPts val="1467"/>
              </a:spcBef>
              <a:spcAft>
                <a:spcPts val="0"/>
              </a:spcAft>
              <a:buClr>
                <a:schemeClr val="bg2">
                  <a:lumMod val="40000"/>
                  <a:lumOff val="60000"/>
                </a:schemeClr>
              </a:buClr>
              <a:buFont typeface="Wingdings 3" charset="2"/>
              <a:buNone/>
              <a:defRPr/>
            </a:pPr>
            <a:endParaRPr lang="en-US" dirty="0" smtClean="0">
              <a:solidFill>
                <a:srgbClr val="FFFF00"/>
              </a:solidFill>
              <a:latin typeface="Times New Roman" panose="02020603050405020304" pitchFamily="18" charset="0"/>
              <a:cs typeface="Times New Roman" panose="02020603050405020304" pitchFamily="18" charset="0"/>
            </a:endParaRPr>
          </a:p>
          <a:p>
            <a:pPr algn="ctr" defTabSz="670586" eaLnBrk="1" fontAlgn="auto" hangingPunct="1">
              <a:spcBef>
                <a:spcPts val="1467"/>
              </a:spcBef>
              <a:spcAft>
                <a:spcPts val="0"/>
              </a:spcAft>
              <a:buClr>
                <a:schemeClr val="bg2">
                  <a:lumMod val="40000"/>
                  <a:lumOff val="60000"/>
                </a:schemeClr>
              </a:buClr>
              <a:buFont typeface="Wingdings 3" charset="2"/>
              <a:buNone/>
              <a:defRPr/>
            </a:pPr>
            <a:r>
              <a:rPr lang="en-US" dirty="0" smtClean="0">
                <a:solidFill>
                  <a:srgbClr val="FFFF00"/>
                </a:solidFill>
                <a:latin typeface="Times New Roman" panose="02020603050405020304" pitchFamily="18" charset="0"/>
                <a:cs typeface="Times New Roman" panose="02020603050405020304" pitchFamily="18" charset="0"/>
              </a:rPr>
              <a:t>COURSE CODE :SE-484</a:t>
            </a:r>
            <a:endParaRPr lang="en-US" dirty="0">
              <a:solidFill>
                <a:srgbClr val="FFFF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cSld>
  <p:clrMapOvr>
    <a:masterClrMapping/>
  </p:clrMapOvr>
  <p:transition spd="slow" advTm="263928"/>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605" y="592455"/>
            <a:ext cx="9355138" cy="1897063"/>
          </a:xfrm>
        </p:spPr>
        <p:txBody>
          <a:bodyPr/>
          <a:lstStyle/>
          <a:p>
            <a:pPr algn="l"/>
            <a:r>
              <a:rPr lang="en-US" b="1">
                <a:solidFill>
                  <a:schemeClr val="accent2">
                    <a:lumMod val="60000"/>
                    <a:lumOff val="40000"/>
                  </a:schemeClr>
                </a:solidFill>
                <a:latin typeface="Times New Roman" panose="02020603050405020304" pitchFamily="18" charset="0"/>
                <a:cs typeface="Times New Roman" panose="02020603050405020304" pitchFamily="18" charset="0"/>
              </a:rPr>
              <a:t>SDLC</a:t>
            </a:r>
            <a:endParaRPr lang="en-US"/>
          </a:p>
        </p:txBody>
      </p:sp>
      <p:sp>
        <p:nvSpPr>
          <p:cNvPr id="3" name="Content Placeholder 2"/>
          <p:cNvSpPr>
            <a:spLocks noGrp="1"/>
          </p:cNvSpPr>
          <p:nvPr>
            <p:ph idx="1"/>
          </p:nvPr>
        </p:nvSpPr>
        <p:spPr>
          <a:xfrm>
            <a:off x="282258" y="2853690"/>
            <a:ext cx="11668125" cy="5967413"/>
          </a:xfrm>
        </p:spPr>
        <p:txBody>
          <a:bodyPr/>
          <a:lstStyle/>
          <a:p>
            <a:pPr marL="0" indent="0">
              <a:buNone/>
            </a:pP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he </a:t>
            </a:r>
            <a:r>
              <a:rPr lang="en-US" dirty="0">
                <a:latin typeface="Times New Roman" panose="02020603050405020304" pitchFamily="18" charset="0"/>
                <a:cs typeface="Times New Roman" panose="02020603050405020304" pitchFamily="18" charset="0"/>
              </a:rPr>
              <a:t>SDLC methodology focuses on the following phases of software development:</a:t>
            </a:r>
          </a:p>
          <a:p>
            <a:pPr marL="0" indent="0">
              <a:buNone/>
            </a:pPr>
            <a:r>
              <a:rPr lang="en-US"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Requirement </a:t>
            </a:r>
            <a:r>
              <a:rPr lang="en-US" dirty="0">
                <a:latin typeface="Times New Roman" panose="02020603050405020304" pitchFamily="18" charset="0"/>
                <a:cs typeface="Times New Roman" panose="02020603050405020304" pitchFamily="18" charset="0"/>
              </a:rPr>
              <a:t>analysis</a:t>
            </a:r>
          </a:p>
          <a:p>
            <a:r>
              <a:rPr lang="en-US" dirty="0">
                <a:latin typeface="Times New Roman" panose="02020603050405020304" pitchFamily="18" charset="0"/>
                <a:cs typeface="Times New Roman" panose="02020603050405020304" pitchFamily="18" charset="0"/>
              </a:rPr>
              <a:t>Planning</a:t>
            </a:r>
          </a:p>
          <a:p>
            <a:r>
              <a:rPr lang="en-US" dirty="0">
                <a:latin typeface="Times New Roman" panose="02020603050405020304" pitchFamily="18" charset="0"/>
                <a:cs typeface="Times New Roman" panose="02020603050405020304" pitchFamily="18" charset="0"/>
              </a:rPr>
              <a:t>Software design such as architectural design</a:t>
            </a:r>
          </a:p>
          <a:p>
            <a:r>
              <a:rPr lang="en-US" dirty="0">
                <a:latin typeface="Times New Roman" panose="02020603050405020304" pitchFamily="18" charset="0"/>
                <a:cs typeface="Times New Roman" panose="02020603050405020304" pitchFamily="18" charset="0"/>
              </a:rPr>
              <a:t>Software development</a:t>
            </a:r>
          </a:p>
          <a:p>
            <a:r>
              <a:rPr lang="en-US" dirty="0">
                <a:latin typeface="Times New Roman" panose="02020603050405020304" pitchFamily="18" charset="0"/>
                <a:cs typeface="Times New Roman" panose="02020603050405020304" pitchFamily="18" charset="0"/>
              </a:rPr>
              <a:t>Testing</a:t>
            </a:r>
          </a:p>
          <a:p>
            <a:r>
              <a:rPr lang="en-US" smtClean="0">
                <a:latin typeface="Times New Roman" panose="02020603050405020304" pitchFamily="18" charset="0"/>
                <a:cs typeface="Times New Roman" panose="02020603050405020304" pitchFamily="18" charset="0"/>
              </a:rPr>
              <a:t>Deployment/</a:t>
            </a:r>
          </a:p>
          <a:p>
            <a:r>
              <a:rPr lang="en-US" smtClean="0">
                <a:latin typeface="Times New Roman" panose="02020603050405020304" pitchFamily="18" charset="0"/>
                <a:cs typeface="Times New Roman" panose="02020603050405020304" pitchFamily="18" charset="0"/>
              </a:rPr>
              <a:t>Maintenance</a:t>
            </a:r>
            <a:endParaRPr lang="en-US" dirty="0">
              <a:latin typeface="Times New Roman" panose="02020603050405020304" pitchFamily="18" charset="0"/>
              <a:cs typeface="Times New Roman" panose="02020603050405020304" pitchFamily="18" charset="0"/>
            </a:endParaRPr>
          </a:p>
          <a:p>
            <a:pPr marL="0" indent="0">
              <a:lnSpc>
                <a:spcPct val="100000"/>
              </a:lnSpc>
              <a:buNone/>
            </a:pPr>
            <a:endParaRPr lang="en-US"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0"/>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2224101"/>
      </p:ext>
    </p:extLst>
  </p:cSld>
  <p:clrMapOvr>
    <a:masterClrMapping/>
  </p:clrMapOvr>
  <mc:AlternateContent xmlns:mc="http://schemas.openxmlformats.org/markup-compatibility/2006" xmlns:p14="http://schemas.microsoft.com/office/powerpoint/2010/main">
    <mc:Choice Requires="p14">
      <p:transition spd="slow" p14:dur="2000" advTm="344624"/>
    </mc:Choice>
    <mc:Fallback xmlns="">
      <p:transition spd="slow" advTm="344624"/>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885" y="0"/>
            <a:ext cx="9355138" cy="1897063"/>
          </a:xfrm>
        </p:spPr>
        <p:txBody>
          <a:bodyPr/>
          <a:lstStyle/>
          <a:p>
            <a:pPr algn="l"/>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SDLC</a:t>
            </a:r>
            <a:endParaRPr lang="en-US" dirty="0"/>
          </a:p>
        </p:txBody>
      </p:sp>
      <p:pic>
        <p:nvPicPr>
          <p:cNvPr id="4" name="Content Placeholder 3"/>
          <p:cNvPicPr>
            <a:picLocks noGrp="1" noChangeAspect="1"/>
          </p:cNvPicPr>
          <p:nvPr>
            <p:ph idx="1"/>
          </p:nvPr>
        </p:nvPicPr>
        <p:blipFill rotWithShape="1">
          <a:blip r:embed="rId2"/>
          <a:srcRect l="6809" t="20623" r="34575" b="3783"/>
          <a:stretch/>
        </p:blipFill>
        <p:spPr>
          <a:xfrm>
            <a:off x="792480" y="2418080"/>
            <a:ext cx="9326880" cy="601472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25000" y="0"/>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1978171"/>
      </p:ext>
    </p:extLst>
  </p:cSld>
  <p:clrMapOvr>
    <a:masterClrMapping/>
  </p:clrMapOvr>
  <mc:AlternateContent xmlns:mc="http://schemas.openxmlformats.org/markup-compatibility/2006" xmlns:p14="http://schemas.microsoft.com/office/powerpoint/2010/main">
    <mc:Choice Requires="p14">
      <p:transition spd="slow" p14:dur="2000" advTm="30571"/>
    </mc:Choice>
    <mc:Fallback xmlns="">
      <p:transition spd="slow" advTm="30571"/>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480" y="0"/>
            <a:ext cx="9572943" cy="1920558"/>
          </a:xfrm>
        </p:spPr>
        <p:txBody>
          <a:bodyPr/>
          <a:lstStyle/>
          <a:p>
            <a:pPr algn="l"/>
            <a:r>
              <a:rPr lang="en-US" b="1" dirty="0" smtClean="0">
                <a:solidFill>
                  <a:schemeClr val="accent2">
                    <a:lumMod val="60000"/>
                    <a:lumOff val="40000"/>
                  </a:schemeClr>
                </a:solidFill>
                <a:latin typeface="Times New Roman" panose="02020603050405020304" pitchFamily="18" charset="0"/>
                <a:cs typeface="Times New Roman" panose="02020603050405020304" pitchFamily="18" charset="0"/>
              </a:rPr>
              <a:t>Benefits of SDLC</a:t>
            </a:r>
            <a:endParaRPr lang="en-US"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234758"/>
            <a:ext cx="12481560" cy="5967413"/>
          </a:xfrm>
        </p:spPr>
        <p:txBody>
          <a:bodyPr/>
          <a:lstStyle/>
          <a:p>
            <a:pPr>
              <a:lnSpc>
                <a:spcPct val="100000"/>
              </a:lnSpc>
            </a:pPr>
            <a:r>
              <a:rPr lang="en-US" sz="3600" dirty="0">
                <a:latin typeface="Times New Roman" panose="02020603050405020304" pitchFamily="18" charset="0"/>
                <a:cs typeface="Times New Roman" panose="02020603050405020304" pitchFamily="18" charset="0"/>
              </a:rPr>
              <a:t>SDLC works by lowering the cost of software development while simultaneously improving quality and shortening production time. </a:t>
            </a:r>
            <a:endParaRPr lang="en-US" sz="3600" dirty="0" smtClean="0">
              <a:latin typeface="Times New Roman" panose="02020603050405020304" pitchFamily="18" charset="0"/>
              <a:cs typeface="Times New Roman" panose="02020603050405020304" pitchFamily="18" charset="0"/>
            </a:endParaRPr>
          </a:p>
          <a:p>
            <a:pPr>
              <a:lnSpc>
                <a:spcPct val="100000"/>
              </a:lnSpc>
            </a:pPr>
            <a:r>
              <a:rPr lang="en-US" sz="3600" dirty="0" smtClean="0">
                <a:latin typeface="Times New Roman" panose="02020603050405020304" pitchFamily="18" charset="0"/>
                <a:cs typeface="Times New Roman" panose="02020603050405020304" pitchFamily="18" charset="0"/>
              </a:rPr>
              <a:t>Next</a:t>
            </a:r>
            <a:r>
              <a:rPr lang="en-US" sz="3600" dirty="0">
                <a:latin typeface="Times New Roman" panose="02020603050405020304" pitchFamily="18" charset="0"/>
                <a:cs typeface="Times New Roman" panose="02020603050405020304" pitchFamily="18" charset="0"/>
              </a:rPr>
              <a:t>, it defines the requirements of the new system. It then creates the software through the stages of analysis, planning, design, development, testing, and deployment. By anticipating costly mistakes like failing to ask the end-user or client for feedback</a:t>
            </a:r>
            <a:r>
              <a:rPr lang="en-US" sz="3600">
                <a:latin typeface="Times New Roman" panose="02020603050405020304" pitchFamily="18" charset="0"/>
                <a:cs typeface="Times New Roman" panose="02020603050405020304" pitchFamily="18" charset="0"/>
              </a:rPr>
              <a:t>, </a:t>
            </a:r>
            <a:r>
              <a:rPr lang="en-US" sz="3600" smtClean="0">
                <a:latin typeface="Times New Roman" panose="02020603050405020304" pitchFamily="18" charset="0"/>
                <a:cs typeface="Times New Roman" panose="02020603050405020304" pitchFamily="18" charset="0"/>
              </a:rPr>
              <a:t>SDLC </a:t>
            </a:r>
            <a:r>
              <a:rPr lang="en-US" sz="3600" dirty="0">
                <a:latin typeface="Times New Roman" panose="02020603050405020304" pitchFamily="18" charset="0"/>
                <a:cs typeface="Times New Roman" panose="02020603050405020304" pitchFamily="18" charset="0"/>
              </a:rPr>
              <a:t>can eliminate redundant rework and after-the-fact fixes.</a:t>
            </a:r>
          </a:p>
          <a:p>
            <a:pPr>
              <a:lnSpc>
                <a:spcPct val="100000"/>
              </a:lnSpc>
            </a:pPr>
            <a:r>
              <a:rPr lang="en-US" sz="3600" dirty="0">
                <a:latin typeface="Times New Roman" panose="02020603050405020304" pitchFamily="18" charset="0"/>
                <a:cs typeface="Times New Roman" panose="02020603050405020304" pitchFamily="18" charset="0"/>
              </a:rPr>
              <a:t>It’s also important to know that there is a strong focus on the testing phase. As the SDLC is a repetitive methodology, you have to ensure code quality at every cycle. Many organizations tend to spend few efforts on testing while a stronger focus on testing can save them a lot of rework, time, and money. Be smart and write the right types of tests.</a:t>
            </a:r>
          </a:p>
          <a:p>
            <a:endParaRPr lang="en-US" sz="4000" dirty="0"/>
          </a:p>
        </p:txBody>
      </p:sp>
    </p:spTree>
    <p:extLst>
      <p:ext uri="{BB962C8B-B14F-4D97-AF65-F5344CB8AC3E}">
        <p14:creationId xmlns:p14="http://schemas.microsoft.com/office/powerpoint/2010/main" val="679554530"/>
      </p:ext>
    </p:extLst>
  </p:cSld>
  <p:clrMapOvr>
    <a:masterClrMapping/>
  </p:clrMapOvr>
  <mc:AlternateContent xmlns:mc="http://schemas.openxmlformats.org/markup-compatibility/2006" xmlns:p14="http://schemas.microsoft.com/office/powerpoint/2010/main">
    <mc:Choice Requires="p14">
      <p:transition spd="slow" p14:dur="2000" advTm="287336"/>
    </mc:Choice>
    <mc:Fallback xmlns="">
      <p:transition spd="slow" advTm="287336"/>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7686" y="0"/>
            <a:ext cx="9355138" cy="1897063"/>
          </a:xfrm>
        </p:spPr>
        <p:txBody>
          <a:bodyPr/>
          <a:lstStyle/>
          <a:p>
            <a:pPr algn="l"/>
            <a:r>
              <a:rPr lang="en-US" b="1" dirty="0" smtClean="0"/>
              <a:t>Software Crisis?</a:t>
            </a:r>
            <a:br>
              <a:rPr lang="en-US" b="1" dirty="0" smtClean="0"/>
            </a:br>
            <a:endParaRPr lang="en-US" dirty="0"/>
          </a:p>
        </p:txBody>
      </p:sp>
      <p:sp>
        <p:nvSpPr>
          <p:cNvPr id="3" name="Content Placeholder 2"/>
          <p:cNvSpPr>
            <a:spLocks noGrp="1"/>
          </p:cNvSpPr>
          <p:nvPr>
            <p:ph idx="1"/>
          </p:nvPr>
        </p:nvSpPr>
        <p:spPr>
          <a:xfrm>
            <a:off x="460466" y="1113609"/>
            <a:ext cx="12043954" cy="6063683"/>
          </a:xfrm>
        </p:spPr>
        <p:txBody>
          <a:bodyPr/>
          <a:lstStyle/>
          <a:p>
            <a:pPr marL="0" indent="0">
              <a:buNone/>
            </a:pPr>
            <a:r>
              <a:rPr lang="en-US" sz="3600" dirty="0" smtClean="0">
                <a:latin typeface="Times New Roman" panose="02020603050405020304" pitchFamily="18" charset="0"/>
                <a:cs typeface="Times New Roman" panose="02020603050405020304" pitchFamily="18" charset="0"/>
              </a:rPr>
              <a:t>It </a:t>
            </a:r>
            <a:r>
              <a:rPr lang="en-US" sz="3600" dirty="0">
                <a:latin typeface="Times New Roman" panose="02020603050405020304" pitchFamily="18" charset="0"/>
                <a:cs typeface="Times New Roman" panose="02020603050405020304" pitchFamily="18" charset="0"/>
              </a:rPr>
              <a:t>was in the late 1960s when many software projects failed.</a:t>
            </a:r>
          </a:p>
          <a:p>
            <a:r>
              <a:rPr lang="en-US" sz="3600" dirty="0">
                <a:latin typeface="Times New Roman" panose="02020603050405020304" pitchFamily="18" charset="0"/>
                <a:cs typeface="Times New Roman" panose="02020603050405020304" pitchFamily="18" charset="0"/>
              </a:rPr>
              <a:t>Many software became over budget. </a:t>
            </a:r>
            <a:endParaRPr lang="en-US" sz="3600" dirty="0" smtClean="0">
              <a:latin typeface="Times New Roman" panose="02020603050405020304" pitchFamily="18" charset="0"/>
              <a:cs typeface="Times New Roman" panose="02020603050405020304" pitchFamily="18" charset="0"/>
            </a:endParaRPr>
          </a:p>
          <a:p>
            <a:r>
              <a:rPr lang="en-US" sz="3600" dirty="0" smtClean="0">
                <a:latin typeface="Times New Roman" panose="02020603050405020304" pitchFamily="18" charset="0"/>
                <a:cs typeface="Times New Roman" panose="02020603050405020304" pitchFamily="18" charset="0"/>
              </a:rPr>
              <a:t>Output </a:t>
            </a:r>
            <a:r>
              <a:rPr lang="en-US" sz="3600" dirty="0">
                <a:latin typeface="Times New Roman" panose="02020603050405020304" pitchFamily="18" charset="0"/>
                <a:cs typeface="Times New Roman" panose="02020603050405020304" pitchFamily="18" charset="0"/>
              </a:rPr>
              <a:t>was an unreliable software which is expensive to maintain.</a:t>
            </a:r>
          </a:p>
          <a:p>
            <a:r>
              <a:rPr lang="en-US" sz="3600" dirty="0">
                <a:latin typeface="Times New Roman" panose="02020603050405020304" pitchFamily="18" charset="0"/>
                <a:cs typeface="Times New Roman" panose="02020603050405020304" pitchFamily="18" charset="0"/>
              </a:rPr>
              <a:t>Larger software was difficult and quite expensive to maintain.</a:t>
            </a:r>
          </a:p>
          <a:p>
            <a:r>
              <a:rPr lang="en-US" sz="3600" dirty="0">
                <a:latin typeface="Times New Roman" panose="02020603050405020304" pitchFamily="18" charset="0"/>
                <a:cs typeface="Times New Roman" panose="02020603050405020304" pitchFamily="18" charset="0"/>
              </a:rPr>
              <a:t>Lots of software not able to satisfy the growing requirements of the customer.</a:t>
            </a:r>
          </a:p>
          <a:p>
            <a:r>
              <a:rPr lang="en-US" sz="3600" dirty="0">
                <a:latin typeface="Times New Roman" panose="02020603050405020304" pitchFamily="18" charset="0"/>
                <a:cs typeface="Times New Roman" panose="02020603050405020304" pitchFamily="18" charset="0"/>
              </a:rPr>
              <a:t>Complexities of software projects increased whenever its hardware capability increased.</a:t>
            </a:r>
          </a:p>
          <a:p>
            <a:r>
              <a:rPr lang="en-US" sz="3600" dirty="0">
                <a:latin typeface="Times New Roman" panose="02020603050405020304" pitchFamily="18" charset="0"/>
                <a:cs typeface="Times New Roman" panose="02020603050405020304" pitchFamily="18" charset="0"/>
              </a:rPr>
              <a:t>Demand for new software increased faster compared with the ability to generate new software.</a:t>
            </a:r>
          </a:p>
          <a:p>
            <a:r>
              <a:rPr lang="en-US" sz="3600" dirty="0">
                <a:latin typeface="Times New Roman" panose="02020603050405020304" pitchFamily="18" charset="0"/>
                <a:cs typeface="Times New Roman" panose="02020603050405020304" pitchFamily="18" charset="0"/>
              </a:rPr>
              <a:t>All the above issues lead to 'Software Crisis.'</a:t>
            </a:r>
          </a:p>
          <a:p>
            <a:endParaRPr lang="en-US" dirty="0"/>
          </a:p>
        </p:txBody>
      </p:sp>
      <p:pic>
        <p:nvPicPr>
          <p:cNvPr id="6" name="Picture 5">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extLst>
      <p:ext uri="{BB962C8B-B14F-4D97-AF65-F5344CB8AC3E}">
        <p14:creationId xmlns:p14="http://schemas.microsoft.com/office/powerpoint/2010/main" val="2011563408"/>
      </p:ext>
    </p:extLst>
  </p:cSld>
  <p:clrMapOvr>
    <a:masterClrMapping/>
  </p:clrMapOvr>
  <mc:AlternateContent xmlns:mc="http://schemas.openxmlformats.org/markup-compatibility/2006" xmlns:p14="http://schemas.microsoft.com/office/powerpoint/2010/main">
    <mc:Choice Requires="p14">
      <p:transition spd="slow" p14:dur="2000" advTm="522524"/>
    </mc:Choice>
    <mc:Fallback xmlns="">
      <p:transition spd="slow" advTm="522524"/>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981" y="225425"/>
            <a:ext cx="9355138" cy="1897063"/>
          </a:xfrm>
        </p:spPr>
        <p:txBody>
          <a:bodyPr>
            <a:noAutofit/>
          </a:bodyPr>
          <a:lstStyle/>
          <a:p>
            <a:pPr algn="l"/>
            <a:r>
              <a:rPr lang="en-US" sz="3600" b="1" dirty="0" smtClean="0">
                <a:latin typeface="Times New Roman" panose="02020603050405020304" pitchFamily="18" charset="0"/>
                <a:cs typeface="Times New Roman" panose="02020603050405020304" pitchFamily="18" charset="0"/>
              </a:rPr>
              <a:t>Solution of software crisis through software engineering principles</a:t>
            </a:r>
            <a:endParaRPr lang="en-US" sz="3600" b="1" dirty="0">
              <a:latin typeface="Times New Roman" panose="02020603050405020304" pitchFamily="18" charset="0"/>
              <a:cs typeface="Times New Roman" panose="02020603050405020304" pitchFamily="18" charset="0"/>
            </a:endParaRPr>
          </a:p>
        </p:txBody>
      </p:sp>
      <p:pic>
        <p:nvPicPr>
          <p:cNvPr id="3" name="Content Placeholder 4"/>
          <p:cNvPicPr>
            <a:picLocks noChangeAspect="1"/>
          </p:cNvPicPr>
          <p:nvPr/>
        </p:nvPicPr>
        <p:blipFill rotWithShape="1">
          <a:blip r:embed="rId2"/>
          <a:srcRect l="33667" t="40862" r="32306" b="80"/>
          <a:stretch/>
        </p:blipFill>
        <p:spPr>
          <a:xfrm>
            <a:off x="800100" y="2381251"/>
            <a:ext cx="9486900" cy="6686550"/>
          </a:xfrm>
          <a:prstGeom prst="rect">
            <a:avLst/>
          </a:prstGeom>
        </p:spPr>
      </p:pic>
      <p:pic>
        <p:nvPicPr>
          <p:cNvPr id="6" name="Picture 5">
            <a:extLst>
              <a:ext uri="{FF2B5EF4-FFF2-40B4-BE49-F238E27FC236}">
                <a16:creationId xmlns:a16="http://schemas.microsoft.com/office/drawing/2014/main" xmlns="" id="{B902CA13-58CC-45C3-A688-7591C9941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extLst>
      <p:ext uri="{BB962C8B-B14F-4D97-AF65-F5344CB8AC3E}">
        <p14:creationId xmlns:p14="http://schemas.microsoft.com/office/powerpoint/2010/main" val="3277669132"/>
      </p:ext>
    </p:extLst>
  </p:cSld>
  <p:clrMapOvr>
    <a:masterClrMapping/>
  </p:clrMapOvr>
  <mc:AlternateContent xmlns:mc="http://schemas.openxmlformats.org/markup-compatibility/2006" xmlns:p14="http://schemas.microsoft.com/office/powerpoint/2010/main">
    <mc:Choice Requires="p14">
      <p:transition spd="slow" p14:dur="2000" advTm="80613"/>
    </mc:Choice>
    <mc:Fallback xmlns="">
      <p:transition spd="slow" advTm="80613"/>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796925"/>
            <a:ext cx="9355138" cy="1897063"/>
          </a:xfrm>
        </p:spPr>
        <p:txBody>
          <a:bodyPr>
            <a:noAutofit/>
          </a:bodyPr>
          <a:lstStyle/>
          <a:p>
            <a:pPr algn="l"/>
            <a:r>
              <a:rPr lang="en-US" sz="4400" b="1" i="0" dirty="0" smtClean="0">
                <a:effectLst/>
                <a:latin typeface="Times New Roman" panose="02020603050405020304" pitchFamily="18" charset="0"/>
                <a:cs typeface="Times New Roman" panose="02020603050405020304" pitchFamily="18" charset="0"/>
              </a:rPr>
              <a:t>Challenges of Software Engineering or SOFTWARE ENGINEERS</a:t>
            </a:r>
            <a:br>
              <a:rPr lang="en-US" sz="4400" b="1" i="0" dirty="0" smtClean="0">
                <a:effectLst/>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3" name="Rectangle 2"/>
          <p:cNvSpPr/>
          <p:nvPr/>
        </p:nvSpPr>
        <p:spPr>
          <a:xfrm>
            <a:off x="152401" y="2457450"/>
            <a:ext cx="12387262" cy="7079951"/>
          </a:xfrm>
          <a:prstGeom prst="rect">
            <a:avLst/>
          </a:prstGeom>
        </p:spPr>
        <p:txBody>
          <a:bodyPr wrap="square">
            <a:spAutoFit/>
          </a:bodyPr>
          <a:lstStyle/>
          <a:p>
            <a:endParaRPr lang="en-US" sz="2800" b="1" i="0" dirty="0" smtClean="0">
              <a:effectLst/>
              <a:latin typeface="Source Sans Pro"/>
            </a:endParaRPr>
          </a:p>
          <a:p>
            <a:pPr marL="457200" indent="-457200">
              <a:lnSpc>
                <a:spcPct val="150000"/>
              </a:lnSpc>
              <a:buFont typeface="Wingdings" panose="05000000000000000000" pitchFamily="2" charset="2"/>
              <a:buChar char="ü"/>
            </a:pPr>
            <a:r>
              <a:rPr lang="en-US" sz="3200" b="0" i="0" dirty="0" smtClean="0">
                <a:effectLst/>
                <a:latin typeface="Source Sans Pro"/>
              </a:rPr>
              <a:t>Here are some critical challenges faced by software engineers:</a:t>
            </a:r>
          </a:p>
          <a:p>
            <a:pPr marL="457200" indent="-457200">
              <a:lnSpc>
                <a:spcPct val="150000"/>
              </a:lnSpc>
              <a:buFont typeface="Wingdings" panose="05000000000000000000" pitchFamily="2" charset="2"/>
              <a:buChar char="ü"/>
            </a:pPr>
            <a:r>
              <a:rPr lang="en-US" sz="3200" b="0" i="0" dirty="0" smtClean="0">
                <a:effectLst/>
                <a:latin typeface="Source Sans Pro"/>
              </a:rPr>
              <a:t>In safety-critical areas such as space, aviation, nuclear power plants, etc. the cost of software failure can be massive because lives are at risk.</a:t>
            </a:r>
          </a:p>
          <a:p>
            <a:pPr marL="457200" indent="-457200">
              <a:lnSpc>
                <a:spcPct val="150000"/>
              </a:lnSpc>
              <a:buFont typeface="Wingdings" panose="05000000000000000000" pitchFamily="2" charset="2"/>
              <a:buChar char="ü"/>
            </a:pPr>
            <a:r>
              <a:rPr lang="en-US" sz="3200" b="0" i="0" dirty="0" smtClean="0">
                <a:effectLst/>
                <a:latin typeface="Source Sans Pro"/>
              </a:rPr>
              <a:t>Increased market demands.</a:t>
            </a:r>
          </a:p>
          <a:p>
            <a:pPr marL="457200" indent="-457200">
              <a:lnSpc>
                <a:spcPct val="150000"/>
              </a:lnSpc>
              <a:buFont typeface="Wingdings" panose="05000000000000000000" pitchFamily="2" charset="2"/>
              <a:buChar char="ü"/>
            </a:pPr>
            <a:r>
              <a:rPr lang="en-US" sz="3200" b="0" i="0" dirty="0" smtClean="0">
                <a:effectLst/>
                <a:latin typeface="Source Sans Pro"/>
              </a:rPr>
              <a:t>Dealing with the increased complexity of software need for new applications.</a:t>
            </a:r>
          </a:p>
          <a:p>
            <a:pPr marL="457200" indent="-457200">
              <a:lnSpc>
                <a:spcPct val="150000"/>
              </a:lnSpc>
              <a:buFont typeface="Wingdings" panose="05000000000000000000" pitchFamily="2" charset="2"/>
              <a:buChar char="ü"/>
            </a:pPr>
            <a:r>
              <a:rPr lang="en-US" sz="3200" b="0" i="0" dirty="0" smtClean="0">
                <a:effectLst/>
                <a:latin typeface="Source Sans Pro"/>
              </a:rPr>
              <a:t>The diversity of software systems should be communicating with each other.</a:t>
            </a:r>
            <a:endParaRPr lang="en-US" sz="3200" b="0" i="0" dirty="0">
              <a:effectLst/>
              <a:latin typeface="Source Sans Pro"/>
            </a:endParaRPr>
          </a:p>
        </p:txBody>
      </p:sp>
      <p:pic>
        <p:nvPicPr>
          <p:cNvPr id="6" name="Picture 5">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extLst>
      <p:ext uri="{BB962C8B-B14F-4D97-AF65-F5344CB8AC3E}">
        <p14:creationId xmlns:p14="http://schemas.microsoft.com/office/powerpoint/2010/main" val="4121254579"/>
      </p:ext>
    </p:extLst>
  </p:cSld>
  <p:clrMapOvr>
    <a:masterClrMapping/>
  </p:clrMapOvr>
  <mc:AlternateContent xmlns:mc="http://schemas.openxmlformats.org/markup-compatibility/2006" xmlns:p14="http://schemas.microsoft.com/office/powerpoint/2010/main">
    <mc:Choice Requires="p14">
      <p:transition spd="slow" p14:dur="2000" advTm="488923"/>
    </mc:Choice>
    <mc:Fallback xmlns="">
      <p:transition spd="slow" advTm="488923"/>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663575"/>
            <a:ext cx="10347325" cy="1741488"/>
          </a:xfrm>
        </p:spPr>
        <p:txBody>
          <a:bodyPr/>
          <a:lstStyle/>
          <a:p>
            <a:pPr defTabSz="670586" eaLnBrk="1" fontAlgn="auto" hangingPunct="1">
              <a:spcAft>
                <a:spcPts val="0"/>
              </a:spcAft>
              <a:defRPr/>
            </a:pPr>
            <a:r>
              <a:rPr lang="en-US" sz="6160" dirty="0" smtClean="0">
                <a:latin typeface="Times New Roman" panose="02020603050405020304" pitchFamily="18" charset="0"/>
                <a:cs typeface="Times New Roman" panose="02020603050405020304" pitchFamily="18" charset="0"/>
              </a:rPr>
              <a:t>Introduction</a:t>
            </a:r>
            <a:endParaRPr lang="en-US" sz="616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7525" y="2087563"/>
            <a:ext cx="10539413" cy="7077075"/>
          </a:xfrm>
        </p:spPr>
        <p:txBody>
          <a:bodyPr rtlCol="0">
            <a:normAutofit/>
          </a:bodyPr>
          <a:lstStyle/>
          <a:p>
            <a:pPr marL="0" indent="0" defTabSz="670586" eaLnBrk="1" fontAlgn="auto" hangingPunct="1">
              <a:spcBef>
                <a:spcPts val="1467"/>
              </a:spcBef>
              <a:spcAft>
                <a:spcPts val="0"/>
              </a:spcAft>
              <a:buClr>
                <a:schemeClr val="bg2">
                  <a:lumMod val="40000"/>
                  <a:lumOff val="60000"/>
                </a:schemeClr>
              </a:buClr>
              <a:buFont typeface="Wingdings 3" charset="2"/>
              <a:buNone/>
              <a:defRPr/>
            </a:pPr>
            <a:endParaRPr lang="en-US" sz="2933" dirty="0" smtClean="0"/>
          </a:p>
          <a:p>
            <a:pPr marL="335288" lvl="0" indent="-335288" defTabSz="670586" eaLnBrk="1" fontAlgn="auto" hangingPunct="1">
              <a:spcBef>
                <a:spcPts val="1467"/>
              </a:spcBef>
              <a:spcAft>
                <a:spcPts val="0"/>
              </a:spcAft>
              <a:buClr>
                <a:srgbClr val="454545">
                  <a:lumMod val="40000"/>
                  <a:lumOff val="60000"/>
                </a:srgbClr>
              </a:buClr>
              <a:buFont typeface="Wingdings" panose="05000000000000000000" pitchFamily="2" charset="2"/>
              <a:buChar char="Ø"/>
              <a:defRPr/>
            </a:pPr>
            <a:r>
              <a:rPr lang="en-US" sz="6300" dirty="0" smtClean="0">
                <a:latin typeface="Times New Roman" panose="02020603050405020304" pitchFamily="18" charset="0"/>
                <a:cs typeface="Times New Roman" panose="02020603050405020304" pitchFamily="18" charset="0"/>
              </a:rPr>
              <a:t> </a:t>
            </a:r>
            <a:r>
              <a:rPr lang="en-US" sz="7200" dirty="0" smtClean="0">
                <a:solidFill>
                  <a:prstClr val="white"/>
                </a:solidFill>
                <a:latin typeface="Times New Roman" panose="02020603050405020304" pitchFamily="18" charset="0"/>
                <a:cs typeface="Times New Roman" panose="02020603050405020304" pitchFamily="18" charset="0"/>
              </a:rPr>
              <a:t>Software</a:t>
            </a:r>
          </a:p>
          <a:p>
            <a:pPr marL="0" lvl="0" indent="0" defTabSz="670586" eaLnBrk="1" fontAlgn="auto" hangingPunct="1">
              <a:spcBef>
                <a:spcPts val="1467"/>
              </a:spcBef>
              <a:spcAft>
                <a:spcPts val="0"/>
              </a:spcAft>
              <a:buClr>
                <a:srgbClr val="454545">
                  <a:lumMod val="40000"/>
                  <a:lumOff val="60000"/>
                </a:srgbClr>
              </a:buClr>
              <a:buNone/>
              <a:defRPr/>
            </a:pPr>
            <a:r>
              <a:rPr lang="en-US" sz="7200" dirty="0">
                <a:solidFill>
                  <a:prstClr val="white"/>
                </a:solidFill>
                <a:latin typeface="Times New Roman" panose="02020603050405020304" pitchFamily="18" charset="0"/>
                <a:cs typeface="Times New Roman" panose="02020603050405020304" pitchFamily="18" charset="0"/>
              </a:rPr>
              <a:t> </a:t>
            </a:r>
            <a:r>
              <a:rPr lang="en-US" sz="6300" dirty="0">
                <a:solidFill>
                  <a:prstClr val="white"/>
                </a:solidFill>
                <a:latin typeface="Times New Roman" panose="02020603050405020304" pitchFamily="18" charset="0"/>
                <a:cs typeface="Times New Roman" panose="02020603050405020304" pitchFamily="18" charset="0"/>
              </a:rPr>
              <a:t>set of instructions</a:t>
            </a:r>
            <a:endParaRPr lang="en-US" sz="7200" dirty="0">
              <a:solidFill>
                <a:prstClr val="white"/>
              </a:solidFill>
              <a:latin typeface="Times New Roman" panose="02020603050405020304" pitchFamily="18" charset="0"/>
              <a:cs typeface="Times New Roman" panose="02020603050405020304" pitchFamily="18" charset="0"/>
            </a:endParaRPr>
          </a:p>
          <a:p>
            <a:pPr marL="0" indent="0" defTabSz="670586" eaLnBrk="1" fontAlgn="auto" hangingPunct="1">
              <a:spcBef>
                <a:spcPts val="1467"/>
              </a:spcBef>
              <a:spcAft>
                <a:spcPts val="0"/>
              </a:spcAft>
              <a:buClr>
                <a:schemeClr val="bg2">
                  <a:lumMod val="40000"/>
                  <a:lumOff val="60000"/>
                </a:schemeClr>
              </a:buClr>
              <a:buFont typeface="Arial" panose="020B0604020202020204" pitchFamily="34" charset="0"/>
              <a:buNone/>
              <a:defRPr/>
            </a:pPr>
            <a:r>
              <a:rPr lang="en-US" sz="6300" dirty="0" smtClean="0">
                <a:latin typeface="Times New Roman" panose="02020603050405020304" pitchFamily="18" charset="0"/>
                <a:cs typeface="Times New Roman" panose="02020603050405020304" pitchFamily="18" charset="0"/>
              </a:rPr>
              <a:t>	 </a:t>
            </a:r>
          </a:p>
          <a:p>
            <a:pPr marL="335288" indent="-335288" defTabSz="670586" eaLnBrk="1" fontAlgn="auto" hangingPunct="1">
              <a:spcBef>
                <a:spcPts val="1467"/>
              </a:spcBef>
              <a:spcAft>
                <a:spcPts val="0"/>
              </a:spcAft>
              <a:buClr>
                <a:schemeClr val="bg2">
                  <a:lumMod val="40000"/>
                  <a:lumOff val="60000"/>
                </a:schemeClr>
              </a:buClr>
              <a:buFont typeface="Wingdings" panose="05000000000000000000" pitchFamily="2" charset="2"/>
              <a:buChar char="Ø"/>
              <a:defRPr/>
            </a:pPr>
            <a:r>
              <a:rPr lang="en-US" sz="6300" dirty="0" smtClean="0">
                <a:latin typeface="Times New Roman" panose="02020603050405020304" pitchFamily="18" charset="0"/>
                <a:cs typeface="Times New Roman" panose="02020603050405020304" pitchFamily="18" charset="0"/>
              </a:rPr>
              <a:t>Testing:</a:t>
            </a:r>
          </a:p>
          <a:p>
            <a:pPr marL="0" indent="0" defTabSz="670586" eaLnBrk="1" fontAlgn="auto" hangingPunct="1">
              <a:spcBef>
                <a:spcPts val="1467"/>
              </a:spcBef>
              <a:spcAft>
                <a:spcPts val="0"/>
              </a:spcAft>
              <a:buClr>
                <a:schemeClr val="bg2">
                  <a:lumMod val="40000"/>
                  <a:lumOff val="60000"/>
                </a:schemeClr>
              </a:buClr>
              <a:buFont typeface="Arial" panose="020B0604020202020204" pitchFamily="34" charset="0"/>
              <a:buNone/>
              <a:defRPr/>
            </a:pPr>
            <a:r>
              <a:rPr lang="en-US" sz="4800" dirty="0" smtClean="0">
                <a:latin typeface="Times New Roman" panose="02020603050405020304" pitchFamily="18" charset="0"/>
                <a:cs typeface="Times New Roman" panose="02020603050405020304" pitchFamily="18" charset="0"/>
              </a:rPr>
              <a:t>In general, testing is finding out how well something works</a:t>
            </a:r>
          </a:p>
          <a:p>
            <a:pPr marL="0" indent="0" defTabSz="670586" eaLnBrk="1" fontAlgn="auto" hangingPunct="1">
              <a:spcBef>
                <a:spcPts val="1467"/>
              </a:spcBef>
              <a:spcAft>
                <a:spcPts val="0"/>
              </a:spcAft>
              <a:buClr>
                <a:schemeClr val="bg2">
                  <a:lumMod val="40000"/>
                  <a:lumOff val="60000"/>
                </a:schemeClr>
              </a:buClr>
              <a:buFont typeface="Arial" panose="020B0604020202020204" pitchFamily="34" charset="0"/>
              <a:buNone/>
              <a:defRPr/>
            </a:pPr>
            <a:endParaRPr lang="en-US" sz="6300" dirty="0" smtClean="0">
              <a:latin typeface="Times New Roman" panose="02020603050405020304" pitchFamily="18" charset="0"/>
              <a:cs typeface="Times New Roman" panose="02020603050405020304" pitchFamily="18" charset="0"/>
            </a:endParaRPr>
          </a:p>
          <a:p>
            <a:pPr marL="502940" indent="-502940" defTabSz="670586" eaLnBrk="1" fontAlgn="auto" hangingPunct="1">
              <a:spcBef>
                <a:spcPts val="1467"/>
              </a:spcBef>
              <a:spcAft>
                <a:spcPts val="0"/>
              </a:spcAft>
              <a:buClr>
                <a:schemeClr val="bg2">
                  <a:lumMod val="40000"/>
                  <a:lumOff val="60000"/>
                </a:schemeClr>
              </a:buClr>
              <a:buFont typeface="Wingdings 3" charset="2"/>
              <a:buChar char=""/>
              <a:defRPr/>
            </a:pPr>
            <a:endParaRPr lang="en-US" sz="63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cSld>
  <p:clrMapOvr>
    <a:masterClrMapping/>
  </p:clrMapOvr>
  <p:transition spd="slow" advTm="572328"/>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233997" y="410054"/>
            <a:ext cx="13177203" cy="5967412"/>
          </a:xfrm>
        </p:spPr>
        <p:txBody>
          <a:bodyPr/>
          <a:lstStyle/>
          <a:p>
            <a:pPr>
              <a:buFont typeface="Wingdings" panose="05000000000000000000" pitchFamily="2" charset="2"/>
              <a:buChar char="Ø"/>
              <a:defRPr/>
            </a:pPr>
            <a:r>
              <a:rPr lang="en-US" altLang="en-US" sz="7200" dirty="0" smtClean="0">
                <a:latin typeface="Times New Roman" panose="02020603050405020304" pitchFamily="18" charset="0"/>
                <a:cs typeface="Times New Roman" panose="02020603050405020304" pitchFamily="18" charset="0"/>
              </a:rPr>
              <a:t>Software Testing:</a:t>
            </a:r>
            <a:r>
              <a:rPr lang="en-US" sz="280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is a process, to evaluate the functionality of a software application with an intent to find whether the developed software met the specified requirements or not and to identify the defects to ensure that the product is defect free in order to produce the quality </a:t>
            </a:r>
            <a:r>
              <a:rPr lang="en-US" sz="3600" dirty="0" smtClean="0">
                <a:latin typeface="Times New Roman" panose="02020603050405020304" pitchFamily="18" charset="0"/>
                <a:cs typeface="Times New Roman" panose="02020603050405020304" pitchFamily="18" charset="0"/>
              </a:rPr>
              <a:t>product</a:t>
            </a:r>
            <a:endParaRPr lang="en-US" altLang="en-US" sz="11500" dirty="0" smtClean="0">
              <a:latin typeface="Times New Roman" panose="02020603050405020304" pitchFamily="18" charset="0"/>
              <a:cs typeface="Times New Roman" panose="02020603050405020304" pitchFamily="18" charset="0"/>
            </a:endParaRPr>
          </a:p>
          <a:p>
            <a:pPr>
              <a:defRPr/>
            </a:pPr>
            <a:r>
              <a:rPr lang="en-US" altLang="en-US" sz="4000" dirty="0" smtClean="0"/>
              <a:t> </a:t>
            </a:r>
            <a:r>
              <a:rPr lang="en-US" altLang="en-US" sz="4400" dirty="0" smtClean="0">
                <a:latin typeface="Times New Roman" panose="02020603050405020304" pitchFamily="18" charset="0"/>
                <a:cs typeface="Times New Roman" panose="02020603050405020304" pitchFamily="18" charset="0"/>
              </a:rPr>
              <a:t>Process to Identify:</a:t>
            </a:r>
          </a:p>
          <a:p>
            <a:pPr algn="ctr">
              <a:buFont typeface="Wingdings" panose="05000000000000000000" pitchFamily="2" charset="2"/>
              <a:buChar char="ü"/>
              <a:defRPr/>
            </a:pPr>
            <a:r>
              <a:rPr lang="en-US" altLang="en-US" sz="3600" dirty="0" smtClean="0">
                <a:solidFill>
                  <a:srgbClr val="FFFF00"/>
                </a:solidFill>
                <a:latin typeface="Times New Roman" panose="02020603050405020304" pitchFamily="18" charset="0"/>
                <a:cs typeface="Times New Roman" panose="02020603050405020304" pitchFamily="18" charset="0"/>
              </a:rPr>
              <a:t>QUALITY PRODUCT</a:t>
            </a:r>
          </a:p>
          <a:p>
            <a:pPr>
              <a:buFont typeface="Wingdings" panose="05000000000000000000" pitchFamily="2" charset="2"/>
              <a:buChar char="Ø"/>
              <a:defRPr/>
            </a:pPr>
            <a:r>
              <a:rPr lang="en-US" altLang="en-US" sz="5400" b="1" dirty="0" smtClean="0">
                <a:latin typeface="Times New Roman" panose="02020603050405020304" pitchFamily="18" charset="0"/>
                <a:cs typeface="Times New Roman" panose="02020603050405020304" pitchFamily="18" charset="0"/>
              </a:rPr>
              <a:t>Quality Software:</a:t>
            </a:r>
          </a:p>
          <a:p>
            <a:pPr algn="ctr">
              <a:buFont typeface="Wingdings" panose="05000000000000000000" pitchFamily="2" charset="2"/>
              <a:buChar char="ü"/>
              <a:defRPr/>
            </a:pPr>
            <a:r>
              <a:rPr lang="en-US" sz="3600" dirty="0" smtClean="0">
                <a:solidFill>
                  <a:srgbClr val="FFFF00"/>
                </a:solidFill>
                <a:latin typeface="Times New Roman" panose="02020603050405020304" pitchFamily="18" charset="0"/>
                <a:cs typeface="Times New Roman" panose="02020603050405020304" pitchFamily="18" charset="0"/>
              </a:rPr>
              <a:t>meets </a:t>
            </a:r>
            <a:r>
              <a:rPr lang="en-US" sz="3600" dirty="0">
                <a:solidFill>
                  <a:srgbClr val="FFFF00"/>
                </a:solidFill>
                <a:latin typeface="Times New Roman" panose="02020603050405020304" pitchFamily="18" charset="0"/>
                <a:cs typeface="Times New Roman" panose="02020603050405020304" pitchFamily="18" charset="0"/>
              </a:rPr>
              <a:t>requirements and/or expectations</a:t>
            </a:r>
            <a:r>
              <a:rPr lang="en-US" sz="3600" dirty="0" smtClean="0">
                <a:solidFill>
                  <a:srgbClr val="FFFF00"/>
                </a:solidFill>
                <a:latin typeface="Times New Roman" panose="02020603050405020304" pitchFamily="18" charset="0"/>
                <a:cs typeface="Times New Roman" panose="02020603050405020304" pitchFamily="18" charset="0"/>
              </a:rPr>
              <a:t>,</a:t>
            </a:r>
          </a:p>
          <a:p>
            <a:pPr algn="ctr">
              <a:buFont typeface="Wingdings" panose="05000000000000000000" pitchFamily="2" charset="2"/>
              <a:buChar char="ü"/>
              <a:defRPr/>
            </a:pPr>
            <a:r>
              <a:rPr lang="en-US" sz="3600" dirty="0" smtClean="0">
                <a:solidFill>
                  <a:srgbClr val="FFFF00"/>
                </a:solidFill>
                <a:latin typeface="Times New Roman" panose="02020603050405020304" pitchFamily="18" charset="0"/>
                <a:cs typeface="Times New Roman" panose="02020603050405020304" pitchFamily="18" charset="0"/>
              </a:rPr>
              <a:t>reasonably bug or defect free</a:t>
            </a:r>
          </a:p>
          <a:p>
            <a:pPr algn="ctr">
              <a:buFont typeface="Wingdings" panose="05000000000000000000" pitchFamily="2" charset="2"/>
              <a:buChar char="ü"/>
              <a:defRPr/>
            </a:pPr>
            <a:r>
              <a:rPr lang="en-US" sz="3600" dirty="0" smtClean="0">
                <a:solidFill>
                  <a:srgbClr val="FFFF00"/>
                </a:solidFill>
                <a:latin typeface="Times New Roman" panose="02020603050405020304" pitchFamily="18" charset="0"/>
                <a:cs typeface="Times New Roman" panose="02020603050405020304" pitchFamily="18" charset="0"/>
              </a:rPr>
              <a:t>delivered </a:t>
            </a:r>
            <a:r>
              <a:rPr lang="en-US" sz="3600" dirty="0">
                <a:solidFill>
                  <a:srgbClr val="FFFF00"/>
                </a:solidFill>
                <a:latin typeface="Times New Roman" panose="02020603050405020304" pitchFamily="18" charset="0"/>
                <a:cs typeface="Times New Roman" panose="02020603050405020304" pitchFamily="18" charset="0"/>
              </a:rPr>
              <a:t>on </a:t>
            </a:r>
            <a:r>
              <a:rPr lang="en-US" sz="3600" dirty="0" smtClean="0">
                <a:solidFill>
                  <a:srgbClr val="FFFF00"/>
                </a:solidFill>
                <a:latin typeface="Times New Roman" panose="02020603050405020304" pitchFamily="18" charset="0"/>
                <a:cs typeface="Times New Roman" panose="02020603050405020304" pitchFamily="18" charset="0"/>
              </a:rPr>
              <a:t>time</a:t>
            </a:r>
          </a:p>
          <a:p>
            <a:pPr algn="ctr">
              <a:buFont typeface="Wingdings" panose="05000000000000000000" pitchFamily="2" charset="2"/>
              <a:buChar char="ü"/>
              <a:defRPr/>
            </a:pPr>
            <a:r>
              <a:rPr lang="en-US" sz="3600" dirty="0">
                <a:solidFill>
                  <a:srgbClr val="FFFF00"/>
                </a:solidFill>
                <a:latin typeface="Times New Roman" panose="02020603050405020304" pitchFamily="18" charset="0"/>
                <a:cs typeface="Times New Roman" panose="02020603050405020304" pitchFamily="18" charset="0"/>
              </a:rPr>
              <a:t> within </a:t>
            </a:r>
            <a:r>
              <a:rPr lang="en-US" sz="3600" dirty="0" smtClean="0">
                <a:solidFill>
                  <a:srgbClr val="FFFF00"/>
                </a:solidFill>
                <a:latin typeface="Times New Roman" panose="02020603050405020304" pitchFamily="18" charset="0"/>
                <a:cs typeface="Times New Roman" panose="02020603050405020304" pitchFamily="18" charset="0"/>
              </a:rPr>
              <a:t>budget</a:t>
            </a:r>
          </a:p>
          <a:p>
            <a:pPr algn="ctr">
              <a:buFont typeface="Wingdings" panose="05000000000000000000" pitchFamily="2" charset="2"/>
              <a:buChar char="ü"/>
              <a:defRPr/>
            </a:pPr>
            <a:r>
              <a:rPr lang="en-US" sz="3600" dirty="0">
                <a:solidFill>
                  <a:srgbClr val="FFFF00"/>
                </a:solidFill>
                <a:latin typeface="Times New Roman" panose="02020603050405020304" pitchFamily="18" charset="0"/>
                <a:cs typeface="Times New Roman" panose="02020603050405020304" pitchFamily="18" charset="0"/>
              </a:rPr>
              <a:t>maintainable</a:t>
            </a:r>
            <a:r>
              <a:rPr lang="en-US" sz="3600" dirty="0">
                <a:latin typeface="Times New Roman" panose="02020603050405020304" pitchFamily="18" charset="0"/>
                <a:cs typeface="Times New Roman" panose="02020603050405020304" pitchFamily="18" charset="0"/>
              </a:rPr>
              <a:t>.</a:t>
            </a:r>
            <a:endParaRPr lang="en-US" sz="3600" dirty="0" smtClean="0">
              <a:latin typeface="Times New Roman" panose="02020603050405020304" pitchFamily="18" charset="0"/>
              <a:cs typeface="Times New Roman" panose="02020603050405020304" pitchFamily="18" charset="0"/>
            </a:endParaRPr>
          </a:p>
          <a:p>
            <a:pPr marL="0" indent="0" algn="ctr">
              <a:buFont typeface="Arial" panose="020B0604020202020204" pitchFamily="34" charset="0"/>
              <a:buNone/>
              <a:defRPr/>
            </a:pPr>
            <a:endParaRPr lang="en-US" dirty="0" smtClean="0"/>
          </a:p>
        </p:txBody>
      </p:sp>
    </p:spTree>
  </p:cSld>
  <p:clrMapOvr>
    <a:masterClrMapping/>
  </p:clrMapOvr>
  <p:transition spd="slow" advTm="707341"/>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63" y="0"/>
            <a:ext cx="9355137" cy="1897063"/>
          </a:xfrm>
        </p:spPr>
        <p:txBody>
          <a:bodyPr/>
          <a:lstStyle/>
          <a:p>
            <a:pPr algn="l">
              <a:defRPr/>
            </a:pPr>
            <a:r>
              <a:rPr lang="en-US" dirty="0">
                <a:latin typeface="Times New Roman" panose="02020603050405020304" pitchFamily="18" charset="0"/>
                <a:cs typeface="Times New Roman" panose="02020603050405020304" pitchFamily="18" charset="0"/>
              </a:rPr>
              <a:t>Introduction</a:t>
            </a:r>
            <a:endParaRPr lang="en-US" dirty="0"/>
          </a:p>
        </p:txBody>
      </p:sp>
      <p:sp>
        <p:nvSpPr>
          <p:cNvPr id="15363" name="Rectangle 2"/>
          <p:cNvSpPr>
            <a:spLocks noChangeArrowheads="1"/>
          </p:cNvSpPr>
          <p:nvPr/>
        </p:nvSpPr>
        <p:spPr bwMode="auto">
          <a:xfrm>
            <a:off x="1730058" y="1419543"/>
            <a:ext cx="10172700" cy="8063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sz="44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en-US" sz="4400" dirty="0" smtClean="0">
                <a:latin typeface="Times New Roman" panose="02020603050405020304" pitchFamily="18" charset="0"/>
                <a:cs typeface="Times New Roman" panose="02020603050405020304" pitchFamily="18" charset="0"/>
              </a:rPr>
              <a:t>SOFTWARE QUALITY FACTORS</a:t>
            </a:r>
          </a:p>
          <a:p>
            <a:pPr marL="285750" indent="-285750">
              <a:buFont typeface="Wingdings" panose="05000000000000000000" pitchFamily="2" charset="2"/>
              <a:buChar char="Ø"/>
            </a:pPr>
            <a:endParaRPr lang="en-US" altLang="en-US" sz="4400" dirty="0" smtClean="0">
              <a:solidFill>
                <a:srgbClr val="0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en-US" sz="4400" dirty="0" smtClean="0">
                <a:latin typeface="Times New Roman" panose="02020603050405020304" pitchFamily="18" charset="0"/>
                <a:cs typeface="Times New Roman" panose="02020603050405020304" pitchFamily="18" charset="0"/>
              </a:rPr>
              <a:t>Developing </a:t>
            </a:r>
            <a:r>
              <a:rPr lang="en-US" altLang="en-US" sz="4400" dirty="0">
                <a:latin typeface="Times New Roman" panose="02020603050405020304" pitchFamily="18" charset="0"/>
                <a:cs typeface="Times New Roman" panose="02020603050405020304" pitchFamily="18" charset="0"/>
              </a:rPr>
              <a:t>methods that can produce high-quality software is another fundamental goal of software engineering. We can view quality of a software product as having </a:t>
            </a:r>
            <a:r>
              <a:rPr lang="en-US" altLang="en-US" sz="4400" dirty="0" smtClean="0">
                <a:latin typeface="Times New Roman" panose="02020603050405020304" pitchFamily="18" charset="0"/>
                <a:cs typeface="Times New Roman" panose="02020603050405020304" pitchFamily="18" charset="0"/>
              </a:rPr>
              <a:t>different </a:t>
            </a:r>
            <a:r>
              <a:rPr lang="en-US" altLang="en-US" sz="4400" dirty="0">
                <a:latin typeface="Times New Roman" panose="02020603050405020304" pitchFamily="18" charset="0"/>
                <a:cs typeface="Times New Roman" panose="02020603050405020304" pitchFamily="18" charset="0"/>
              </a:rPr>
              <a:t>dimensions:</a:t>
            </a:r>
          </a:p>
          <a:p>
            <a:pPr marL="285750" indent="-285750" algn="just">
              <a:buFont typeface="Arial" panose="020B0604020202020204" pitchFamily="34" charset="0"/>
              <a:buChar char="•"/>
            </a:pPr>
            <a:r>
              <a:rPr lang="en-US" altLang="en-US" sz="4400" dirty="0" err="1">
                <a:solidFill>
                  <a:srgbClr val="000000"/>
                </a:solidFill>
                <a:latin typeface="Times New Roman" panose="02020603050405020304" pitchFamily="18" charset="0"/>
                <a:cs typeface="Times New Roman" panose="02020603050405020304" pitchFamily="18" charset="0"/>
              </a:rPr>
              <a:t>ol</a:t>
            </a:r>
            <a:r>
              <a:rPr lang="en-US" altLang="en-US" sz="4400" dirty="0">
                <a:solidFill>
                  <a:srgbClr val="0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altLang="en-US" sz="3200" dirty="0">
                <a:solidFill>
                  <a:srgbClr val="000000"/>
                </a:solidFill>
                <a:latin typeface="Times New Roman" panose="02020603050405020304" pitchFamily="18" charset="0"/>
                <a:cs typeface="Times New Roman" panose="02020603050405020304" pitchFamily="18" charset="0"/>
              </a:rPr>
              <a:t>Several models of software quality factors and their </a:t>
            </a:r>
            <a:r>
              <a:rPr lang="en-US" altLang="en-US" dirty="0">
                <a:solidFill>
                  <a:srgbClr val="000000"/>
                </a:solidFill>
                <a:latin typeface="Arial" panose="020B0604020202020204" pitchFamily="34" charset="0"/>
              </a:rPr>
              <a:t>categorization have been suggested over the years. The classic model of software quality factors, suggested by McCall, consists of 11 factors (McCall et al., 1977). Similarly, models consisting of 12 to 15 factors, were suggested by Deutsch and Willis </a:t>
            </a:r>
            <a:r>
              <a:rPr lang="en-US" altLang="en-US" dirty="0" smtClean="0">
                <a:solidFill>
                  <a:srgbClr val="000000"/>
                </a:solidFill>
                <a:latin typeface="Arial" panose="020B0604020202020204" pitchFamily="34" charset="0"/>
              </a:rPr>
              <a:t>(ls </a:t>
            </a:r>
            <a:r>
              <a:rPr lang="en-US" altLang="en-US" dirty="0">
                <a:solidFill>
                  <a:srgbClr val="000000"/>
                </a:solidFill>
                <a:latin typeface="Arial" panose="020B0604020202020204" pitchFamily="34" charset="0"/>
              </a:rPr>
              <a:t>do not differ substantially from McCall’s model. The McCall factor model provides a practical, up-to-date method for classifying software requirements (Pressman, 2000).</a:t>
            </a:r>
          </a:p>
        </p:txBody>
      </p:sp>
      <p:pic>
        <p:nvPicPr>
          <p:cNvPr id="4" name="Picture 3">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cSld>
  <p:clrMapOvr>
    <a:masterClrMapping/>
  </p:clrMapOvr>
  <p:transition spd="slow" advTm="184053"/>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855663" y="825500"/>
            <a:ext cx="11214100" cy="2389188"/>
          </a:xfrm>
        </p:spPr>
        <p:txBody>
          <a:bodyPr/>
          <a:lstStyle/>
          <a:p>
            <a:pPr>
              <a:defRPr/>
            </a:pPr>
            <a:r>
              <a:rPr lang="en-US" sz="4000" b="1" i="1" dirty="0">
                <a:solidFill>
                  <a:srgbClr val="0070C0"/>
                </a:solidFill>
                <a:latin typeface="Verdana"/>
              </a:rPr>
              <a:t>Introduction and Basic Concept of Software Testing &amp; its Importance</a:t>
            </a:r>
            <a:br>
              <a:rPr lang="en-US" sz="4000" b="1" i="1" dirty="0">
                <a:solidFill>
                  <a:srgbClr val="0070C0"/>
                </a:solidFill>
                <a:latin typeface="Verdana"/>
              </a:rPr>
            </a:br>
            <a:endParaRPr lang="en-US" sz="4000" dirty="0"/>
          </a:p>
        </p:txBody>
      </p:sp>
      <p:sp>
        <p:nvSpPr>
          <p:cNvPr id="6" name="Subtitle 5"/>
          <p:cNvSpPr>
            <a:spLocks noGrp="1"/>
          </p:cNvSpPr>
          <p:nvPr>
            <p:ph type="subTitle" idx="1"/>
          </p:nvPr>
        </p:nvSpPr>
        <p:spPr>
          <a:xfrm>
            <a:off x="649288" y="2860675"/>
            <a:ext cx="12328525" cy="6459538"/>
          </a:xfrm>
        </p:spPr>
        <p:txBody>
          <a:bodyPr/>
          <a:lstStyle/>
          <a:p>
            <a:pPr algn="ctr" eaLnBrk="1" hangingPunct="1">
              <a:spcBef>
                <a:spcPts val="4357"/>
              </a:spcBef>
              <a:spcAft>
                <a:spcPts val="1446"/>
              </a:spcAft>
              <a:defRPr/>
            </a:pPr>
            <a:r>
              <a:rPr lang="en-US" altLang="en-US" sz="4400" b="1" i="1" dirty="0">
                <a:solidFill>
                  <a:srgbClr val="C45911"/>
                </a:solidFill>
                <a:latin typeface="Verdana" panose="020B0604030504040204" pitchFamily="34" charset="0"/>
              </a:rPr>
              <a:t>Software Quality Factors:</a:t>
            </a:r>
          </a:p>
          <a:p>
            <a:pPr marL="571500" indent="-571500" algn="just" eaLnBrk="1" hangingPunct="1">
              <a:lnSpc>
                <a:spcPct val="150000"/>
              </a:lnSpc>
              <a:spcAft>
                <a:spcPts val="733"/>
              </a:spcAft>
              <a:buFont typeface="+mj-lt"/>
              <a:buAutoNum type="romanLcPeriod"/>
              <a:defRPr/>
            </a:pPr>
            <a:r>
              <a:rPr lang="en-US" altLang="en-US" sz="4400" dirty="0">
                <a:latin typeface="Times New Roman" panose="02020603050405020304" pitchFamily="18" charset="0"/>
                <a:cs typeface="Times New Roman" panose="02020603050405020304" pitchFamily="18" charset="0"/>
              </a:rPr>
              <a:t>Flexibility and </a:t>
            </a:r>
            <a:r>
              <a:rPr lang="en-US" altLang="en-US" sz="4400" dirty="0" smtClean="0">
                <a:latin typeface="Times New Roman" panose="02020603050405020304" pitchFamily="18" charset="0"/>
                <a:cs typeface="Times New Roman" panose="02020603050405020304" pitchFamily="18" charset="0"/>
              </a:rPr>
              <a:t>Extensibility</a:t>
            </a:r>
            <a:endParaRPr lang="en-US" altLang="en-US" sz="4400" dirty="0">
              <a:latin typeface="Times New Roman" panose="02020603050405020304" pitchFamily="18" charset="0"/>
              <a:cs typeface="Times New Roman" panose="02020603050405020304" pitchFamily="18" charset="0"/>
            </a:endParaRPr>
          </a:p>
          <a:p>
            <a:pPr marL="571500" indent="-571500" algn="just" eaLnBrk="1" hangingPunct="1">
              <a:lnSpc>
                <a:spcPct val="150000"/>
              </a:lnSpc>
              <a:spcAft>
                <a:spcPts val="733"/>
              </a:spcAft>
              <a:buFont typeface="+mj-lt"/>
              <a:buAutoNum type="romanLcPeriod"/>
              <a:defRPr/>
            </a:pPr>
            <a:r>
              <a:rPr lang="en-US" altLang="en-US" sz="4400" dirty="0">
                <a:latin typeface="Times New Roman" panose="02020603050405020304" pitchFamily="18" charset="0"/>
                <a:cs typeface="Times New Roman" panose="02020603050405020304" pitchFamily="18" charset="0"/>
              </a:rPr>
              <a:t>Maintainability and Readability</a:t>
            </a:r>
          </a:p>
          <a:p>
            <a:pPr marL="571500" indent="-571500" algn="just" eaLnBrk="1" hangingPunct="1">
              <a:lnSpc>
                <a:spcPct val="150000"/>
              </a:lnSpc>
              <a:spcAft>
                <a:spcPts val="733"/>
              </a:spcAft>
              <a:buFont typeface="+mj-lt"/>
              <a:buAutoNum type="romanLcPeriod"/>
              <a:defRPr/>
            </a:pPr>
            <a:r>
              <a:rPr lang="en-US" altLang="en-US" sz="4400" dirty="0">
                <a:latin typeface="Times New Roman" panose="02020603050405020304" pitchFamily="18" charset="0"/>
                <a:cs typeface="Times New Roman" panose="02020603050405020304" pitchFamily="18" charset="0"/>
              </a:rPr>
              <a:t>Performance and </a:t>
            </a:r>
            <a:r>
              <a:rPr lang="en-US" altLang="en-US" sz="4400" dirty="0" smtClean="0">
                <a:latin typeface="Times New Roman" panose="02020603050405020304" pitchFamily="18" charset="0"/>
                <a:cs typeface="Times New Roman" panose="02020603050405020304" pitchFamily="18" charset="0"/>
              </a:rPr>
              <a:t>Efficiency</a:t>
            </a:r>
          </a:p>
          <a:p>
            <a:pPr marL="571500" indent="-571500" algn="just" eaLnBrk="1" hangingPunct="1">
              <a:lnSpc>
                <a:spcPct val="150000"/>
              </a:lnSpc>
              <a:spcAft>
                <a:spcPts val="733"/>
              </a:spcAft>
              <a:buFont typeface="+mj-lt"/>
              <a:buAutoNum type="romanLcPeriod"/>
              <a:defRPr/>
            </a:pPr>
            <a:r>
              <a:rPr lang="en-US" altLang="en-US" sz="4400" dirty="0">
                <a:latin typeface="Times New Roman" panose="02020603050405020304" pitchFamily="18" charset="0"/>
                <a:cs typeface="Times New Roman" panose="02020603050405020304" pitchFamily="18" charset="0"/>
              </a:rPr>
              <a:t>Scalability</a:t>
            </a:r>
          </a:p>
          <a:p>
            <a:pPr marL="571500" indent="-571500" algn="just" eaLnBrk="1" hangingPunct="1">
              <a:lnSpc>
                <a:spcPct val="150000"/>
              </a:lnSpc>
              <a:spcAft>
                <a:spcPts val="733"/>
              </a:spcAft>
              <a:buFont typeface="+mj-lt"/>
              <a:buAutoNum type="romanLcPeriod"/>
              <a:defRPr/>
            </a:pPr>
            <a:endParaRPr lang="en-US" altLang="en-US" sz="4400" dirty="0" smtClean="0">
              <a:latin typeface="Times New Roman" panose="02020603050405020304" pitchFamily="18" charset="0"/>
              <a:cs typeface="Times New Roman" panose="02020603050405020304" pitchFamily="18" charset="0"/>
            </a:endParaRPr>
          </a:p>
          <a:p>
            <a:pPr marL="571500" indent="-571500" algn="just" eaLnBrk="1" hangingPunct="1">
              <a:lnSpc>
                <a:spcPct val="150000"/>
              </a:lnSpc>
              <a:spcAft>
                <a:spcPts val="733"/>
              </a:spcAft>
              <a:buFont typeface="+mj-lt"/>
              <a:buAutoNum type="romanLcPeriod"/>
              <a:defRPr/>
            </a:pPr>
            <a:endParaRPr lang="en-US" altLang="en-US" sz="4400" dirty="0">
              <a:latin typeface="Times New Roman" panose="02020603050405020304" pitchFamily="18" charset="0"/>
              <a:cs typeface="Times New Roman" panose="02020603050405020304" pitchFamily="18" charset="0"/>
            </a:endParaRPr>
          </a:p>
          <a:p>
            <a:pPr>
              <a:defRPr/>
            </a:pPr>
            <a:endParaRPr lang="en-US" dirty="0"/>
          </a:p>
        </p:txBody>
      </p:sp>
      <p:pic>
        <p:nvPicPr>
          <p:cNvPr id="4" name="Picture 3">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cSld>
  <p:clrMapOvr>
    <a:masterClrMapping/>
  </p:clrMapOvr>
  <p:transition spd="slow" advTm="584352"/>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defTabSz="670586" eaLnBrk="1" fontAlgn="auto" hangingPunct="1">
              <a:spcBef>
                <a:spcPts val="1467"/>
              </a:spcBef>
              <a:spcAft>
                <a:spcPts val="0"/>
              </a:spcAft>
              <a:buClr>
                <a:schemeClr val="bg2">
                  <a:lumMod val="40000"/>
                  <a:lumOff val="60000"/>
                </a:schemeClr>
              </a:buClr>
              <a:buFont typeface="Wingdings 3" charset="2"/>
              <a:buNone/>
              <a:defRPr/>
            </a:pPr>
            <a:r>
              <a:rPr lang="en-US" sz="7200" b="1" dirty="0">
                <a:solidFill>
                  <a:srgbClr val="FFFF00"/>
                </a:solidFill>
                <a:latin typeface="Times New Roman" panose="02020603050405020304" pitchFamily="18" charset="0"/>
                <a:cs typeface="Times New Roman" panose="02020603050405020304" pitchFamily="18" charset="0"/>
              </a:rPr>
              <a:t>Software Testing Techniques and Strategies</a:t>
            </a:r>
          </a:p>
          <a:p>
            <a:pPr algn="ctr" defTabSz="670586" eaLnBrk="1" fontAlgn="auto" hangingPunct="1">
              <a:spcBef>
                <a:spcPts val="1467"/>
              </a:spcBef>
              <a:spcAft>
                <a:spcPts val="0"/>
              </a:spcAft>
              <a:buClr>
                <a:schemeClr val="bg2">
                  <a:lumMod val="40000"/>
                  <a:lumOff val="60000"/>
                </a:schemeClr>
              </a:buClr>
              <a:buFont typeface="Wingdings 3" charset="2"/>
              <a:buNone/>
              <a:defRPr/>
            </a:pPr>
            <a:endParaRPr lang="en-US" dirty="0">
              <a:solidFill>
                <a:srgbClr val="FFFF00"/>
              </a:solidFill>
              <a:latin typeface="Times New Roman" panose="02020603050405020304" pitchFamily="18" charset="0"/>
              <a:cs typeface="Times New Roman" panose="02020603050405020304" pitchFamily="18" charset="0"/>
            </a:endParaRPr>
          </a:p>
          <a:p>
            <a:pPr algn="ctr" defTabSz="670586" eaLnBrk="1" fontAlgn="auto" hangingPunct="1">
              <a:spcBef>
                <a:spcPts val="1467"/>
              </a:spcBef>
              <a:spcAft>
                <a:spcPts val="0"/>
              </a:spcAft>
              <a:buClr>
                <a:schemeClr val="bg2">
                  <a:lumMod val="40000"/>
                  <a:lumOff val="60000"/>
                </a:schemeClr>
              </a:buClr>
              <a:buFont typeface="Wingdings 3" charset="2"/>
              <a:buNone/>
              <a:defRPr/>
            </a:pPr>
            <a:r>
              <a:rPr lang="en-US" dirty="0">
                <a:solidFill>
                  <a:srgbClr val="FFFF00"/>
                </a:solidFill>
                <a:latin typeface="Times New Roman" panose="02020603050405020304" pitchFamily="18" charset="0"/>
                <a:cs typeface="Times New Roman" panose="02020603050405020304" pitchFamily="18" charset="0"/>
              </a:rPr>
              <a:t>COURSE CODE :</a:t>
            </a:r>
            <a:r>
              <a:rPr lang="en-US" dirty="0" smtClean="0">
                <a:solidFill>
                  <a:srgbClr val="FFFF00"/>
                </a:solidFill>
                <a:latin typeface="Times New Roman" panose="02020603050405020304" pitchFamily="18" charset="0"/>
                <a:cs typeface="Times New Roman" panose="02020603050405020304" pitchFamily="18" charset="0"/>
              </a:rPr>
              <a:t>SE-484</a:t>
            </a:r>
          </a:p>
          <a:p>
            <a:pPr algn="ctr" defTabSz="670586" eaLnBrk="1" fontAlgn="auto" hangingPunct="1">
              <a:spcBef>
                <a:spcPts val="1467"/>
              </a:spcBef>
              <a:spcAft>
                <a:spcPts val="0"/>
              </a:spcAft>
              <a:buClr>
                <a:schemeClr val="bg2">
                  <a:lumMod val="40000"/>
                  <a:lumOff val="60000"/>
                </a:schemeClr>
              </a:buClr>
              <a:buFont typeface="Wingdings 3" charset="2"/>
              <a:buNone/>
              <a:defRPr/>
            </a:pPr>
            <a:endParaRPr lang="en-US" dirty="0">
              <a:solidFill>
                <a:srgbClr val="FFFF00"/>
              </a:solidFill>
              <a:latin typeface="Times New Roman" panose="02020603050405020304" pitchFamily="18" charset="0"/>
              <a:cs typeface="Times New Roman" panose="02020603050405020304" pitchFamily="18" charset="0"/>
            </a:endParaRPr>
          </a:p>
          <a:p>
            <a:pPr algn="ctr" defTabSz="670586" eaLnBrk="1" fontAlgn="auto" hangingPunct="1">
              <a:spcBef>
                <a:spcPts val="1467"/>
              </a:spcBef>
              <a:spcAft>
                <a:spcPts val="0"/>
              </a:spcAft>
              <a:buClr>
                <a:schemeClr val="bg2">
                  <a:lumMod val="40000"/>
                  <a:lumOff val="60000"/>
                </a:schemeClr>
              </a:buClr>
              <a:buFont typeface="Wingdings 3" charset="2"/>
              <a:buNone/>
              <a:defRPr/>
            </a:pPr>
            <a:r>
              <a:rPr lang="en-US" sz="6600" dirty="0" smtClean="0">
                <a:solidFill>
                  <a:srgbClr val="FFFF00"/>
                </a:solidFill>
                <a:latin typeface="Times New Roman" panose="02020603050405020304" pitchFamily="18" charset="0"/>
                <a:cs typeface="Times New Roman" panose="02020603050405020304" pitchFamily="18" charset="0"/>
              </a:rPr>
              <a:t>WEEK - 1</a:t>
            </a:r>
            <a:endParaRPr lang="en-US" sz="6600" dirty="0">
              <a:solidFill>
                <a:srgbClr val="FFFF00"/>
              </a:solidFill>
              <a:latin typeface="Times New Roman" panose="02020603050405020304" pitchFamily="18"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extLst>
      <p:ext uri="{BB962C8B-B14F-4D97-AF65-F5344CB8AC3E}">
        <p14:creationId xmlns:p14="http://schemas.microsoft.com/office/powerpoint/2010/main" val="906422150"/>
      </p:ext>
    </p:extLst>
  </p:cSld>
  <p:clrMapOvr>
    <a:masterClrMapping/>
  </p:clrMapOvr>
  <mc:AlternateContent xmlns:mc="http://schemas.openxmlformats.org/markup-compatibility/2006" xmlns:p14="http://schemas.microsoft.com/office/powerpoint/2010/main">
    <mc:Choice Requires="p14">
      <p:transition spd="slow" p14:dur="2000" advTm="12097"/>
    </mc:Choice>
    <mc:Fallback xmlns="">
      <p:transition spd="slow" advTm="12097"/>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1688" y="1616075"/>
            <a:ext cx="10110787" cy="11098213"/>
          </a:xfrm>
          <a:prstGeom prst="rect">
            <a:avLst/>
          </a:prstGeom>
        </p:spPr>
        <p:txBody>
          <a:bodyPr>
            <a:spAutoFit/>
          </a:bodyPr>
          <a:lstStyle/>
          <a:p>
            <a:pPr eaLnBrk="1" fontAlgn="auto" hangingPunct="1">
              <a:spcBef>
                <a:spcPts val="0"/>
              </a:spcBef>
              <a:spcAft>
                <a:spcPts val="733"/>
              </a:spcAft>
              <a:defRPr/>
            </a:pPr>
            <a:r>
              <a:rPr lang="en-US" altLang="en-US" sz="3200" kern="0" dirty="0">
                <a:latin typeface="Times New Roman" panose="02020603050405020304" pitchFamily="18" charset="0"/>
                <a:cs typeface="Times New Roman" panose="02020603050405020304" pitchFamily="18" charset="0"/>
              </a:rPr>
              <a:t>                  </a:t>
            </a:r>
            <a:r>
              <a:rPr lang="en-US" altLang="en-US" sz="3200" b="1" i="1" dirty="0">
                <a:solidFill>
                  <a:srgbClr val="C45911"/>
                </a:solidFill>
                <a:latin typeface="Verdana" panose="020B0604030504040204" pitchFamily="34" charset="0"/>
              </a:rPr>
              <a:t>Software Quality Factors:</a:t>
            </a:r>
          </a:p>
          <a:p>
            <a:pPr eaLnBrk="1" fontAlgn="auto" hangingPunct="1">
              <a:spcBef>
                <a:spcPts val="0"/>
              </a:spcBef>
              <a:spcAft>
                <a:spcPts val="733"/>
              </a:spcAft>
              <a:defRPr/>
            </a:pPr>
            <a:endParaRPr lang="en-US" altLang="en-US" sz="3200" kern="0" dirty="0">
              <a:latin typeface="Times New Roman" panose="02020603050405020304" pitchFamily="18" charset="0"/>
              <a:cs typeface="Times New Roman" panose="02020603050405020304" pitchFamily="18" charset="0"/>
            </a:endParaRPr>
          </a:p>
          <a:p>
            <a:pPr eaLnBrk="1" fontAlgn="auto" hangingPunct="1">
              <a:spcBef>
                <a:spcPts val="0"/>
              </a:spcBef>
              <a:spcAft>
                <a:spcPts val="733"/>
              </a:spcAft>
              <a:defRPr/>
            </a:pPr>
            <a:r>
              <a:rPr lang="en-US" altLang="en-US" sz="3600" kern="0" dirty="0">
                <a:latin typeface="Times New Roman" panose="02020603050405020304" pitchFamily="18" charset="0"/>
                <a:cs typeface="Times New Roman" panose="02020603050405020304" pitchFamily="18" charset="0"/>
              </a:rPr>
              <a:t>v.  Availability, Robustness, Fault Tolerance and</a:t>
            </a:r>
          </a:p>
          <a:p>
            <a:pPr eaLnBrk="1" fontAlgn="auto" hangingPunct="1">
              <a:spcBef>
                <a:spcPts val="0"/>
              </a:spcBef>
              <a:spcAft>
                <a:spcPts val="733"/>
              </a:spcAft>
              <a:defRPr/>
            </a:pPr>
            <a:r>
              <a:rPr lang="en-US" altLang="en-US" sz="3600" kern="0" dirty="0">
                <a:latin typeface="Times New Roman" panose="02020603050405020304" pitchFamily="18" charset="0"/>
                <a:cs typeface="Times New Roman" panose="02020603050405020304" pitchFamily="18" charset="0"/>
              </a:rPr>
              <a:t>    Reliability</a:t>
            </a:r>
          </a:p>
          <a:p>
            <a:pPr eaLnBrk="1" fontAlgn="auto" hangingPunct="1">
              <a:spcBef>
                <a:spcPts val="0"/>
              </a:spcBef>
              <a:spcAft>
                <a:spcPts val="733"/>
              </a:spcAft>
              <a:defRPr/>
            </a:pPr>
            <a:r>
              <a:rPr lang="en-US" altLang="en-US" sz="3600" kern="0" dirty="0">
                <a:latin typeface="Times New Roman" panose="02020603050405020304" pitchFamily="18" charset="0"/>
                <a:cs typeface="Times New Roman" panose="02020603050405020304" pitchFamily="18" charset="0"/>
              </a:rPr>
              <a:t>vi. Usability and Accessibility</a:t>
            </a:r>
          </a:p>
          <a:p>
            <a:pPr eaLnBrk="1" fontAlgn="auto" hangingPunct="1">
              <a:spcBef>
                <a:spcPts val="0"/>
              </a:spcBef>
              <a:spcAft>
                <a:spcPts val="733"/>
              </a:spcAft>
              <a:defRPr/>
            </a:pPr>
            <a:endParaRPr lang="en-US" altLang="en-US" sz="3600" kern="0" dirty="0">
              <a:latin typeface="Times New Roman" panose="02020603050405020304" pitchFamily="18" charset="0"/>
              <a:cs typeface="Times New Roman" panose="02020603050405020304" pitchFamily="18" charset="0"/>
            </a:endParaRPr>
          </a:p>
          <a:p>
            <a:pPr eaLnBrk="1" fontAlgn="auto" hangingPunct="1">
              <a:spcBef>
                <a:spcPts val="0"/>
              </a:spcBef>
              <a:spcAft>
                <a:spcPts val="733"/>
              </a:spcAft>
              <a:defRPr/>
            </a:pPr>
            <a:r>
              <a:rPr lang="en-US" altLang="en-US" sz="3600" kern="0" dirty="0">
                <a:latin typeface="Times New Roman" panose="02020603050405020304" pitchFamily="18" charset="0"/>
                <a:cs typeface="Times New Roman" panose="02020603050405020304" pitchFamily="18" charset="0"/>
              </a:rPr>
              <a:t>vii. Platform Compatibility and Portability</a:t>
            </a:r>
          </a:p>
          <a:p>
            <a:pPr eaLnBrk="1" fontAlgn="auto" hangingPunct="1">
              <a:spcBef>
                <a:spcPts val="0"/>
              </a:spcBef>
              <a:spcAft>
                <a:spcPts val="733"/>
              </a:spcAft>
              <a:defRPr/>
            </a:pPr>
            <a:endParaRPr lang="en-US" altLang="en-US" sz="3600" kern="0" dirty="0">
              <a:latin typeface="Times New Roman" panose="02020603050405020304" pitchFamily="18" charset="0"/>
              <a:cs typeface="Times New Roman" panose="02020603050405020304" pitchFamily="18" charset="0"/>
            </a:endParaRPr>
          </a:p>
          <a:p>
            <a:pPr eaLnBrk="1" fontAlgn="auto" hangingPunct="1">
              <a:spcBef>
                <a:spcPts val="0"/>
              </a:spcBef>
              <a:spcAft>
                <a:spcPts val="733"/>
              </a:spcAft>
              <a:defRPr/>
            </a:pPr>
            <a:r>
              <a:rPr lang="en-US" altLang="en-US" sz="3600" kern="0" dirty="0">
                <a:latin typeface="Times New Roman" panose="02020603050405020304" pitchFamily="18" charset="0"/>
                <a:cs typeface="Times New Roman" panose="02020603050405020304" pitchFamily="18" charset="0"/>
              </a:rPr>
              <a:t>viii. Testability and Manageability</a:t>
            </a:r>
          </a:p>
          <a:p>
            <a:pPr eaLnBrk="1" fontAlgn="auto" hangingPunct="1">
              <a:spcBef>
                <a:spcPts val="0"/>
              </a:spcBef>
              <a:spcAft>
                <a:spcPts val="733"/>
              </a:spcAft>
              <a:defRPr/>
            </a:pPr>
            <a:endParaRPr lang="en-US" altLang="en-US" sz="3600" kern="0" dirty="0">
              <a:latin typeface="Times New Roman" panose="02020603050405020304" pitchFamily="18" charset="0"/>
              <a:cs typeface="Times New Roman" panose="02020603050405020304" pitchFamily="18" charset="0"/>
            </a:endParaRPr>
          </a:p>
          <a:p>
            <a:pPr marL="571500" indent="-571500" eaLnBrk="1" fontAlgn="auto" hangingPunct="1">
              <a:spcBef>
                <a:spcPts val="0"/>
              </a:spcBef>
              <a:spcAft>
                <a:spcPts val="733"/>
              </a:spcAft>
              <a:buFontTx/>
              <a:buAutoNum type="romanLcPeriod" startAt="9"/>
              <a:defRPr/>
            </a:pPr>
            <a:r>
              <a:rPr lang="en-US" altLang="en-US" sz="3600" kern="0" dirty="0">
                <a:latin typeface="Times New Roman" panose="02020603050405020304" pitchFamily="18" charset="0"/>
                <a:cs typeface="Times New Roman" panose="02020603050405020304" pitchFamily="18" charset="0"/>
              </a:rPr>
              <a:t>Security</a:t>
            </a:r>
          </a:p>
          <a:p>
            <a:pPr marL="571500" indent="-571500" eaLnBrk="1" fontAlgn="auto" hangingPunct="1">
              <a:spcBef>
                <a:spcPts val="0"/>
              </a:spcBef>
              <a:spcAft>
                <a:spcPts val="733"/>
              </a:spcAft>
              <a:buFontTx/>
              <a:buAutoNum type="romanLcPeriod" startAt="9"/>
              <a:defRPr/>
            </a:pPr>
            <a:r>
              <a:rPr lang="en-US" sz="3600" dirty="0">
                <a:latin typeface="Times New Roman" panose="02020603050405020304" pitchFamily="18" charset="0"/>
                <a:cs typeface="Times New Roman" panose="02020603050405020304" pitchFamily="18" charset="0"/>
              </a:rPr>
              <a:t>Functionality and Correctness </a:t>
            </a:r>
          </a:p>
          <a:p>
            <a:pPr eaLnBrk="1" fontAlgn="auto" hangingPunct="1">
              <a:spcBef>
                <a:spcPts val="0"/>
              </a:spcBef>
              <a:spcAft>
                <a:spcPts val="733"/>
              </a:spcAft>
              <a:defRPr/>
            </a:pPr>
            <a:endParaRPr lang="en-US" altLang="en-US" sz="3200" kern="0" dirty="0">
              <a:latin typeface="Times New Roman" panose="02020603050405020304" pitchFamily="18" charset="0"/>
              <a:cs typeface="Times New Roman" panose="02020603050405020304" pitchFamily="18" charset="0"/>
            </a:endParaRPr>
          </a:p>
          <a:p>
            <a:pPr marL="571500" indent="-571500" eaLnBrk="1" fontAlgn="auto" hangingPunct="1">
              <a:spcBef>
                <a:spcPts val="0"/>
              </a:spcBef>
              <a:spcAft>
                <a:spcPts val="733"/>
              </a:spcAft>
              <a:buFontTx/>
              <a:buAutoNum type="romanLcPeriod" startAt="7"/>
              <a:defRPr/>
            </a:pPr>
            <a:endParaRPr lang="en-US" altLang="en-US" sz="3200" kern="0" dirty="0">
              <a:latin typeface="Times New Roman" panose="02020603050405020304" pitchFamily="18" charset="0"/>
              <a:cs typeface="Times New Roman" panose="02020603050405020304" pitchFamily="18" charset="0"/>
            </a:endParaRPr>
          </a:p>
          <a:p>
            <a:pPr marL="571500" indent="-571500" eaLnBrk="1" fontAlgn="auto" hangingPunct="1">
              <a:spcBef>
                <a:spcPts val="0"/>
              </a:spcBef>
              <a:spcAft>
                <a:spcPts val="733"/>
              </a:spcAft>
              <a:buFont typeface="+mj-lt"/>
              <a:buAutoNum type="romanLcPeriod"/>
              <a:defRPr/>
            </a:pPr>
            <a:endParaRPr lang="en-US" altLang="en-US" sz="3200" kern="0" dirty="0">
              <a:latin typeface="Times New Roman" panose="02020603050405020304" pitchFamily="18" charset="0"/>
              <a:cs typeface="Times New Roman" panose="02020603050405020304" pitchFamily="18" charset="0"/>
            </a:endParaRPr>
          </a:p>
          <a:p>
            <a:pPr eaLnBrk="1" fontAlgn="auto" hangingPunct="1">
              <a:spcBef>
                <a:spcPts val="0"/>
              </a:spcBef>
              <a:spcAft>
                <a:spcPts val="733"/>
              </a:spcAft>
              <a:defRPr/>
            </a:pPr>
            <a:endParaRPr lang="en-US" altLang="en-US" sz="3200" kern="0" dirty="0">
              <a:latin typeface="Times New Roman" panose="02020603050405020304" pitchFamily="18" charset="0"/>
              <a:cs typeface="Times New Roman" panose="02020603050405020304" pitchFamily="18" charset="0"/>
            </a:endParaRPr>
          </a:p>
          <a:p>
            <a:pPr marL="571500" indent="-571500" eaLnBrk="1" fontAlgn="auto" hangingPunct="1">
              <a:spcBef>
                <a:spcPts val="0"/>
              </a:spcBef>
              <a:spcAft>
                <a:spcPts val="733"/>
              </a:spcAft>
              <a:buFont typeface="+mj-lt"/>
              <a:buAutoNum type="romanLcPeriod"/>
              <a:defRPr/>
            </a:pPr>
            <a:endParaRPr lang="en-US" altLang="en-US" sz="3200" kern="0" dirty="0">
              <a:latin typeface="Times New Roman" panose="02020603050405020304" pitchFamily="18" charset="0"/>
              <a:cs typeface="Times New Roman" panose="02020603050405020304" pitchFamily="18" charset="0"/>
            </a:endParaRPr>
          </a:p>
          <a:p>
            <a:pPr eaLnBrk="1" fontAlgn="auto" hangingPunct="1">
              <a:spcBef>
                <a:spcPts val="0"/>
              </a:spcBef>
              <a:spcAft>
                <a:spcPts val="733"/>
              </a:spcAft>
              <a:defRPr/>
            </a:pPr>
            <a:r>
              <a:rPr lang="en-US" altLang="en-US" sz="3200" kern="0" dirty="0">
                <a:latin typeface="Times New Roman" panose="02020603050405020304" pitchFamily="18" charset="0"/>
                <a:cs typeface="Times New Roman" panose="02020603050405020304" pitchFamily="18" charset="0"/>
              </a:rPr>
              <a:t>ix.       Functionality and Correctness</a:t>
            </a:r>
          </a:p>
        </p:txBody>
      </p:sp>
      <p:pic>
        <p:nvPicPr>
          <p:cNvPr id="3" name="Picture 2">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cSld>
  <p:clrMapOvr>
    <a:masterClrMapping/>
  </p:clrMapOvr>
  <p:transition spd="slow" advTm="677779"/>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21958" y="271158"/>
            <a:ext cx="12122150" cy="1449388"/>
          </a:xfrm>
        </p:spPr>
        <p:txBody>
          <a:bodyPr>
            <a:normAutofit fontScale="90000"/>
          </a:bodyPr>
          <a:lstStyle/>
          <a:p>
            <a:pPr>
              <a:defRPr/>
            </a:pPr>
            <a:r>
              <a:rPr lang="en-US" sz="4000" b="1" i="1" dirty="0">
                <a:solidFill>
                  <a:srgbClr val="0070C0"/>
                </a:solidFill>
                <a:latin typeface="Verdana"/>
              </a:rPr>
              <a:t>Introduction and Basic Concept of Software Testing &amp; its Importance</a:t>
            </a:r>
            <a:br>
              <a:rPr lang="en-US" sz="4000" b="1" i="1" dirty="0">
                <a:solidFill>
                  <a:srgbClr val="0070C0"/>
                </a:solidFill>
                <a:latin typeface="Verdana"/>
              </a:rPr>
            </a:br>
            <a:endParaRPr lang="en-US" sz="4000" dirty="0"/>
          </a:p>
        </p:txBody>
      </p:sp>
      <p:sp>
        <p:nvSpPr>
          <p:cNvPr id="6" name="Subtitle 5"/>
          <p:cNvSpPr>
            <a:spLocks noGrp="1"/>
          </p:cNvSpPr>
          <p:nvPr>
            <p:ph type="subTitle" idx="1"/>
          </p:nvPr>
        </p:nvSpPr>
        <p:spPr>
          <a:xfrm>
            <a:off x="318770" y="995852"/>
            <a:ext cx="12940030" cy="6459538"/>
          </a:xfrm>
        </p:spPr>
        <p:txBody>
          <a:bodyPr/>
          <a:lstStyle/>
          <a:p>
            <a:pPr algn="ctr" eaLnBrk="1" hangingPunct="1">
              <a:spcBef>
                <a:spcPts val="4357"/>
              </a:spcBef>
              <a:spcAft>
                <a:spcPts val="1446"/>
              </a:spcAft>
              <a:defRPr/>
            </a:pPr>
            <a:r>
              <a:rPr lang="en-US" altLang="en-US" sz="4400" b="1" i="1" dirty="0">
                <a:solidFill>
                  <a:srgbClr val="C45911"/>
                </a:solidFill>
                <a:latin typeface="Verdana" panose="020B0604030504040204" pitchFamily="34" charset="0"/>
              </a:rPr>
              <a:t>Software Quality </a:t>
            </a:r>
            <a:r>
              <a:rPr lang="en-US" altLang="en-US" sz="4400" b="1" i="1" dirty="0" smtClean="0">
                <a:solidFill>
                  <a:srgbClr val="C45911"/>
                </a:solidFill>
                <a:latin typeface="Verdana" panose="020B0604030504040204" pitchFamily="34" charset="0"/>
              </a:rPr>
              <a:t>Factors:</a:t>
            </a:r>
          </a:p>
          <a:p>
            <a:r>
              <a:rPr lang="en-US" sz="4400" b="1" i="1" dirty="0" smtClean="0">
                <a:solidFill>
                  <a:srgbClr val="FFFF00"/>
                </a:solidFill>
              </a:rPr>
              <a:t>Flexibility and Extensibility:  </a:t>
            </a:r>
            <a:endParaRPr lang="en-US" sz="4400" dirty="0" smtClean="0">
              <a:solidFill>
                <a:srgbClr val="FFFF00"/>
              </a:solidFill>
            </a:endParaRPr>
          </a:p>
          <a:p>
            <a:r>
              <a:rPr lang="en-US" sz="3200" dirty="0" smtClean="0">
                <a:latin typeface="Times New Roman" panose="02020603050405020304" pitchFamily="18" charset="0"/>
                <a:cs typeface="Times New Roman" panose="02020603050405020304" pitchFamily="18" charset="0"/>
              </a:rPr>
              <a:t>Flexibility </a:t>
            </a:r>
            <a:r>
              <a:rPr lang="en-US" sz="3200" dirty="0">
                <a:latin typeface="Times New Roman" panose="02020603050405020304" pitchFamily="18" charset="0"/>
                <a:cs typeface="Times New Roman" panose="02020603050405020304" pitchFamily="18" charset="0"/>
              </a:rPr>
              <a:t>is the ability of software to add/modify/remove functionality without damaging current system. Extensibility is the ability of software to add functionality without damaging system, so it may be thought as a subset of flexibility. Those functionality changes may occur according to changing requirements or an obligation if development process is one of the iterative methods. Change is inevitable in software development and so, this is one of the most important properties of quality software </a:t>
            </a:r>
          </a:p>
          <a:p>
            <a:r>
              <a:rPr lang="en-US" sz="4000" b="1" dirty="0">
                <a:solidFill>
                  <a:srgbClr val="FFFF00"/>
                </a:solidFill>
                <a:latin typeface="Times New Roman" panose="02020603050405020304" pitchFamily="18" charset="0"/>
                <a:cs typeface="Times New Roman" panose="02020603050405020304" pitchFamily="18" charset="0"/>
              </a:rPr>
              <a:t>Maintainability and Readability </a:t>
            </a:r>
          </a:p>
          <a:p>
            <a:r>
              <a:rPr lang="en-US" sz="3200" dirty="0">
                <a:latin typeface="Times New Roman" panose="02020603050405020304" pitchFamily="18" charset="0"/>
                <a:cs typeface="Times New Roman" panose="02020603050405020304" pitchFamily="18" charset="0"/>
              </a:rPr>
              <a:t>Maintainability is a little similar with flexibility but it focuses on modifications about error corrections and minor function modifications, not major functional extensibilities. It can be supported with useful interface definitions, documentations and also self-documenting code and/or code documentation. The more correct and useful documentation exists, the more maintainability can be performed</a:t>
            </a:r>
            <a:r>
              <a:rPr lang="en-US" sz="3600" dirty="0">
                <a:latin typeface="Times New Roman" panose="02020603050405020304" pitchFamily="18" charset="0"/>
                <a:cs typeface="Times New Roman" panose="02020603050405020304" pitchFamily="18" charset="0"/>
              </a:rPr>
              <a:t>. </a:t>
            </a:r>
          </a:p>
          <a:p>
            <a:pPr marL="571500" indent="-571500" algn="just" eaLnBrk="1" hangingPunct="1">
              <a:lnSpc>
                <a:spcPct val="150000"/>
              </a:lnSpc>
              <a:spcAft>
                <a:spcPts val="733"/>
              </a:spcAft>
              <a:buFont typeface="+mj-lt"/>
              <a:buAutoNum type="romanLcPeriod"/>
              <a:defRPr/>
            </a:pPr>
            <a:endParaRPr lang="en-US" altLang="en-US" sz="3600" dirty="0" smtClean="0">
              <a:latin typeface="Times New Roman" panose="02020603050405020304" pitchFamily="18" charset="0"/>
              <a:cs typeface="Times New Roman" panose="02020603050405020304" pitchFamily="18" charset="0"/>
            </a:endParaRPr>
          </a:p>
          <a:p>
            <a:pPr marL="571500" indent="-571500" algn="just" eaLnBrk="1" hangingPunct="1">
              <a:lnSpc>
                <a:spcPct val="150000"/>
              </a:lnSpc>
              <a:spcAft>
                <a:spcPts val="733"/>
              </a:spcAft>
              <a:buFont typeface="+mj-lt"/>
              <a:buAutoNum type="romanLcPeriod"/>
              <a:defRPr/>
            </a:pPr>
            <a:endParaRPr lang="en-US" altLang="en-US" sz="2800" dirty="0">
              <a:latin typeface="Times New Roman" panose="02020603050405020304" pitchFamily="18" charset="0"/>
              <a:cs typeface="Times New Roman" panose="02020603050405020304" pitchFamily="18" charset="0"/>
            </a:endParaRPr>
          </a:p>
          <a:p>
            <a:pPr>
              <a:defRPr/>
            </a:pPr>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extLst>
      <p:ext uri="{BB962C8B-B14F-4D97-AF65-F5344CB8AC3E}">
        <p14:creationId xmlns:p14="http://schemas.microsoft.com/office/powerpoint/2010/main" val="879918836"/>
      </p:ext>
    </p:extLst>
  </p:cSld>
  <p:clrMapOvr>
    <a:masterClrMapping/>
  </p:clrMapOvr>
  <p:transition spd="slow" advTm="584352"/>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 y="2034540"/>
            <a:ext cx="13091160" cy="7152323"/>
          </a:xfrm>
        </p:spPr>
        <p:txBody>
          <a:bodyPr/>
          <a:lstStyle/>
          <a:p>
            <a:r>
              <a:rPr lang="en-US" sz="4000" b="1" dirty="0">
                <a:solidFill>
                  <a:srgbClr val="FFFF00"/>
                </a:solidFill>
                <a:latin typeface="Times New Roman" panose="02020603050405020304" pitchFamily="18" charset="0"/>
                <a:cs typeface="Times New Roman" panose="02020603050405020304" pitchFamily="18" charset="0"/>
              </a:rPr>
              <a:t>Performance and Efficiency </a:t>
            </a:r>
          </a:p>
          <a:p>
            <a:r>
              <a:rPr lang="en-US" dirty="0">
                <a:latin typeface="Times New Roman" panose="02020603050405020304" pitchFamily="18" charset="0"/>
                <a:cs typeface="Times New Roman" panose="02020603050405020304" pitchFamily="18" charset="0"/>
              </a:rPr>
              <a:t>Performance is mostly about response time of the software. This response time should be in acceptable intervals (e.g. max. a few seconds), and should not increase if transaction count increases. And also, resources are expensive. Efficiency must be supported with resource utilization. As an exaggerated example, ability of performing a simple function only by using a 32 processor machine or 1 TB disk space is not acceptable. Optimal source/performance ratio must be aimed.  </a:t>
            </a:r>
          </a:p>
          <a:p>
            <a:r>
              <a:rPr lang="en-US" sz="4400" b="1" dirty="0">
                <a:solidFill>
                  <a:srgbClr val="FFFF00"/>
                </a:solidFill>
                <a:latin typeface="Times New Roman" panose="02020603050405020304" pitchFamily="18" charset="0"/>
                <a:cs typeface="Times New Roman" panose="02020603050405020304" pitchFamily="18" charset="0"/>
              </a:rPr>
              <a:t>Scalability </a:t>
            </a:r>
          </a:p>
          <a:p>
            <a:r>
              <a:rPr lang="en-US" dirty="0">
                <a:latin typeface="Times New Roman" panose="02020603050405020304" pitchFamily="18" charset="0"/>
                <a:cs typeface="Times New Roman" panose="02020603050405020304" pitchFamily="18" charset="0"/>
              </a:rPr>
              <a:t>A scalable system responds user actions in an acceptable amount of time, even if load increases. Of course more hardware may be added for handling increasing user transaction, but the architecture should not change while doing this. This is called vertical scalability. Ability of running on multiple, increasing count of machines is multiple processing. If the software can perform that type of processing, this is called horizontal scalability. A preferred scalable system should suit both of these methods. </a:t>
            </a:r>
          </a:p>
          <a:p>
            <a:endParaRPr lang="en-US"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3930233" y="935474"/>
            <a:ext cx="7324441" cy="707886"/>
          </a:xfrm>
          <a:prstGeom prst="rect">
            <a:avLst/>
          </a:prstGeom>
        </p:spPr>
        <p:txBody>
          <a:bodyPr wrap="none">
            <a:spAutoFit/>
          </a:bodyPr>
          <a:lstStyle/>
          <a:p>
            <a:r>
              <a:rPr lang="en-US" altLang="en-US" sz="4000" b="1" i="1" dirty="0">
                <a:solidFill>
                  <a:srgbClr val="C45911"/>
                </a:solidFill>
                <a:latin typeface="Verdana" panose="020B0604030504040204" pitchFamily="34" charset="0"/>
              </a:rPr>
              <a:t>Software Quality Factors</a:t>
            </a:r>
            <a:endParaRPr lang="en-US" sz="4000" dirty="0"/>
          </a:p>
        </p:txBody>
      </p:sp>
    </p:spTree>
    <p:extLst>
      <p:ext uri="{BB962C8B-B14F-4D97-AF65-F5344CB8AC3E}">
        <p14:creationId xmlns:p14="http://schemas.microsoft.com/office/powerpoint/2010/main" val="9206284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8618" y="1543526"/>
            <a:ext cx="12250102" cy="5967413"/>
          </a:xfrm>
        </p:spPr>
        <p:txBody>
          <a:bodyPr/>
          <a:lstStyle/>
          <a:p>
            <a:r>
              <a:rPr lang="en-US" sz="4000" b="1" dirty="0">
                <a:solidFill>
                  <a:srgbClr val="FFFF00"/>
                </a:solidFill>
                <a:latin typeface="Times New Roman" panose="02020603050405020304" pitchFamily="18" charset="0"/>
                <a:cs typeface="Times New Roman" panose="02020603050405020304" pitchFamily="18" charset="0"/>
              </a:rPr>
              <a:t>Usability and Accessibility </a:t>
            </a:r>
          </a:p>
          <a:p>
            <a:r>
              <a:rPr lang="en-US" dirty="0">
                <a:latin typeface="Times New Roman" panose="02020603050405020304" pitchFamily="18" charset="0"/>
                <a:cs typeface="Times New Roman" panose="02020603050405020304" pitchFamily="18" charset="0"/>
              </a:rPr>
              <a:t>User interfaces are the only visible parts of software according to the viewpoint of user. So, simplicity, taking less time to complete a job, fast learnability etc. are very important in this case. The most well known principle for this property is  (</a:t>
            </a:r>
            <a:r>
              <a:rPr lang="en-US" b="1" dirty="0">
                <a:latin typeface="Times New Roman" panose="02020603050405020304" pitchFamily="18" charset="0"/>
                <a:cs typeface="Times New Roman" panose="02020603050405020304" pitchFamily="18" charset="0"/>
              </a:rPr>
              <a:t>Keep It Simple</a:t>
            </a:r>
            <a:r>
              <a:rPr lang="en-US" dirty="0">
                <a:latin typeface="Times New Roman" panose="02020603050405020304" pitchFamily="18" charset="0"/>
                <a:cs typeface="Times New Roman" panose="02020603050405020304" pitchFamily="18" charset="0"/>
              </a:rPr>
              <a:t>). Simple is always the best. A usable software should also support different accessibility types of control for people with disabilities. </a:t>
            </a:r>
          </a:p>
          <a:p>
            <a:r>
              <a:rPr lang="en-US" sz="4000" b="1" dirty="0">
                <a:solidFill>
                  <a:srgbClr val="FFFF00"/>
                </a:solidFill>
                <a:latin typeface="Times New Roman" panose="02020603050405020304" pitchFamily="18" charset="0"/>
                <a:cs typeface="Times New Roman" panose="02020603050405020304" pitchFamily="18" charset="0"/>
              </a:rPr>
              <a:t>Platform Compatibility and Portability </a:t>
            </a:r>
          </a:p>
          <a:p>
            <a:r>
              <a:rPr lang="en-US" dirty="0">
                <a:latin typeface="Times New Roman" panose="02020603050405020304" pitchFamily="18" charset="0"/>
                <a:cs typeface="Times New Roman" panose="02020603050405020304" pitchFamily="18" charset="0"/>
              </a:rPr>
              <a:t>A quality software should run on as much various platforms as it can. So, more people can make use of it. In different contexts we may mention different platforms, this may be OS platforms, browser types etc. And portability is about adapting software that can run on different platforms, for being more platform compatible. In this sense, portability is also related </a:t>
            </a:r>
            <a:r>
              <a:rPr lang="en-US" dirty="0" smtClean="0">
                <a:latin typeface="Times New Roman" panose="02020603050405020304" pitchFamily="18" charset="0"/>
                <a:cs typeface="Times New Roman" panose="02020603050405020304" pitchFamily="18" charset="0"/>
              </a:rPr>
              <a:t>w</a:t>
            </a:r>
            <a:r>
              <a:rPr lang="en-US" dirty="0">
                <a:latin typeface="Times New Roman" panose="02020603050405020304" pitchFamily="18" charset="0"/>
                <a:cs typeface="Times New Roman" panose="02020603050405020304" pitchFamily="18" charset="0"/>
              </a:rPr>
              <a:t>ith flexibility </a:t>
            </a:r>
          </a:p>
          <a:p>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1735673" y="835640"/>
            <a:ext cx="7324441" cy="707886"/>
          </a:xfrm>
          <a:prstGeom prst="rect">
            <a:avLst/>
          </a:prstGeom>
        </p:spPr>
        <p:txBody>
          <a:bodyPr wrap="none">
            <a:spAutoFit/>
          </a:bodyPr>
          <a:lstStyle/>
          <a:p>
            <a:r>
              <a:rPr lang="en-US" altLang="en-US" sz="4000" b="1" i="1" dirty="0">
                <a:solidFill>
                  <a:srgbClr val="C45911"/>
                </a:solidFill>
                <a:latin typeface="Verdana" panose="020B0604030504040204" pitchFamily="34" charset="0"/>
              </a:rPr>
              <a:t>Software Quality Factors</a:t>
            </a:r>
            <a:endParaRPr lang="en-US" sz="4000" dirty="0"/>
          </a:p>
        </p:txBody>
      </p:sp>
    </p:spTree>
    <p:extLst>
      <p:ext uri="{BB962C8B-B14F-4D97-AF65-F5344CB8AC3E}">
        <p14:creationId xmlns:p14="http://schemas.microsoft.com/office/powerpoint/2010/main" val="7521142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1538" y="3219450"/>
            <a:ext cx="12295822" cy="5967413"/>
          </a:xfrm>
        </p:spPr>
        <p:txBody>
          <a:bodyPr/>
          <a:lstStyle/>
          <a:p>
            <a:r>
              <a:rPr lang="en-US" sz="4000" b="1" dirty="0">
                <a:solidFill>
                  <a:srgbClr val="FFFF00"/>
                </a:solidFill>
                <a:latin typeface="Times New Roman" panose="02020603050405020304" pitchFamily="18" charset="0"/>
                <a:cs typeface="Times New Roman" panose="02020603050405020304" pitchFamily="18" charset="0"/>
              </a:rPr>
              <a:t>Availability, Robustness, Fault Tolerance and Reliability:</a:t>
            </a:r>
            <a:r>
              <a:rPr lang="en-US" b="1" i="1" dirty="0"/>
              <a:t> </a:t>
            </a:r>
            <a:r>
              <a:rPr lang="en-US" dirty="0"/>
              <a:t> </a:t>
            </a:r>
            <a:r>
              <a:rPr lang="en-US" sz="3600" dirty="0">
                <a:latin typeface="Times New Roman" panose="02020603050405020304" pitchFamily="18" charset="0"/>
                <a:cs typeface="Times New Roman" panose="02020603050405020304" pitchFamily="18" charset="0"/>
              </a:rPr>
              <a:t>A robust software should not lose its availability even in most failure states. Even if some components are broken down, it may continue running. Besides, even if whole application crashes, it may recover itself using backup hardware and data with fault tolerance approaches. There should always be B and even C, D plans. Reliability also stands for the integrity and consistency of the software even under high load conditions. So it is relevant with availability and scalability. An unreliable system is also </a:t>
            </a:r>
            <a:r>
              <a:rPr lang="en-US" sz="3600" dirty="0" err="1">
                <a:latin typeface="Times New Roman" panose="02020603050405020304" pitchFamily="18" charset="0"/>
                <a:cs typeface="Times New Roman" panose="02020603050405020304" pitchFamily="18" charset="0"/>
              </a:rPr>
              <a:t>unscalable</a:t>
            </a:r>
            <a:r>
              <a:rPr lang="en-US" sz="3600" dirty="0">
                <a:latin typeface="Times New Roman" panose="02020603050405020304" pitchFamily="18" charset="0"/>
                <a:cs typeface="Times New Roman" panose="02020603050405020304" pitchFamily="18" charset="0"/>
              </a:rPr>
              <a:t>. </a:t>
            </a:r>
          </a:p>
          <a:p>
            <a:endParaRPr lang="en-US" sz="3600" dirty="0">
              <a:latin typeface="Times New Roman" panose="02020603050405020304" pitchFamily="18" charset="0"/>
              <a:cs typeface="Times New Roman" panose="02020603050405020304" pitchFamily="18" charset="0"/>
            </a:endParaRPr>
          </a:p>
        </p:txBody>
      </p:sp>
      <p:sp>
        <p:nvSpPr>
          <p:cNvPr id="4" name="Rectangle 3"/>
          <p:cNvSpPr/>
          <p:nvPr/>
        </p:nvSpPr>
        <p:spPr>
          <a:xfrm>
            <a:off x="2512913" y="1521440"/>
            <a:ext cx="7324441" cy="707886"/>
          </a:xfrm>
          <a:prstGeom prst="rect">
            <a:avLst/>
          </a:prstGeom>
        </p:spPr>
        <p:txBody>
          <a:bodyPr wrap="none">
            <a:spAutoFit/>
          </a:bodyPr>
          <a:lstStyle/>
          <a:p>
            <a:r>
              <a:rPr lang="en-US" altLang="en-US" sz="4000" b="1" i="1" dirty="0">
                <a:solidFill>
                  <a:srgbClr val="C45911"/>
                </a:solidFill>
                <a:latin typeface="Verdana" panose="020B0604030504040204" pitchFamily="34" charset="0"/>
              </a:rPr>
              <a:t>Software Quality Factors</a:t>
            </a:r>
            <a:endParaRPr lang="en-US" sz="4000" dirty="0"/>
          </a:p>
        </p:txBody>
      </p:sp>
    </p:spTree>
    <p:extLst>
      <p:ext uri="{BB962C8B-B14F-4D97-AF65-F5344CB8AC3E}">
        <p14:creationId xmlns:p14="http://schemas.microsoft.com/office/powerpoint/2010/main" val="4169516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7178" y="1619250"/>
            <a:ext cx="12570142" cy="5967413"/>
          </a:xfrm>
        </p:spPr>
        <p:txBody>
          <a:bodyPr/>
          <a:lstStyle/>
          <a:p>
            <a:r>
              <a:rPr lang="en-US" sz="4000" b="1" dirty="0">
                <a:solidFill>
                  <a:srgbClr val="FFFF00"/>
                </a:solidFill>
                <a:latin typeface="Times New Roman" panose="02020603050405020304" pitchFamily="18" charset="0"/>
                <a:cs typeface="Times New Roman" panose="02020603050405020304" pitchFamily="18" charset="0"/>
              </a:rPr>
              <a:t>Testability and Manageability </a:t>
            </a:r>
          </a:p>
          <a:p>
            <a:r>
              <a:rPr lang="en-US" dirty="0">
                <a:latin typeface="Times New Roman" panose="02020603050405020304" pitchFamily="18" charset="0"/>
                <a:cs typeface="Times New Roman" panose="02020603050405020304" pitchFamily="18" charset="0"/>
              </a:rPr>
              <a:t>Quality software requires quality testing. Source code should be tested with the most coverage and with the most efficient testing methods. This can be performed by using encapsulation, interfaces, patterns, low coupling etc. techniques correctly. Besides testability, a qualified software should be manageable after deployment. It may be monitored for e.g. performance or data usage status, or may enable developer to configure system easily. Creating a successful logging system is another very important issue about manageability. </a:t>
            </a:r>
          </a:p>
          <a:p>
            <a:r>
              <a:rPr lang="en-US" sz="4000" b="1" dirty="0">
                <a:solidFill>
                  <a:srgbClr val="FFFF00"/>
                </a:solidFill>
                <a:latin typeface="Times New Roman" panose="02020603050405020304" pitchFamily="18" charset="0"/>
                <a:cs typeface="Times New Roman" panose="02020603050405020304" pitchFamily="18" charset="0"/>
              </a:rPr>
              <a:t>Security </a:t>
            </a:r>
          </a:p>
          <a:p>
            <a:r>
              <a:rPr lang="en-US" dirty="0">
                <a:latin typeface="Times New Roman" panose="02020603050405020304" pitchFamily="18" charset="0"/>
                <a:cs typeface="Times New Roman" panose="02020603050405020304" pitchFamily="18" charset="0"/>
              </a:rPr>
              <a:t>Security is a very important issue on software development, especially for web or mobile based ones which may have millions of users with the ability of remote accessing to system. You should construct a security policy and apply it correctly by leaving no entry points. This may include authorization and authentication techniques, network attack protections, data encryption and so on. all possible types of security</a:t>
            </a:r>
          </a:p>
        </p:txBody>
      </p:sp>
      <p:sp>
        <p:nvSpPr>
          <p:cNvPr id="4" name="Rectangle 3"/>
          <p:cNvSpPr/>
          <p:nvPr/>
        </p:nvSpPr>
        <p:spPr>
          <a:xfrm>
            <a:off x="2720340" y="911364"/>
            <a:ext cx="8092440" cy="707886"/>
          </a:xfrm>
          <a:prstGeom prst="rect">
            <a:avLst/>
          </a:prstGeom>
        </p:spPr>
        <p:txBody>
          <a:bodyPr wrap="square">
            <a:spAutoFit/>
          </a:bodyPr>
          <a:lstStyle/>
          <a:p>
            <a:r>
              <a:rPr lang="en-US" altLang="en-US" sz="4000" b="1" i="1" dirty="0">
                <a:solidFill>
                  <a:srgbClr val="C45911"/>
                </a:solidFill>
                <a:latin typeface="Verdana" panose="020B0604030504040204" pitchFamily="34" charset="0"/>
              </a:rPr>
              <a:t>Software Quality Factors</a:t>
            </a:r>
            <a:endParaRPr lang="en-US" sz="4000" dirty="0"/>
          </a:p>
        </p:txBody>
      </p:sp>
    </p:spTree>
    <p:extLst>
      <p:ext uri="{BB962C8B-B14F-4D97-AF65-F5344CB8AC3E}">
        <p14:creationId xmlns:p14="http://schemas.microsoft.com/office/powerpoint/2010/main" val="31999352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7178" y="2602230"/>
            <a:ext cx="11668125" cy="5967413"/>
          </a:xfrm>
        </p:spPr>
        <p:txBody>
          <a:bodyPr/>
          <a:lstStyle/>
          <a:p>
            <a:r>
              <a:rPr lang="en-US" sz="3600" dirty="0" smtClean="0">
                <a:latin typeface="Times New Roman" panose="02020603050405020304" pitchFamily="18" charset="0"/>
                <a:cs typeface="Times New Roman" panose="02020603050405020304" pitchFamily="18" charset="0"/>
              </a:rPr>
              <a:t>leaks </a:t>
            </a:r>
            <a:r>
              <a:rPr lang="en-US" sz="3600" dirty="0">
                <a:latin typeface="Times New Roman" panose="02020603050405020304" pitchFamily="18" charset="0"/>
                <a:cs typeface="Times New Roman" panose="02020603050405020304" pitchFamily="18" charset="0"/>
              </a:rPr>
              <a:t>should be considered, otherwise one day only one attack may crash your whole </a:t>
            </a:r>
            <a:r>
              <a:rPr lang="en-US" sz="3600" dirty="0" smtClean="0">
                <a:latin typeface="Times New Roman" panose="02020603050405020304" pitchFamily="18" charset="0"/>
                <a:cs typeface="Times New Roman" panose="02020603050405020304" pitchFamily="18" charset="0"/>
              </a:rPr>
              <a:t>application </a:t>
            </a:r>
            <a:r>
              <a:rPr lang="en-US" sz="3600" dirty="0">
                <a:latin typeface="Times New Roman" panose="02020603050405020304" pitchFamily="18" charset="0"/>
                <a:cs typeface="Times New Roman" panose="02020603050405020304" pitchFamily="18" charset="0"/>
              </a:rPr>
              <a:t>and whole company. </a:t>
            </a:r>
          </a:p>
          <a:p>
            <a:r>
              <a:rPr lang="en-US" sz="4000" b="1" i="1" dirty="0">
                <a:solidFill>
                  <a:srgbClr val="FFFF00"/>
                </a:solidFill>
              </a:rPr>
              <a:t>Functionality and Correctness </a:t>
            </a:r>
          </a:p>
          <a:p>
            <a:r>
              <a:rPr lang="en-US" sz="3600" dirty="0">
                <a:latin typeface="Times New Roman" panose="02020603050405020304" pitchFamily="18" charset="0"/>
                <a:cs typeface="Times New Roman" panose="02020603050405020304" pitchFamily="18" charset="0"/>
              </a:rPr>
              <a:t>Functionality (or correctness) is the conformity of the software with actual requirements and specifications. In fact this is the precondition attribute of an application, and maybe not a quality factor but we wanted to point that as the last quality factor, for taking attention: Quality factors are not meaningful when we are talking about </a:t>
            </a:r>
            <a:r>
              <a:rPr lang="en-US" sz="3600" dirty="0" smtClean="0">
                <a:latin typeface="Times New Roman" panose="02020603050405020304" pitchFamily="18" charset="0"/>
                <a:cs typeface="Times New Roman" panose="02020603050405020304" pitchFamily="18" charset="0"/>
              </a:rPr>
              <a:t>un functional </a:t>
            </a:r>
            <a:r>
              <a:rPr lang="en-US" sz="3600" dirty="0">
                <a:latin typeface="Times New Roman" panose="02020603050405020304" pitchFamily="18" charset="0"/>
                <a:cs typeface="Times New Roman" panose="02020603050405020304" pitchFamily="18" charset="0"/>
              </a:rPr>
              <a:t>software. First, perform desired functionality and produce correct software, then apply quality factors on it. If you can perform both parallel, it is the best. </a:t>
            </a:r>
          </a:p>
          <a:p>
            <a:endParaRPr lang="en-US" dirty="0"/>
          </a:p>
        </p:txBody>
      </p:sp>
      <p:sp>
        <p:nvSpPr>
          <p:cNvPr id="4" name="Rectangle 3"/>
          <p:cNvSpPr/>
          <p:nvPr/>
        </p:nvSpPr>
        <p:spPr>
          <a:xfrm>
            <a:off x="2449019" y="1301234"/>
            <a:ext cx="7324441" cy="707886"/>
          </a:xfrm>
          <a:prstGeom prst="rect">
            <a:avLst/>
          </a:prstGeom>
        </p:spPr>
        <p:txBody>
          <a:bodyPr wrap="none">
            <a:spAutoFit/>
          </a:bodyPr>
          <a:lstStyle/>
          <a:p>
            <a:r>
              <a:rPr lang="en-US" altLang="en-US" sz="4000" b="1" i="1" dirty="0">
                <a:solidFill>
                  <a:srgbClr val="C45911"/>
                </a:solidFill>
                <a:latin typeface="Verdana" panose="020B0604030504040204" pitchFamily="34" charset="0"/>
              </a:rPr>
              <a:t>Software Quality Factors</a:t>
            </a:r>
            <a:endParaRPr lang="en-US" sz="4000" dirty="0"/>
          </a:p>
        </p:txBody>
      </p:sp>
    </p:spTree>
    <p:extLst>
      <p:ext uri="{BB962C8B-B14F-4D97-AF65-F5344CB8AC3E}">
        <p14:creationId xmlns:p14="http://schemas.microsoft.com/office/powerpoint/2010/main" val="12061207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3184525" y="1120775"/>
            <a:ext cx="9355138" cy="1897063"/>
          </a:xfrm>
          <a:prstGeom prst="rect">
            <a:avLst/>
          </a:prstGeom>
        </p:spPr>
        <p:txBody>
          <a:bodyPr>
            <a:normAutofit fontScale="90000"/>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defTabSz="1341150" eaLnBrk="1" fontAlgn="auto" hangingPunct="1">
              <a:spcAft>
                <a:spcPts val="0"/>
              </a:spcAft>
              <a:defRPr/>
            </a:pPr>
            <a:r>
              <a:rPr lang="en-US" sz="6600" b="1" i="1" u="sng" smtClean="0">
                <a:solidFill>
                  <a:srgbClr val="C45911"/>
                </a:solidFill>
                <a:latin typeface="Verdana"/>
              </a:rPr>
              <a:t>SOFTWARE TESTING</a:t>
            </a:r>
            <a:br>
              <a:rPr lang="en-US" sz="6600" b="1" i="1" u="sng" smtClean="0">
                <a:solidFill>
                  <a:srgbClr val="C45911"/>
                </a:solidFill>
                <a:latin typeface="Verdana"/>
              </a:rPr>
            </a:br>
            <a:endParaRPr lang="en-US" sz="5867" dirty="0"/>
          </a:p>
        </p:txBody>
      </p:sp>
      <p:sp>
        <p:nvSpPr>
          <p:cNvPr id="3" name="Content Placeholder 3"/>
          <p:cNvSpPr txBox="1">
            <a:spLocks/>
          </p:cNvSpPr>
          <p:nvPr/>
        </p:nvSpPr>
        <p:spPr>
          <a:xfrm>
            <a:off x="711200" y="2449513"/>
            <a:ext cx="11926888" cy="6956425"/>
          </a:xfrm>
          <a:prstGeom prst="rect">
            <a:avLst/>
          </a:prstGeom>
        </p:spPr>
        <p:txBody>
          <a:bodyPr>
            <a:normAutofit/>
          </a:bodyPr>
          <a:lstStyle>
            <a:lvl1pPr marL="334963" indent="-334963" algn="l" defTabSz="1339850" rtl="0" eaLnBrk="0" fontAlgn="base" hangingPunct="0">
              <a:lnSpc>
                <a:spcPct val="90000"/>
              </a:lnSpc>
              <a:spcBef>
                <a:spcPts val="1463"/>
              </a:spcBef>
              <a:spcAft>
                <a:spcPct val="0"/>
              </a:spcAft>
              <a:buFont typeface="Arial" panose="020B0604020202020204" pitchFamily="34" charset="0"/>
              <a:buChar char="•"/>
              <a:defRPr sz="3200" kern="1200">
                <a:solidFill>
                  <a:schemeClr val="tx1"/>
                </a:solidFill>
                <a:latin typeface="+mn-lt"/>
                <a:ea typeface="+mn-ea"/>
                <a:cs typeface="+mn-cs"/>
              </a:defRPr>
            </a:lvl1pPr>
            <a:lvl2pPr marL="1004888" indent="-334963" algn="l" defTabSz="1339850" rtl="0" eaLnBrk="0" fontAlgn="base" hangingPunct="0">
              <a:lnSpc>
                <a:spcPct val="90000"/>
              </a:lnSpc>
              <a:spcBef>
                <a:spcPts val="738"/>
              </a:spcBef>
              <a:spcAft>
                <a:spcPct val="0"/>
              </a:spcAft>
              <a:buFont typeface="Arial" panose="020B0604020202020204" pitchFamily="34" charset="0"/>
              <a:buChar char="•"/>
              <a:defRPr sz="2900" kern="1200">
                <a:solidFill>
                  <a:schemeClr val="tx1"/>
                </a:solidFill>
                <a:latin typeface="+mn-lt"/>
                <a:ea typeface="+mn-ea"/>
                <a:cs typeface="+mn-cs"/>
              </a:defRPr>
            </a:lvl2pPr>
            <a:lvl3pPr marL="1676400" indent="-334963" algn="l" defTabSz="1339850" rtl="0" eaLnBrk="0" fontAlgn="base" hangingPunct="0">
              <a:lnSpc>
                <a:spcPct val="90000"/>
              </a:lnSpc>
              <a:spcBef>
                <a:spcPts val="738"/>
              </a:spcBef>
              <a:spcAft>
                <a:spcPct val="0"/>
              </a:spcAft>
              <a:buFont typeface="Arial" panose="020B0604020202020204" pitchFamily="34" charset="0"/>
              <a:buChar char="•"/>
              <a:defRPr sz="2600" kern="1200">
                <a:solidFill>
                  <a:schemeClr val="tx1"/>
                </a:solidFill>
                <a:latin typeface="+mn-lt"/>
                <a:ea typeface="+mn-ea"/>
                <a:cs typeface="+mn-cs"/>
              </a:defRPr>
            </a:lvl3pPr>
            <a:lvl4pPr marL="2346325" indent="-334963" algn="l" defTabSz="1339850" rtl="0" eaLnBrk="0" fontAlgn="base" hangingPunct="0">
              <a:lnSpc>
                <a:spcPct val="90000"/>
              </a:lnSpc>
              <a:spcBef>
                <a:spcPts val="738"/>
              </a:spcBef>
              <a:spcAft>
                <a:spcPct val="0"/>
              </a:spcAft>
              <a:buFont typeface="Arial" panose="020B0604020202020204" pitchFamily="34" charset="0"/>
              <a:buChar char="•"/>
              <a:defRPr sz="2300" kern="1200">
                <a:solidFill>
                  <a:schemeClr val="tx1"/>
                </a:solidFill>
                <a:latin typeface="+mn-lt"/>
                <a:ea typeface="+mn-ea"/>
                <a:cs typeface="+mn-cs"/>
              </a:defRPr>
            </a:lvl4pPr>
            <a:lvl5pPr marL="3016250" indent="-334963" algn="l" defTabSz="1339850" rtl="0" eaLnBrk="0" fontAlgn="base" hangingPunct="0">
              <a:lnSpc>
                <a:spcPct val="90000"/>
              </a:lnSpc>
              <a:spcBef>
                <a:spcPts val="738"/>
              </a:spcBef>
              <a:spcAft>
                <a:spcPct val="0"/>
              </a:spcAft>
              <a:buFont typeface="Arial" panose="020B0604020202020204" pitchFamily="34" charset="0"/>
              <a:buChar char="•"/>
              <a:defRPr sz="2300" kern="1200">
                <a:solidFill>
                  <a:schemeClr val="tx1"/>
                </a:solidFill>
                <a:latin typeface="+mn-lt"/>
                <a:ea typeface="+mn-ea"/>
                <a:cs typeface="+mn-cs"/>
              </a:defRPr>
            </a:lvl5pPr>
            <a:lvl6pPr marL="3688164" indent="-335288" algn="l" defTabSz="1341150" rtl="0" eaLnBrk="1" latinLnBrk="0" hangingPunct="1">
              <a:lnSpc>
                <a:spcPct val="90000"/>
              </a:lnSpc>
              <a:spcBef>
                <a:spcPts val="733"/>
              </a:spcBef>
              <a:buFont typeface="Arial" panose="020B0604020202020204" pitchFamily="34" charset="0"/>
              <a:buChar char="•"/>
              <a:defRPr sz="2347" kern="1200">
                <a:solidFill>
                  <a:schemeClr val="tx1"/>
                </a:solidFill>
                <a:latin typeface="+mn-lt"/>
                <a:ea typeface="+mn-ea"/>
                <a:cs typeface="+mn-cs"/>
              </a:defRPr>
            </a:lvl6pPr>
            <a:lvl7pPr marL="4358739" indent="-335288" algn="l" defTabSz="1341150" rtl="0" eaLnBrk="1" latinLnBrk="0" hangingPunct="1">
              <a:lnSpc>
                <a:spcPct val="90000"/>
              </a:lnSpc>
              <a:spcBef>
                <a:spcPts val="733"/>
              </a:spcBef>
              <a:buFont typeface="Arial" panose="020B0604020202020204" pitchFamily="34" charset="0"/>
              <a:buChar char="•"/>
              <a:defRPr sz="2347" kern="1200">
                <a:solidFill>
                  <a:schemeClr val="tx1"/>
                </a:solidFill>
                <a:latin typeface="+mn-lt"/>
                <a:ea typeface="+mn-ea"/>
                <a:cs typeface="+mn-cs"/>
              </a:defRPr>
            </a:lvl7pPr>
            <a:lvl8pPr marL="5029314" indent="-335288" algn="l" defTabSz="1341150" rtl="0" eaLnBrk="1" latinLnBrk="0" hangingPunct="1">
              <a:lnSpc>
                <a:spcPct val="90000"/>
              </a:lnSpc>
              <a:spcBef>
                <a:spcPts val="733"/>
              </a:spcBef>
              <a:buFont typeface="Arial" panose="020B0604020202020204" pitchFamily="34" charset="0"/>
              <a:buChar char="•"/>
              <a:defRPr sz="2347" kern="1200">
                <a:solidFill>
                  <a:schemeClr val="tx1"/>
                </a:solidFill>
                <a:latin typeface="+mn-lt"/>
                <a:ea typeface="+mn-ea"/>
                <a:cs typeface="+mn-cs"/>
              </a:defRPr>
            </a:lvl8pPr>
            <a:lvl9pPr marL="5699890" indent="-335288" algn="l" defTabSz="1341150" rtl="0" eaLnBrk="1" latinLnBrk="0" hangingPunct="1">
              <a:lnSpc>
                <a:spcPct val="90000"/>
              </a:lnSpc>
              <a:spcBef>
                <a:spcPts val="733"/>
              </a:spcBef>
              <a:buFont typeface="Arial" panose="020B0604020202020204" pitchFamily="34" charset="0"/>
              <a:buChar char="•"/>
              <a:defRPr sz="2347" kern="1200">
                <a:solidFill>
                  <a:schemeClr val="tx1"/>
                </a:solidFill>
                <a:latin typeface="+mn-lt"/>
                <a:ea typeface="+mn-ea"/>
                <a:cs typeface="+mn-cs"/>
              </a:defRPr>
            </a:lvl9pPr>
          </a:lstStyle>
          <a:p>
            <a:pPr marL="335288" indent="-335288" defTabSz="1341150" eaLnBrk="1" fontAlgn="auto" hangingPunct="1">
              <a:spcBef>
                <a:spcPts val="0"/>
              </a:spcBef>
              <a:spcAft>
                <a:spcPts val="1449"/>
              </a:spcAft>
              <a:defRPr/>
            </a:pPr>
            <a:r>
              <a:rPr lang="en-US" sz="3600" smtClean="0">
                <a:latin typeface="Times New Roman" panose="02020603050405020304" pitchFamily="18" charset="0"/>
                <a:cs typeface="Times New Roman" panose="02020603050405020304" pitchFamily="18" charset="0"/>
              </a:rPr>
              <a:t>Is the root for developing a quality software. Testing is done to ensure the Quality of software including all quality factors.</a:t>
            </a:r>
          </a:p>
          <a:p>
            <a:pPr marL="335288" indent="-335288" defTabSz="1341150" eaLnBrk="1" fontAlgn="auto" hangingPunct="1">
              <a:spcBef>
                <a:spcPts val="0"/>
              </a:spcBef>
              <a:spcAft>
                <a:spcPts val="362"/>
              </a:spcAft>
              <a:defRPr/>
            </a:pPr>
            <a:endParaRPr lang="en-US" sz="3600" smtClean="0">
              <a:latin typeface="Times New Roman" panose="02020603050405020304" pitchFamily="18" charset="0"/>
              <a:cs typeface="Times New Roman" panose="02020603050405020304" pitchFamily="18" charset="0"/>
            </a:endParaRPr>
          </a:p>
          <a:p>
            <a:pPr marL="335288" indent="-335288" defTabSz="1341150" eaLnBrk="1" fontAlgn="auto" hangingPunct="1">
              <a:spcBef>
                <a:spcPts val="0"/>
              </a:spcBef>
              <a:spcAft>
                <a:spcPts val="362"/>
              </a:spcAft>
              <a:defRPr/>
            </a:pPr>
            <a:r>
              <a:rPr lang="en-US" sz="3600" smtClean="0">
                <a:latin typeface="Times New Roman" panose="02020603050405020304" pitchFamily="18" charset="0"/>
                <a:cs typeface="Times New Roman" panose="02020603050405020304" pitchFamily="18" charset="0"/>
              </a:rPr>
              <a:t>According to ANSI/IEEE 1059 standard - A process of analyzing a software item to detect the differences between existing and required conditions (i.e., defects) and to evaluate the features of the software item</a:t>
            </a:r>
            <a:r>
              <a:rPr lang="en-US" sz="4400" smtClean="0">
                <a:latin typeface="Times New Roman" panose="02020603050405020304" pitchFamily="18" charset="0"/>
                <a:cs typeface="Times New Roman" panose="02020603050405020304" pitchFamily="18" charset="0"/>
              </a:rPr>
              <a:t>.</a:t>
            </a:r>
          </a:p>
          <a:p>
            <a:pPr marL="335288" indent="-335288" defTabSz="1341150" eaLnBrk="1" fontAlgn="auto" hangingPunct="1">
              <a:spcBef>
                <a:spcPts val="1467"/>
              </a:spcBef>
              <a:spcAft>
                <a:spcPts val="0"/>
              </a:spcAft>
              <a:defRPr/>
            </a:pPr>
            <a:endParaRPr lang="en-US" sz="3227" dirty="0"/>
          </a:p>
        </p:txBody>
      </p:sp>
      <p:pic>
        <p:nvPicPr>
          <p:cNvPr id="4" name="Picture 3">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cSld>
  <p:clrMapOvr>
    <a:masterClrMapping/>
  </p:clrMapOvr>
  <p:transition spd="slow" advTm="197057"/>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5340" y="-688976"/>
            <a:ext cx="12595860" cy="10747376"/>
          </a:xfrm>
          <a:prstGeom prst="rect">
            <a:avLst/>
          </a:prstGeom>
        </p:spPr>
        <p:txBody>
          <a:bodyPr lIns="0" tIns="0" rIns="0" bIns="0"/>
          <a:lstStyle/>
          <a:p>
            <a:pPr algn="ctr" eaLnBrk="1" fontAlgn="auto" hangingPunct="1">
              <a:spcBef>
                <a:spcPts val="0"/>
              </a:spcBef>
              <a:spcAft>
                <a:spcPts val="2174"/>
              </a:spcAft>
              <a:defRPr/>
            </a:pPr>
            <a:endParaRPr lang="en-US" b="1" i="1" u="sng" dirty="0">
              <a:solidFill>
                <a:srgbClr val="C45911"/>
              </a:solidFill>
              <a:latin typeface="Verdana"/>
            </a:endParaRPr>
          </a:p>
          <a:p>
            <a:pPr algn="ctr" eaLnBrk="1" fontAlgn="auto" hangingPunct="1">
              <a:spcBef>
                <a:spcPts val="0"/>
              </a:spcBef>
              <a:spcAft>
                <a:spcPts val="2174"/>
              </a:spcAft>
              <a:defRPr/>
            </a:pPr>
            <a:endParaRPr lang="en-US" b="1" i="1" u="sng" dirty="0">
              <a:solidFill>
                <a:srgbClr val="C45911"/>
              </a:solidFill>
              <a:latin typeface="Verdana"/>
            </a:endParaRPr>
          </a:p>
          <a:p>
            <a:pPr algn="ctr" eaLnBrk="1" fontAlgn="auto" hangingPunct="1">
              <a:spcBef>
                <a:spcPts val="0"/>
              </a:spcBef>
              <a:spcAft>
                <a:spcPts val="2174"/>
              </a:spcAft>
              <a:defRPr/>
            </a:pPr>
            <a:endParaRPr lang="en-US" b="1" i="1" u="sng" dirty="0">
              <a:solidFill>
                <a:srgbClr val="C45911"/>
              </a:solidFill>
              <a:latin typeface="Verdana"/>
            </a:endParaRPr>
          </a:p>
          <a:p>
            <a:pPr eaLnBrk="1" fontAlgn="auto" hangingPunct="1">
              <a:spcBef>
                <a:spcPts val="0"/>
              </a:spcBef>
              <a:spcAft>
                <a:spcPts val="2174"/>
              </a:spcAft>
              <a:defRPr/>
            </a:pPr>
            <a:endParaRPr lang="en-US" sz="4800" b="1" i="1" u="sng" dirty="0">
              <a:solidFill>
                <a:srgbClr val="C45911"/>
              </a:solidFill>
              <a:latin typeface="Verdana"/>
            </a:endParaRPr>
          </a:p>
          <a:p>
            <a:pPr eaLnBrk="1" fontAlgn="auto" hangingPunct="1">
              <a:spcBef>
                <a:spcPts val="0"/>
              </a:spcBef>
              <a:spcAft>
                <a:spcPts val="2174"/>
              </a:spcAft>
              <a:defRPr/>
            </a:pPr>
            <a:r>
              <a:rPr lang="en-US" sz="4800" b="1" i="1" u="sng" dirty="0">
                <a:solidFill>
                  <a:srgbClr val="C45911"/>
                </a:solidFill>
                <a:latin typeface="Verdana"/>
              </a:rPr>
              <a:t>Testing Strategy:</a:t>
            </a:r>
          </a:p>
          <a:p>
            <a:pPr eaLnBrk="1" fontAlgn="auto" hangingPunct="1">
              <a:lnSpc>
                <a:spcPts val="2402"/>
              </a:lnSpc>
              <a:spcBef>
                <a:spcPts val="0"/>
              </a:spcBef>
              <a:spcAft>
                <a:spcPts val="1449"/>
              </a:spcAft>
              <a:defRPr/>
            </a:pPr>
            <a:endParaRPr lang="en-US" sz="4800" dirty="0" smtClean="0">
              <a:latin typeface="Times New Roman" panose="02020603050405020304" pitchFamily="18" charset="0"/>
              <a:cs typeface="Times New Roman" panose="02020603050405020304" pitchFamily="18" charset="0"/>
            </a:endParaRPr>
          </a:p>
          <a:p>
            <a:pPr eaLnBrk="1" fontAlgn="auto" hangingPunct="1">
              <a:lnSpc>
                <a:spcPts val="2402"/>
              </a:lnSpc>
              <a:spcBef>
                <a:spcPts val="0"/>
              </a:spcBef>
              <a:spcAft>
                <a:spcPts val="1449"/>
              </a:spcAft>
              <a:defRPr/>
            </a:pPr>
            <a:r>
              <a:rPr lang="en-US" sz="4800" dirty="0" smtClean="0">
                <a:latin typeface="Times New Roman" panose="02020603050405020304" pitchFamily="18" charset="0"/>
                <a:cs typeface="Times New Roman" panose="02020603050405020304" pitchFamily="18" charset="0"/>
              </a:rPr>
              <a:t>To </a:t>
            </a:r>
            <a:r>
              <a:rPr lang="en-US" sz="4800" dirty="0">
                <a:latin typeface="Times New Roman" panose="02020603050405020304" pitchFamily="18" charset="0"/>
                <a:cs typeface="Times New Roman" panose="02020603050405020304" pitchFamily="18" charset="0"/>
              </a:rPr>
              <a:t>perform testing in a planned </a:t>
            </a:r>
            <a:r>
              <a:rPr lang="en-US" sz="4800" dirty="0" smtClean="0">
                <a:latin typeface="Times New Roman" panose="02020603050405020304" pitchFamily="18" charset="0"/>
                <a:cs typeface="Times New Roman" panose="02020603050405020304" pitchFamily="18" charset="0"/>
              </a:rPr>
              <a:t>and</a:t>
            </a:r>
          </a:p>
          <a:p>
            <a:pPr eaLnBrk="1" fontAlgn="auto" hangingPunct="1">
              <a:lnSpc>
                <a:spcPts val="2402"/>
              </a:lnSpc>
              <a:spcBef>
                <a:spcPts val="0"/>
              </a:spcBef>
              <a:spcAft>
                <a:spcPts val="1449"/>
              </a:spcAft>
              <a:defRPr/>
            </a:pPr>
            <a:endParaRPr lang="en-US" sz="4800" dirty="0">
              <a:latin typeface="Times New Roman" panose="02020603050405020304" pitchFamily="18" charset="0"/>
              <a:cs typeface="Times New Roman" panose="02020603050405020304" pitchFamily="18" charset="0"/>
            </a:endParaRPr>
          </a:p>
          <a:p>
            <a:pPr eaLnBrk="1" fontAlgn="auto" hangingPunct="1">
              <a:lnSpc>
                <a:spcPts val="2402"/>
              </a:lnSpc>
              <a:spcBef>
                <a:spcPts val="0"/>
              </a:spcBef>
              <a:spcAft>
                <a:spcPts val="1449"/>
              </a:spcAft>
              <a:defRPr/>
            </a:pPr>
            <a:r>
              <a:rPr lang="en-US" sz="4800" dirty="0" smtClean="0">
                <a:latin typeface="Times New Roman" panose="02020603050405020304" pitchFamily="18" charset="0"/>
                <a:cs typeface="Times New Roman" panose="02020603050405020304" pitchFamily="18" charset="0"/>
              </a:rPr>
              <a:t> </a:t>
            </a:r>
            <a:r>
              <a:rPr lang="en-US" sz="4800" dirty="0">
                <a:latin typeface="Times New Roman" panose="02020603050405020304" pitchFamily="18" charset="0"/>
                <a:cs typeface="Times New Roman" panose="02020603050405020304" pitchFamily="18" charset="0"/>
              </a:rPr>
              <a:t>systematic manner, software testing </a:t>
            </a:r>
            <a:endParaRPr lang="en-US" sz="4800" dirty="0" smtClean="0">
              <a:latin typeface="Times New Roman" panose="02020603050405020304" pitchFamily="18" charset="0"/>
              <a:cs typeface="Times New Roman" panose="02020603050405020304" pitchFamily="18" charset="0"/>
            </a:endParaRPr>
          </a:p>
          <a:p>
            <a:pPr eaLnBrk="1" fontAlgn="auto" hangingPunct="1">
              <a:lnSpc>
                <a:spcPts val="2402"/>
              </a:lnSpc>
              <a:spcBef>
                <a:spcPts val="0"/>
              </a:spcBef>
              <a:spcAft>
                <a:spcPts val="1449"/>
              </a:spcAft>
              <a:defRPr/>
            </a:pPr>
            <a:endParaRPr lang="en-US" sz="4800" dirty="0" smtClean="0">
              <a:latin typeface="Times New Roman" panose="02020603050405020304" pitchFamily="18" charset="0"/>
              <a:cs typeface="Times New Roman" panose="02020603050405020304" pitchFamily="18" charset="0"/>
            </a:endParaRPr>
          </a:p>
          <a:p>
            <a:pPr eaLnBrk="1" fontAlgn="auto" hangingPunct="1">
              <a:lnSpc>
                <a:spcPts val="2402"/>
              </a:lnSpc>
              <a:spcBef>
                <a:spcPts val="0"/>
              </a:spcBef>
              <a:spcAft>
                <a:spcPts val="1449"/>
              </a:spcAft>
              <a:defRPr/>
            </a:pPr>
            <a:r>
              <a:rPr lang="en-US" sz="4800" dirty="0" smtClean="0">
                <a:latin typeface="Times New Roman" panose="02020603050405020304" pitchFamily="18" charset="0"/>
                <a:cs typeface="Times New Roman" panose="02020603050405020304" pitchFamily="18" charset="0"/>
              </a:rPr>
              <a:t>strategy </a:t>
            </a:r>
            <a:r>
              <a:rPr lang="en-US" sz="4800" dirty="0">
                <a:latin typeface="Times New Roman" panose="02020603050405020304" pitchFamily="18" charset="0"/>
                <a:cs typeface="Times New Roman" panose="02020603050405020304" pitchFamily="18" charset="0"/>
              </a:rPr>
              <a:t>is developed</a:t>
            </a:r>
            <a:r>
              <a:rPr lang="en-US" sz="4800" dirty="0" smtClean="0">
                <a:latin typeface="Times New Roman" panose="02020603050405020304" pitchFamily="18" charset="0"/>
                <a:cs typeface="Times New Roman" panose="02020603050405020304" pitchFamily="18" charset="0"/>
              </a:rPr>
              <a:t>.</a:t>
            </a:r>
          </a:p>
          <a:p>
            <a:pPr eaLnBrk="1" fontAlgn="auto" hangingPunct="1">
              <a:lnSpc>
                <a:spcPts val="2402"/>
              </a:lnSpc>
              <a:spcBef>
                <a:spcPts val="0"/>
              </a:spcBef>
              <a:spcAft>
                <a:spcPts val="1449"/>
              </a:spcAft>
              <a:defRPr/>
            </a:pPr>
            <a:endParaRPr lang="en-US" sz="3200" dirty="0">
              <a:latin typeface="Times New Roman" panose="02020603050405020304" pitchFamily="18" charset="0"/>
              <a:cs typeface="Times New Roman" panose="02020603050405020304" pitchFamily="18" charset="0"/>
            </a:endParaRPr>
          </a:p>
          <a:p>
            <a:pPr eaLnBrk="1" fontAlgn="auto" hangingPunct="1">
              <a:lnSpc>
                <a:spcPts val="2402"/>
              </a:lnSpc>
              <a:spcBef>
                <a:spcPts val="0"/>
              </a:spcBef>
              <a:spcAft>
                <a:spcPts val="1449"/>
              </a:spcAft>
              <a:defRPr/>
            </a:pPr>
            <a:endParaRPr lang="en-US" sz="32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cSld>
  <p:clrMapOvr>
    <a:masterClrMapping/>
  </p:clrMapOvr>
  <p:transition spd="slow" advTm="1114932"/>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 y="-1246188"/>
            <a:ext cx="13251180" cy="10747376"/>
          </a:xfrm>
          <a:prstGeom prst="rect">
            <a:avLst/>
          </a:prstGeom>
        </p:spPr>
        <p:txBody>
          <a:bodyPr lIns="0" tIns="0" rIns="0" bIns="0"/>
          <a:lstStyle/>
          <a:p>
            <a:pPr algn="ctr" eaLnBrk="1" fontAlgn="auto" hangingPunct="1">
              <a:spcBef>
                <a:spcPts val="0"/>
              </a:spcBef>
              <a:spcAft>
                <a:spcPts val="2174"/>
              </a:spcAft>
              <a:defRPr/>
            </a:pPr>
            <a:endParaRPr lang="en-US" b="1" i="1" u="sng" dirty="0">
              <a:solidFill>
                <a:srgbClr val="C45911"/>
              </a:solidFill>
              <a:latin typeface="Verdana"/>
            </a:endParaRPr>
          </a:p>
          <a:p>
            <a:pPr algn="ctr" eaLnBrk="1" fontAlgn="auto" hangingPunct="1">
              <a:spcBef>
                <a:spcPts val="0"/>
              </a:spcBef>
              <a:spcAft>
                <a:spcPts val="2174"/>
              </a:spcAft>
              <a:defRPr/>
            </a:pPr>
            <a:endParaRPr lang="en-US" b="1" i="1" u="sng" dirty="0">
              <a:solidFill>
                <a:srgbClr val="C45911"/>
              </a:solidFill>
              <a:latin typeface="Verdana"/>
            </a:endParaRPr>
          </a:p>
          <a:p>
            <a:pPr algn="ctr" eaLnBrk="1" fontAlgn="auto" hangingPunct="1">
              <a:spcBef>
                <a:spcPts val="0"/>
              </a:spcBef>
              <a:spcAft>
                <a:spcPts val="2174"/>
              </a:spcAft>
              <a:defRPr/>
            </a:pPr>
            <a:endParaRPr lang="en-US" b="1" i="1" u="sng" dirty="0">
              <a:solidFill>
                <a:srgbClr val="C45911"/>
              </a:solidFill>
              <a:latin typeface="Verdana"/>
            </a:endParaRPr>
          </a:p>
          <a:p>
            <a:pPr eaLnBrk="1" fontAlgn="auto" hangingPunct="1">
              <a:spcBef>
                <a:spcPts val="0"/>
              </a:spcBef>
              <a:spcAft>
                <a:spcPts val="2174"/>
              </a:spcAft>
              <a:defRPr/>
            </a:pPr>
            <a:endParaRPr lang="en-US" sz="4800" b="1" i="1" u="sng" dirty="0">
              <a:solidFill>
                <a:srgbClr val="C45911"/>
              </a:solidFill>
              <a:latin typeface="Verdana"/>
            </a:endParaRPr>
          </a:p>
          <a:p>
            <a:pPr eaLnBrk="1" fontAlgn="auto" hangingPunct="1">
              <a:spcBef>
                <a:spcPts val="0"/>
              </a:spcBef>
              <a:spcAft>
                <a:spcPts val="2174"/>
              </a:spcAft>
              <a:defRPr/>
            </a:pPr>
            <a:r>
              <a:rPr lang="en-US" sz="4800" b="1" i="1" u="sng" dirty="0">
                <a:solidFill>
                  <a:srgbClr val="C45911"/>
                </a:solidFill>
                <a:latin typeface="Verdana"/>
              </a:rPr>
              <a:t>Testing Strategy:</a:t>
            </a:r>
          </a:p>
          <a:p>
            <a:pPr eaLnBrk="1" fontAlgn="auto" hangingPunct="1">
              <a:lnSpc>
                <a:spcPts val="2402"/>
              </a:lnSpc>
              <a:spcBef>
                <a:spcPts val="0"/>
              </a:spcBef>
              <a:spcAft>
                <a:spcPts val="1449"/>
              </a:spcAft>
              <a:defRPr/>
            </a:pPr>
            <a:r>
              <a:rPr lang="en-US" sz="3200" dirty="0">
                <a:latin typeface="Times New Roman" panose="02020603050405020304" pitchFamily="18" charset="0"/>
                <a:cs typeface="Times New Roman" panose="02020603050405020304" pitchFamily="18" charset="0"/>
              </a:rPr>
              <a:t>To perform testing in a planned and systematic manner, software testing </a:t>
            </a:r>
            <a:endParaRPr lang="en-US" sz="3200" dirty="0" smtClean="0">
              <a:latin typeface="Times New Roman" panose="02020603050405020304" pitchFamily="18" charset="0"/>
              <a:cs typeface="Times New Roman" panose="02020603050405020304" pitchFamily="18" charset="0"/>
            </a:endParaRPr>
          </a:p>
          <a:p>
            <a:pPr eaLnBrk="1" fontAlgn="auto" hangingPunct="1">
              <a:lnSpc>
                <a:spcPts val="2402"/>
              </a:lnSpc>
              <a:spcBef>
                <a:spcPts val="0"/>
              </a:spcBef>
              <a:spcAft>
                <a:spcPts val="1449"/>
              </a:spcAft>
              <a:defRPr/>
            </a:pPr>
            <a:r>
              <a:rPr lang="en-US" sz="3200" dirty="0" smtClean="0">
                <a:latin typeface="Times New Roman" panose="02020603050405020304" pitchFamily="18" charset="0"/>
                <a:cs typeface="Times New Roman" panose="02020603050405020304" pitchFamily="18" charset="0"/>
              </a:rPr>
              <a:t>strategy </a:t>
            </a:r>
            <a:r>
              <a:rPr lang="en-US" sz="3200" dirty="0">
                <a:latin typeface="Times New Roman" panose="02020603050405020304" pitchFamily="18" charset="0"/>
                <a:cs typeface="Times New Roman" panose="02020603050405020304" pitchFamily="18" charset="0"/>
              </a:rPr>
              <a:t>is developed.</a:t>
            </a:r>
          </a:p>
          <a:p>
            <a:r>
              <a:rPr lang="en-US" sz="3600" dirty="0">
                <a:latin typeface="Times New Roman" panose="02020603050405020304" pitchFamily="18" charset="0"/>
                <a:cs typeface="Times New Roman" panose="02020603050405020304" pitchFamily="18" charset="0"/>
              </a:rPr>
              <a:t>A testing strategy is used to </a:t>
            </a:r>
            <a:r>
              <a:rPr lang="en-US" sz="3600" dirty="0" smtClean="0">
                <a:latin typeface="Times New Roman" panose="02020603050405020304" pitchFamily="18" charset="0"/>
                <a:cs typeface="Times New Roman" panose="02020603050405020304" pitchFamily="18" charset="0"/>
              </a:rPr>
              <a:t>identify</a:t>
            </a:r>
          </a:p>
          <a:p>
            <a:pPr marL="457200" indent="-457200">
              <a:buFont typeface="Wingdings" panose="05000000000000000000" pitchFamily="2" charset="2"/>
              <a:buChar char="ü"/>
            </a:pP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the levels of testing which are to be applied along with the methods</a:t>
            </a:r>
            <a:r>
              <a:rPr lang="en-US" sz="3600" dirty="0" smtClean="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techniques, and tools to be used during testing.</a:t>
            </a:r>
          </a:p>
          <a:p>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b="1" dirty="0" smtClean="0">
                <a:solidFill>
                  <a:srgbClr val="FFFF00"/>
                </a:solidFill>
                <a:latin typeface="Times New Roman" panose="02020603050405020304" pitchFamily="18" charset="0"/>
                <a:cs typeface="Times New Roman" panose="02020603050405020304" pitchFamily="18" charset="0"/>
              </a:rPr>
              <a:t>This </a:t>
            </a:r>
            <a:r>
              <a:rPr lang="en-US" sz="3200" b="1" dirty="0">
                <a:solidFill>
                  <a:srgbClr val="FFFF00"/>
                </a:solidFill>
                <a:latin typeface="Times New Roman" panose="02020603050405020304" pitchFamily="18" charset="0"/>
                <a:cs typeface="Times New Roman" panose="02020603050405020304" pitchFamily="18" charset="0"/>
              </a:rPr>
              <a:t>strategy </a:t>
            </a:r>
            <a:r>
              <a:rPr lang="en-US" sz="3200" b="1" dirty="0" smtClean="0">
                <a:solidFill>
                  <a:srgbClr val="FFFF00"/>
                </a:solidFill>
                <a:latin typeface="Times New Roman" panose="02020603050405020304" pitchFamily="18" charset="0"/>
                <a:cs typeface="Times New Roman" panose="02020603050405020304" pitchFamily="18" charset="0"/>
              </a:rPr>
              <a:t>also includes</a:t>
            </a:r>
          </a:p>
          <a:p>
            <a:pPr marL="457200" indent="-457200">
              <a:buFont typeface="Wingdings" panose="05000000000000000000" pitchFamily="2" charset="2"/>
              <a:buChar char="ü"/>
            </a:pP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test cases, </a:t>
            </a:r>
            <a:endParaRPr lang="en-US" sz="32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3200" dirty="0" smtClean="0">
                <a:latin typeface="Times New Roman" panose="02020603050405020304" pitchFamily="18" charset="0"/>
                <a:cs typeface="Times New Roman" panose="02020603050405020304" pitchFamily="18" charset="0"/>
              </a:rPr>
              <a:t>test </a:t>
            </a:r>
            <a:r>
              <a:rPr lang="en-US" sz="3200" dirty="0">
                <a:latin typeface="Times New Roman" panose="02020603050405020304" pitchFamily="18" charset="0"/>
                <a:cs typeface="Times New Roman" panose="02020603050405020304" pitchFamily="18" charset="0"/>
              </a:rPr>
              <a:t>specifications, </a:t>
            </a:r>
            <a:endParaRPr lang="en-US" sz="32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3200" dirty="0" smtClean="0">
                <a:latin typeface="Times New Roman" panose="02020603050405020304" pitchFamily="18" charset="0"/>
                <a:cs typeface="Times New Roman" panose="02020603050405020304" pitchFamily="18" charset="0"/>
              </a:rPr>
              <a:t>test </a:t>
            </a:r>
            <a:r>
              <a:rPr lang="en-US" sz="3200" dirty="0">
                <a:latin typeface="Times New Roman" panose="02020603050405020304" pitchFamily="18" charset="0"/>
                <a:cs typeface="Times New Roman" panose="02020603050405020304" pitchFamily="18" charset="0"/>
              </a:rPr>
              <a:t>case decisions, and puts them together for execution.(Testing Life Cycle/test plan)</a:t>
            </a:r>
          </a:p>
          <a:p>
            <a:pPr marL="457200" indent="-457200">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The choice of software testing strategy is highly dependent on the nature of the developed software</a:t>
            </a:r>
          </a:p>
          <a:p>
            <a:pPr eaLnBrk="1" fontAlgn="auto" hangingPunct="1">
              <a:lnSpc>
                <a:spcPts val="2402"/>
              </a:lnSpc>
              <a:spcBef>
                <a:spcPts val="0"/>
              </a:spcBef>
              <a:spcAft>
                <a:spcPts val="1449"/>
              </a:spcAft>
              <a:defRPr/>
            </a:pPr>
            <a:endParaRPr lang="en-US" sz="2400" i="1" dirty="0">
              <a:latin typeface="Verdana"/>
            </a:endParaRPr>
          </a:p>
        </p:txBody>
      </p:sp>
      <p:pic>
        <p:nvPicPr>
          <p:cNvPr id="3" name="Picture 2">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extLst>
      <p:ext uri="{BB962C8B-B14F-4D97-AF65-F5344CB8AC3E}">
        <p14:creationId xmlns:p14="http://schemas.microsoft.com/office/powerpoint/2010/main" val="4192161981"/>
      </p:ext>
    </p:extLst>
  </p:cSld>
  <p:clrMapOvr>
    <a:masterClrMapping/>
  </p:clrMapOvr>
  <p:transition spd="slow" advTm="1114932"/>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11200" y="663575"/>
            <a:ext cx="10347325" cy="1149350"/>
          </a:xfrm>
        </p:spPr>
        <p:txBody>
          <a:bodyPr/>
          <a:lstStyle/>
          <a:p>
            <a:pPr defTabSz="670586" eaLnBrk="1" fontAlgn="auto" hangingPunct="1">
              <a:spcAft>
                <a:spcPts val="0"/>
              </a:spcAft>
              <a:defRPr/>
            </a:pPr>
            <a:r>
              <a:rPr lang="en-US" sz="6160" dirty="0" smtClean="0"/>
              <a:t>Course Outline:</a:t>
            </a:r>
            <a:endParaRPr lang="en-US" sz="6160" dirty="0"/>
          </a:p>
        </p:txBody>
      </p:sp>
      <p:sp>
        <p:nvSpPr>
          <p:cNvPr id="4" name="Content Placeholder 3"/>
          <p:cNvSpPr>
            <a:spLocks noGrp="1"/>
          </p:cNvSpPr>
          <p:nvPr>
            <p:ph idx="1"/>
          </p:nvPr>
        </p:nvSpPr>
        <p:spPr>
          <a:xfrm>
            <a:off x="588963" y="2000250"/>
            <a:ext cx="9842500" cy="6153150"/>
          </a:xfrm>
        </p:spPr>
        <p:txBody>
          <a:bodyPr rtlCol="0">
            <a:normAutofit fontScale="92500" lnSpcReduction="20000"/>
          </a:bodyPr>
          <a:lstStyle/>
          <a:p>
            <a:pPr marL="502940" indent="-502940" defTabSz="670586" eaLnBrk="1" fontAlgn="auto" hangingPunct="1">
              <a:spcBef>
                <a:spcPts val="1467"/>
              </a:spcBef>
              <a:spcAft>
                <a:spcPts val="0"/>
              </a:spcAft>
              <a:buClr>
                <a:schemeClr val="bg2">
                  <a:lumMod val="40000"/>
                  <a:lumOff val="60000"/>
                </a:schemeClr>
              </a:buClr>
              <a:buFont typeface="Wingdings 3" charset="2"/>
              <a:buChar char=""/>
              <a:defRPr/>
            </a:pPr>
            <a:r>
              <a:rPr lang="en-US" sz="2933" dirty="0"/>
              <a:t>Introduction to Software Testing Purpose and Scope</a:t>
            </a:r>
          </a:p>
          <a:p>
            <a:pPr marL="502940" indent="-502940" defTabSz="670586" eaLnBrk="1" fontAlgn="auto" hangingPunct="1">
              <a:spcBef>
                <a:spcPts val="1467"/>
              </a:spcBef>
              <a:spcAft>
                <a:spcPts val="0"/>
              </a:spcAft>
              <a:buClr>
                <a:schemeClr val="bg2">
                  <a:lumMod val="40000"/>
                  <a:lumOff val="60000"/>
                </a:schemeClr>
              </a:buClr>
              <a:buFont typeface="Wingdings 3" charset="2"/>
              <a:buChar char=""/>
              <a:defRPr/>
            </a:pPr>
            <a:r>
              <a:rPr lang="en-US" sz="2933" dirty="0"/>
              <a:t>Software Quality factors</a:t>
            </a:r>
          </a:p>
          <a:p>
            <a:pPr marL="502940" indent="-502940" defTabSz="670586" eaLnBrk="1" fontAlgn="auto" hangingPunct="1">
              <a:spcBef>
                <a:spcPts val="1467"/>
              </a:spcBef>
              <a:spcAft>
                <a:spcPts val="0"/>
              </a:spcAft>
              <a:buClr>
                <a:schemeClr val="bg2">
                  <a:lumMod val="40000"/>
                  <a:lumOff val="60000"/>
                </a:schemeClr>
              </a:buClr>
              <a:buFont typeface="Wingdings 3" charset="2"/>
              <a:buChar char=""/>
              <a:defRPr/>
            </a:pPr>
            <a:r>
              <a:rPr lang="en-US" sz="2933" dirty="0"/>
              <a:t>Software Testing Strategy </a:t>
            </a:r>
            <a:endParaRPr lang="en-US" sz="2933" dirty="0" smtClean="0"/>
          </a:p>
          <a:p>
            <a:pPr marL="502940" indent="-502940" defTabSz="670586" eaLnBrk="1" fontAlgn="auto" hangingPunct="1">
              <a:spcBef>
                <a:spcPts val="1467"/>
              </a:spcBef>
              <a:spcAft>
                <a:spcPts val="0"/>
              </a:spcAft>
              <a:buClr>
                <a:schemeClr val="bg2">
                  <a:lumMod val="40000"/>
                  <a:lumOff val="60000"/>
                </a:schemeClr>
              </a:buClr>
              <a:buFont typeface="Wingdings 3" charset="2"/>
              <a:buChar char=""/>
              <a:defRPr/>
            </a:pPr>
            <a:r>
              <a:rPr lang="en-US" sz="2933" dirty="0" smtClean="0"/>
              <a:t>Approaches</a:t>
            </a:r>
          </a:p>
          <a:p>
            <a:pPr marL="502940" indent="-502940" defTabSz="670586" eaLnBrk="1" fontAlgn="auto" hangingPunct="1">
              <a:spcBef>
                <a:spcPts val="1467"/>
              </a:spcBef>
              <a:spcAft>
                <a:spcPts val="0"/>
              </a:spcAft>
              <a:buClr>
                <a:schemeClr val="bg2">
                  <a:lumMod val="40000"/>
                  <a:lumOff val="60000"/>
                </a:schemeClr>
              </a:buClr>
              <a:buFont typeface="Wingdings 3" charset="2"/>
              <a:buChar char=""/>
              <a:defRPr/>
            </a:pPr>
            <a:r>
              <a:rPr lang="en-US" sz="2933" dirty="0"/>
              <a:t>Types and factors in  choosing Software Strategy</a:t>
            </a:r>
          </a:p>
          <a:p>
            <a:pPr marL="502940" indent="-502940" defTabSz="670586" eaLnBrk="1" fontAlgn="auto" hangingPunct="1">
              <a:spcBef>
                <a:spcPts val="1467"/>
              </a:spcBef>
              <a:spcAft>
                <a:spcPts val="0"/>
              </a:spcAft>
              <a:buClr>
                <a:schemeClr val="bg2">
                  <a:lumMod val="40000"/>
                  <a:lumOff val="60000"/>
                </a:schemeClr>
              </a:buClr>
              <a:buFont typeface="Wingdings 3" charset="2"/>
              <a:buChar char=""/>
              <a:defRPr/>
            </a:pPr>
            <a:r>
              <a:rPr lang="en-US" sz="2933" dirty="0"/>
              <a:t> Software Testing Life Cycle </a:t>
            </a:r>
          </a:p>
          <a:p>
            <a:pPr marL="502940" indent="-502940" defTabSz="670586" eaLnBrk="1" fontAlgn="auto" hangingPunct="1">
              <a:spcBef>
                <a:spcPts val="1467"/>
              </a:spcBef>
              <a:spcAft>
                <a:spcPts val="0"/>
              </a:spcAft>
              <a:buClr>
                <a:schemeClr val="bg2">
                  <a:lumMod val="40000"/>
                  <a:lumOff val="60000"/>
                </a:schemeClr>
              </a:buClr>
              <a:buFont typeface="Wingdings 3" charset="2"/>
              <a:buChar char=""/>
              <a:defRPr/>
            </a:pPr>
            <a:r>
              <a:rPr lang="en-US" sz="2933" dirty="0"/>
              <a:t>Methods of Software </a:t>
            </a:r>
            <a:r>
              <a:rPr lang="en-US" sz="2933" dirty="0" smtClean="0"/>
              <a:t>Testing</a:t>
            </a:r>
            <a:endParaRPr lang="en-US" sz="2933" dirty="0"/>
          </a:p>
          <a:p>
            <a:pPr marL="502940" indent="-502940" defTabSz="670586" eaLnBrk="1" fontAlgn="auto" hangingPunct="1">
              <a:spcBef>
                <a:spcPts val="1467"/>
              </a:spcBef>
              <a:spcAft>
                <a:spcPts val="0"/>
              </a:spcAft>
              <a:buClr>
                <a:schemeClr val="bg2">
                  <a:lumMod val="40000"/>
                  <a:lumOff val="60000"/>
                </a:schemeClr>
              </a:buClr>
              <a:buFont typeface="Wingdings 3" charset="2"/>
              <a:buChar char=""/>
              <a:defRPr/>
            </a:pPr>
            <a:r>
              <a:rPr lang="en-US" sz="2933" dirty="0"/>
              <a:t>Difference between   Verification/Validation</a:t>
            </a:r>
          </a:p>
          <a:p>
            <a:pPr marL="502940" indent="-502940" defTabSz="670586" eaLnBrk="1" fontAlgn="auto" hangingPunct="1">
              <a:spcBef>
                <a:spcPts val="1467"/>
              </a:spcBef>
              <a:spcAft>
                <a:spcPts val="0"/>
              </a:spcAft>
              <a:buClr>
                <a:schemeClr val="bg2">
                  <a:lumMod val="40000"/>
                  <a:lumOff val="60000"/>
                </a:schemeClr>
              </a:buClr>
              <a:buFont typeface="Wingdings 3" charset="2"/>
              <a:buChar char=""/>
              <a:defRPr/>
            </a:pPr>
            <a:r>
              <a:rPr lang="en-US" sz="2933" dirty="0"/>
              <a:t> Quality Assurance and Quality Control </a:t>
            </a:r>
          </a:p>
          <a:p>
            <a:pPr marL="502940" indent="-502940" defTabSz="670586" eaLnBrk="1" fontAlgn="auto" hangingPunct="1">
              <a:spcBef>
                <a:spcPts val="1467"/>
              </a:spcBef>
              <a:spcAft>
                <a:spcPts val="0"/>
              </a:spcAft>
              <a:buClr>
                <a:schemeClr val="bg2">
                  <a:lumMod val="40000"/>
                  <a:lumOff val="60000"/>
                </a:schemeClr>
              </a:buClr>
              <a:buFont typeface="Wingdings 3" charset="2"/>
              <a:buChar char=""/>
              <a:defRPr/>
            </a:pPr>
            <a:r>
              <a:rPr lang="en-US" sz="2933" dirty="0"/>
              <a:t> Functional/Non Functional Requirements</a:t>
            </a:r>
          </a:p>
          <a:p>
            <a:pPr marL="502940" indent="-502940" defTabSz="670586" eaLnBrk="1" fontAlgn="auto" hangingPunct="1">
              <a:spcBef>
                <a:spcPts val="1467"/>
              </a:spcBef>
              <a:spcAft>
                <a:spcPts val="0"/>
              </a:spcAft>
              <a:buClr>
                <a:schemeClr val="bg2">
                  <a:lumMod val="40000"/>
                  <a:lumOff val="60000"/>
                </a:schemeClr>
              </a:buClr>
              <a:buFont typeface="Wingdings 3" charset="2"/>
              <a:buChar char=""/>
              <a:defRPr/>
            </a:pPr>
            <a:r>
              <a:rPr lang="en-US" sz="2933" dirty="0"/>
              <a:t>Difference between Defects/Bug /Error/Failure</a:t>
            </a:r>
          </a:p>
          <a:p>
            <a:pPr marL="502940" indent="-502940" defTabSz="670586" eaLnBrk="1" fontAlgn="auto" hangingPunct="1">
              <a:spcBef>
                <a:spcPts val="1467"/>
              </a:spcBef>
              <a:spcAft>
                <a:spcPts val="0"/>
              </a:spcAft>
              <a:buClr>
                <a:schemeClr val="bg2">
                  <a:lumMod val="40000"/>
                  <a:lumOff val="60000"/>
                </a:schemeClr>
              </a:buClr>
              <a:buFont typeface="Wingdings 3" charset="2"/>
              <a:buChar char=""/>
              <a:defRPr/>
            </a:pPr>
            <a:r>
              <a:rPr lang="en-US" sz="2933" dirty="0"/>
              <a:t>When to start Testing Activity Importance of </a:t>
            </a:r>
            <a:r>
              <a:rPr lang="en-US" sz="2933" dirty="0" smtClean="0"/>
              <a:t>Software</a:t>
            </a:r>
          </a:p>
          <a:p>
            <a:pPr marL="502940" indent="-502940" defTabSz="670586" eaLnBrk="1" fontAlgn="auto" hangingPunct="1">
              <a:spcBef>
                <a:spcPts val="1467"/>
              </a:spcBef>
              <a:spcAft>
                <a:spcPts val="0"/>
              </a:spcAft>
              <a:buClr>
                <a:schemeClr val="bg2">
                  <a:lumMod val="40000"/>
                  <a:lumOff val="60000"/>
                </a:schemeClr>
              </a:buClr>
              <a:buFont typeface="Wingdings 3" charset="2"/>
              <a:buChar char=""/>
              <a:defRPr/>
            </a:pPr>
            <a:r>
              <a:rPr lang="en-US" sz="2933" dirty="0" smtClean="0"/>
              <a:t> </a:t>
            </a:r>
            <a:r>
              <a:rPr lang="en-US" sz="2933" dirty="0"/>
              <a:t>Testing Multiple Roles Of Software </a:t>
            </a:r>
            <a:r>
              <a:rPr lang="en-US" sz="2933" dirty="0" smtClean="0"/>
              <a:t>Testers</a:t>
            </a:r>
          </a:p>
          <a:p>
            <a:pPr marL="502940" indent="-502940" defTabSz="670586" eaLnBrk="1" fontAlgn="auto" hangingPunct="1">
              <a:spcBef>
                <a:spcPts val="1467"/>
              </a:spcBef>
              <a:spcAft>
                <a:spcPts val="0"/>
              </a:spcAft>
              <a:buClr>
                <a:schemeClr val="bg2">
                  <a:lumMod val="40000"/>
                  <a:lumOff val="60000"/>
                </a:schemeClr>
              </a:buClr>
              <a:buFont typeface="Wingdings 3" charset="2"/>
              <a:buChar char=""/>
              <a:defRPr/>
            </a:pPr>
            <a:endParaRPr lang="en-US" sz="2933" dirty="0"/>
          </a:p>
        </p:txBody>
      </p:sp>
      <p:pic>
        <p:nvPicPr>
          <p:cNvPr id="5" name="Picture 4">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cSld>
  <p:clrMapOvr>
    <a:masterClrMapping/>
  </p:clrMapOvr>
  <p:transition spd="slow" advTm="620656"/>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040" y="410944"/>
            <a:ext cx="12755880" cy="9510296"/>
          </a:xfrm>
          <a:prstGeom prst="rect">
            <a:avLst/>
          </a:prstGeom>
        </p:spPr>
        <p:txBody>
          <a:bodyPr wrap="square">
            <a:spAutoFit/>
          </a:bodyPr>
          <a:lstStyle/>
          <a:p>
            <a:r>
              <a:rPr lang="en-US" sz="3400" dirty="0">
                <a:latin typeface="Times New Roman" panose="02020603050405020304" pitchFamily="18" charset="0"/>
                <a:cs typeface="Times New Roman" panose="02020603050405020304" pitchFamily="18" charset="0"/>
              </a:rPr>
              <a:t>In spite of these advantages, there are certain issues that need to be addressed for successful implementation of software testing strategy. These issues are discussed here.</a:t>
            </a:r>
          </a:p>
          <a:p>
            <a:r>
              <a:rPr lang="en-US" sz="3400" dirty="0">
                <a:latin typeface="Times New Roman" panose="02020603050405020304" pitchFamily="18" charset="0"/>
                <a:cs typeface="Times New Roman" panose="02020603050405020304" pitchFamily="18" charset="0"/>
              </a:rPr>
              <a:t>1.	</a:t>
            </a:r>
            <a:r>
              <a:rPr lang="en-US" sz="3400" dirty="0">
                <a:solidFill>
                  <a:srgbClr val="FFFF00"/>
                </a:solidFill>
                <a:latin typeface="Times New Roman" panose="02020603050405020304" pitchFamily="18" charset="0"/>
                <a:cs typeface="Times New Roman" panose="02020603050405020304" pitchFamily="18" charset="0"/>
              </a:rPr>
              <a:t>In addition to detecting errors, a </a:t>
            </a:r>
            <a:r>
              <a:rPr lang="en-US" sz="3400" dirty="0">
                <a:latin typeface="Times New Roman" panose="02020603050405020304" pitchFamily="18" charset="0"/>
                <a:cs typeface="Times New Roman" panose="02020603050405020304" pitchFamily="18" charset="0"/>
              </a:rPr>
              <a:t>good testing strategy should also assess portability and usability of the software.</a:t>
            </a:r>
          </a:p>
          <a:p>
            <a:r>
              <a:rPr lang="en-US" sz="3400" dirty="0">
                <a:latin typeface="Times New Roman" panose="02020603050405020304" pitchFamily="18" charset="0"/>
                <a:cs typeface="Times New Roman" panose="02020603050405020304" pitchFamily="18" charset="0"/>
              </a:rPr>
              <a:t>2.	</a:t>
            </a:r>
            <a:r>
              <a:rPr lang="en-US" sz="3400" dirty="0">
                <a:solidFill>
                  <a:schemeClr val="accent6"/>
                </a:solidFill>
                <a:latin typeface="Times New Roman" panose="02020603050405020304" pitchFamily="18" charset="0"/>
                <a:cs typeface="Times New Roman" panose="02020603050405020304" pitchFamily="18" charset="0"/>
              </a:rPr>
              <a:t>It should use quantifiable manner </a:t>
            </a:r>
            <a:r>
              <a:rPr lang="en-US" sz="3400" dirty="0">
                <a:latin typeface="Times New Roman" panose="02020603050405020304" pitchFamily="18" charset="0"/>
                <a:cs typeface="Times New Roman" panose="02020603050405020304" pitchFamily="18" charset="0"/>
              </a:rPr>
              <a:t>to specify software requirements such as outputs expected from software, test effectiveness, and mean time to failure which should be clearly stated in the test plan.</a:t>
            </a:r>
          </a:p>
          <a:p>
            <a:r>
              <a:rPr lang="en-US" sz="3400" dirty="0">
                <a:latin typeface="Times New Roman" panose="02020603050405020304" pitchFamily="18" charset="0"/>
                <a:cs typeface="Times New Roman" panose="02020603050405020304" pitchFamily="18" charset="0"/>
              </a:rPr>
              <a:t>3.	</a:t>
            </a:r>
            <a:r>
              <a:rPr lang="en-US" sz="3400" dirty="0">
                <a:solidFill>
                  <a:srgbClr val="FF0000"/>
                </a:solidFill>
                <a:latin typeface="Times New Roman" panose="02020603050405020304" pitchFamily="18" charset="0"/>
                <a:cs typeface="Times New Roman" panose="02020603050405020304" pitchFamily="18" charset="0"/>
              </a:rPr>
              <a:t>It should improve testing </a:t>
            </a:r>
            <a:r>
              <a:rPr lang="en-US" sz="3400" dirty="0">
                <a:latin typeface="Times New Roman" panose="02020603050405020304" pitchFamily="18" charset="0"/>
                <a:cs typeface="Times New Roman" panose="02020603050405020304" pitchFamily="18" charset="0"/>
              </a:rPr>
              <a:t>method continuously to make it more effective.</a:t>
            </a:r>
          </a:p>
          <a:p>
            <a:r>
              <a:rPr lang="en-US" sz="3400" dirty="0">
                <a:latin typeface="Times New Roman" panose="02020603050405020304" pitchFamily="18" charset="0"/>
                <a:cs typeface="Times New Roman" panose="02020603050405020304" pitchFamily="18" charset="0"/>
              </a:rPr>
              <a:t>4.	</a:t>
            </a:r>
            <a:r>
              <a:rPr lang="en-US" sz="3400" dirty="0">
                <a:solidFill>
                  <a:srgbClr val="92D050"/>
                </a:solidFill>
                <a:latin typeface="Times New Roman" panose="02020603050405020304" pitchFamily="18" charset="0"/>
                <a:cs typeface="Times New Roman" panose="02020603050405020304" pitchFamily="18" charset="0"/>
              </a:rPr>
              <a:t>Test plans that support rapid </a:t>
            </a:r>
            <a:r>
              <a:rPr lang="en-US" sz="3400" dirty="0">
                <a:latin typeface="Times New Roman" panose="02020603050405020304" pitchFamily="18" charset="0"/>
                <a:cs typeface="Times New Roman" panose="02020603050405020304" pitchFamily="18" charset="0"/>
              </a:rPr>
              <a:t>cycle testing should be developed. The feedback from rapid cycle testing can be used to control the corresponding strategies.</a:t>
            </a:r>
          </a:p>
          <a:p>
            <a:r>
              <a:rPr lang="en-US" sz="3400" dirty="0">
                <a:latin typeface="Times New Roman" panose="02020603050405020304" pitchFamily="18" charset="0"/>
                <a:cs typeface="Times New Roman" panose="02020603050405020304" pitchFamily="18" charset="0"/>
              </a:rPr>
              <a:t>5.	</a:t>
            </a:r>
            <a:r>
              <a:rPr lang="en-US" sz="3400" dirty="0">
                <a:solidFill>
                  <a:schemeClr val="accent3">
                    <a:lumMod val="75000"/>
                  </a:schemeClr>
                </a:solidFill>
                <a:latin typeface="Times New Roman" panose="02020603050405020304" pitchFamily="18" charset="0"/>
                <a:cs typeface="Times New Roman" panose="02020603050405020304" pitchFamily="18" charset="0"/>
              </a:rPr>
              <a:t>It should develop robust </a:t>
            </a:r>
            <a:r>
              <a:rPr lang="en-US" sz="3400" dirty="0">
                <a:latin typeface="Times New Roman" panose="02020603050405020304" pitchFamily="18" charset="0"/>
                <a:cs typeface="Times New Roman" panose="02020603050405020304" pitchFamily="18" charset="0"/>
              </a:rPr>
              <a:t>software, which is able to test itself using debugging techniques.</a:t>
            </a:r>
          </a:p>
          <a:p>
            <a:r>
              <a:rPr lang="en-US" sz="3400" dirty="0">
                <a:latin typeface="Times New Roman" panose="02020603050405020304" pitchFamily="18" charset="0"/>
                <a:cs typeface="Times New Roman" panose="02020603050405020304" pitchFamily="18" charset="0"/>
              </a:rPr>
              <a:t>6.	It should conduct formal technical reviews to evaluate the test cases and test strategy. The formal technical reviews can detect errors and inconsistencies present in the testing process.</a:t>
            </a:r>
          </a:p>
        </p:txBody>
      </p:sp>
    </p:spTree>
    <p:extLst>
      <p:ext uri="{BB962C8B-B14F-4D97-AF65-F5344CB8AC3E}">
        <p14:creationId xmlns:p14="http://schemas.microsoft.com/office/powerpoint/2010/main" val="1875422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2900" y="824299"/>
            <a:ext cx="12321540" cy="8771632"/>
          </a:xfrm>
          <a:prstGeom prst="rect">
            <a:avLst/>
          </a:prstGeom>
        </p:spPr>
        <p:txBody>
          <a:bodyPr wrap="square">
            <a:spAutoFit/>
          </a:bodyPr>
          <a:lstStyle/>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output produced by the software testing strategy includes a detailed document, which indicates the entire </a:t>
            </a:r>
            <a:endParaRPr lang="en-US" sz="2800" dirty="0" smtClean="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3200" dirty="0" smtClean="0">
                <a:latin typeface="Times New Roman" panose="02020603050405020304" pitchFamily="18" charset="0"/>
                <a:cs typeface="Times New Roman" panose="02020603050405020304" pitchFamily="18" charset="0"/>
              </a:rPr>
              <a:t>test </a:t>
            </a:r>
            <a:r>
              <a:rPr lang="en-US" sz="3200" dirty="0">
                <a:latin typeface="Times New Roman" panose="02020603050405020304" pitchFamily="18" charset="0"/>
                <a:cs typeface="Times New Roman" panose="02020603050405020304" pitchFamily="18" charset="0"/>
              </a:rPr>
              <a:t>plan including all test cases used during the testing phase. </a:t>
            </a:r>
            <a:endParaRPr lang="en-US" sz="32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3200" dirty="0" smtClean="0">
                <a:latin typeface="Times New Roman" panose="02020603050405020304" pitchFamily="18" charset="0"/>
                <a:cs typeface="Times New Roman" panose="02020603050405020304" pitchFamily="18" charset="0"/>
              </a:rPr>
              <a:t>A </a:t>
            </a:r>
            <a:r>
              <a:rPr lang="en-US" sz="3200" dirty="0">
                <a:latin typeface="Times New Roman" panose="02020603050405020304" pitchFamily="18" charset="0"/>
                <a:cs typeface="Times New Roman" panose="02020603050405020304" pitchFamily="18" charset="0"/>
              </a:rPr>
              <a:t>testing strategy also specifies a list of testing issues that need to be resolved.</a:t>
            </a:r>
          </a:p>
          <a:p>
            <a:pPr marL="457200" indent="-457200">
              <a:buFont typeface="Wingdings" panose="05000000000000000000" pitchFamily="2" charset="2"/>
              <a:buChar char="ü"/>
            </a:pPr>
            <a:r>
              <a:rPr lang="en-US" sz="3200" dirty="0" smtClean="0">
                <a:latin typeface="Times New Roman" panose="02020603050405020304" pitchFamily="18" charset="0"/>
                <a:cs typeface="Times New Roman" panose="02020603050405020304" pitchFamily="18" charset="0"/>
              </a:rPr>
              <a:t>An </a:t>
            </a:r>
            <a:r>
              <a:rPr lang="en-US" sz="3200" dirty="0">
                <a:latin typeface="Times New Roman" panose="02020603050405020304" pitchFamily="18" charset="0"/>
                <a:cs typeface="Times New Roman" panose="02020603050405020304" pitchFamily="18" charset="0"/>
              </a:rPr>
              <a:t>efficient software testing strategy includes two types of tests, namely</a:t>
            </a:r>
            <a:r>
              <a:rPr lang="en-US" sz="3200"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ü"/>
            </a:pP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low-level tests and high-level tests</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3200" b="1" dirty="0" smtClean="0">
                <a:solidFill>
                  <a:srgbClr val="FFFF00"/>
                </a:solidFill>
                <a:latin typeface="Times New Roman" panose="02020603050405020304" pitchFamily="18" charset="0"/>
                <a:cs typeface="Times New Roman" panose="02020603050405020304" pitchFamily="18" charset="0"/>
              </a:rPr>
              <a:t>Low-level </a:t>
            </a:r>
            <a:r>
              <a:rPr lang="en-US" sz="3200" b="1" dirty="0">
                <a:solidFill>
                  <a:srgbClr val="FFFF00"/>
                </a:solidFill>
                <a:latin typeface="Times New Roman" panose="02020603050405020304" pitchFamily="18" charset="0"/>
                <a:cs typeface="Times New Roman" panose="02020603050405020304" pitchFamily="18" charset="0"/>
              </a:rPr>
              <a:t>tests </a:t>
            </a:r>
            <a:r>
              <a:rPr lang="en-US" sz="3200" dirty="0">
                <a:latin typeface="Times New Roman" panose="02020603050405020304" pitchFamily="18" charset="0"/>
                <a:cs typeface="Times New Roman" panose="02020603050405020304" pitchFamily="18" charset="0"/>
              </a:rPr>
              <a:t>ensure correct implementation of small part of the source code and </a:t>
            </a:r>
            <a:endParaRPr lang="en-US" sz="32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3600" dirty="0" smtClean="0">
                <a:solidFill>
                  <a:srgbClr val="FFFF00"/>
                </a:solidFill>
                <a:latin typeface="Times New Roman" panose="02020603050405020304" pitchFamily="18" charset="0"/>
                <a:cs typeface="Times New Roman" panose="02020603050405020304" pitchFamily="18" charset="0"/>
              </a:rPr>
              <a:t>high-level </a:t>
            </a:r>
            <a:r>
              <a:rPr lang="en-US" sz="3600" dirty="0">
                <a:solidFill>
                  <a:srgbClr val="FFFF00"/>
                </a:solidFill>
                <a:latin typeface="Times New Roman" panose="02020603050405020304" pitchFamily="18" charset="0"/>
                <a:cs typeface="Times New Roman" panose="02020603050405020304" pitchFamily="18" charset="0"/>
              </a:rPr>
              <a:t>tests </a:t>
            </a:r>
            <a:r>
              <a:rPr lang="en-US" sz="3200" dirty="0">
                <a:latin typeface="Times New Roman" panose="02020603050405020304" pitchFamily="18" charset="0"/>
                <a:cs typeface="Times New Roman" panose="02020603050405020304" pitchFamily="18" charset="0"/>
              </a:rPr>
              <a:t>ensure that major software functions are validated according to user requirements. </a:t>
            </a:r>
            <a:endParaRPr lang="en-US" sz="32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A </a:t>
            </a:r>
            <a:r>
              <a:rPr lang="en-US" sz="3200" dirty="0">
                <a:latin typeface="Times New Roman" panose="02020603050405020304" pitchFamily="18" charset="0"/>
                <a:cs typeface="Times New Roman" panose="02020603050405020304" pitchFamily="18" charset="0"/>
              </a:rPr>
              <a:t>testing strategy sets certain milestones for the software such as final </a:t>
            </a:r>
            <a:endParaRPr lang="en-US" sz="32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date </a:t>
            </a:r>
            <a:r>
              <a:rPr lang="en-US" sz="3200" dirty="0">
                <a:latin typeface="Times New Roman" panose="02020603050405020304" pitchFamily="18" charset="0"/>
                <a:cs typeface="Times New Roman" panose="02020603050405020304" pitchFamily="18" charset="0"/>
              </a:rPr>
              <a:t>for completion of testing and the date of delivering the software. </a:t>
            </a:r>
            <a:endParaRPr lang="en-US" sz="32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These </a:t>
            </a:r>
            <a:r>
              <a:rPr lang="en-US" sz="3200" dirty="0">
                <a:latin typeface="Times New Roman" panose="02020603050405020304" pitchFamily="18" charset="0"/>
                <a:cs typeface="Times New Roman" panose="02020603050405020304" pitchFamily="18" charset="0"/>
              </a:rPr>
              <a:t>milestones are important when there is limited time to meet the deadline.</a:t>
            </a:r>
          </a:p>
        </p:txBody>
      </p:sp>
      <p:sp>
        <p:nvSpPr>
          <p:cNvPr id="4" name="Rectangle 3"/>
          <p:cNvSpPr/>
          <p:nvPr/>
        </p:nvSpPr>
        <p:spPr>
          <a:xfrm>
            <a:off x="5402095" y="177968"/>
            <a:ext cx="4467890" cy="646331"/>
          </a:xfrm>
          <a:prstGeom prst="rect">
            <a:avLst/>
          </a:prstGeom>
        </p:spPr>
        <p:txBody>
          <a:bodyPr wrap="none">
            <a:spAutoFit/>
          </a:bodyPr>
          <a:lstStyle/>
          <a:p>
            <a:r>
              <a:rPr lang="en-US" sz="3600" b="1" i="1" u="sng" dirty="0">
                <a:solidFill>
                  <a:srgbClr val="C45911"/>
                </a:solidFill>
                <a:latin typeface="Verdana"/>
              </a:rPr>
              <a:t>Testing Strategy</a:t>
            </a:r>
            <a:endParaRPr lang="en-US" sz="3600" dirty="0"/>
          </a:p>
        </p:txBody>
      </p:sp>
    </p:spTree>
    <p:extLst>
      <p:ext uri="{BB962C8B-B14F-4D97-AF65-F5344CB8AC3E}">
        <p14:creationId xmlns:p14="http://schemas.microsoft.com/office/powerpoint/2010/main" val="10010540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7300" y="638654"/>
            <a:ext cx="15864840" cy="5007766"/>
          </a:xfrm>
          <a:prstGeom prst="rect">
            <a:avLst/>
          </a:prstGeom>
        </p:spPr>
        <p:txBody>
          <a:bodyPr lIns="0" tIns="0" rIns="0" bIns="0"/>
          <a:lstStyle/>
          <a:p>
            <a:pPr eaLnBrk="1" fontAlgn="auto" hangingPunct="1">
              <a:spcBef>
                <a:spcPts val="0"/>
              </a:spcBef>
              <a:spcAft>
                <a:spcPts val="2174"/>
              </a:spcAft>
              <a:defRPr/>
            </a:pPr>
            <a:r>
              <a:rPr lang="en-US" sz="4800" b="1" i="1" u="sng" dirty="0" smtClean="0">
                <a:solidFill>
                  <a:srgbClr val="C45911"/>
                </a:solidFill>
                <a:latin typeface="Verdana"/>
              </a:rPr>
              <a:t>Testing </a:t>
            </a:r>
            <a:r>
              <a:rPr lang="en-US" sz="4800" b="1" i="1" u="sng" dirty="0">
                <a:solidFill>
                  <a:srgbClr val="C45911"/>
                </a:solidFill>
                <a:latin typeface="Verdana"/>
              </a:rPr>
              <a:t>Strategy:</a:t>
            </a:r>
          </a:p>
          <a:p>
            <a:pPr eaLnBrk="1" fontAlgn="auto" hangingPunct="1">
              <a:spcBef>
                <a:spcPts val="0"/>
              </a:spcBef>
              <a:spcAft>
                <a:spcPts val="2174"/>
              </a:spcAft>
              <a:defRPr/>
            </a:pPr>
            <a:endParaRPr lang="en-US" sz="4800" b="1" i="1" u="sng" dirty="0">
              <a:solidFill>
                <a:srgbClr val="C45911"/>
              </a:solidFill>
              <a:latin typeface="Verdana"/>
            </a:endParaRPr>
          </a:p>
          <a:p>
            <a:pPr marL="457200" indent="-457200" eaLnBrk="1" fontAlgn="auto" hangingPunct="1">
              <a:lnSpc>
                <a:spcPts val="2278"/>
              </a:lnSpc>
              <a:spcBef>
                <a:spcPts val="0"/>
              </a:spcBef>
              <a:spcAft>
                <a:spcPts val="0"/>
              </a:spcAft>
              <a:buFontTx/>
              <a:buAutoNum type="arabicPeriod"/>
              <a:defRPr/>
            </a:pPr>
            <a:r>
              <a:rPr lang="en-US" sz="3600" b="1" dirty="0">
                <a:latin typeface="Times New Roman" panose="02020603050405020304" pitchFamily="18" charset="0"/>
                <a:cs typeface="Times New Roman" panose="02020603050405020304" pitchFamily="18" charset="0"/>
              </a:rPr>
              <a:t>Leave time for fixing</a:t>
            </a:r>
            <a:r>
              <a:rPr lang="en-US" sz="3600" dirty="0">
                <a:latin typeface="Times New Roman" panose="02020603050405020304" pitchFamily="18" charset="0"/>
                <a:cs typeface="Times New Roman" panose="02020603050405020304" pitchFamily="18" charset="0"/>
              </a:rPr>
              <a:t>.</a:t>
            </a:r>
          </a:p>
          <a:p>
            <a:pPr eaLnBrk="1" fontAlgn="auto" hangingPunct="1">
              <a:lnSpc>
                <a:spcPts val="2278"/>
              </a:lnSpc>
              <a:spcBef>
                <a:spcPts val="0"/>
              </a:spcBef>
              <a:spcAft>
                <a:spcPts val="0"/>
              </a:spcAft>
              <a:defRPr/>
            </a:pPr>
            <a:r>
              <a:rPr lang="en-US" sz="3600" dirty="0">
                <a:latin typeface="Times New Roman" panose="02020603050405020304" pitchFamily="18" charset="0"/>
                <a:cs typeface="Times New Roman" panose="02020603050405020304" pitchFamily="18" charset="0"/>
              </a:rPr>
              <a:t> </a:t>
            </a:r>
          </a:p>
          <a:p>
            <a:pPr eaLnBrk="1" fontAlgn="auto" hangingPunct="1">
              <a:lnSpc>
                <a:spcPts val="2278"/>
              </a:lnSpc>
              <a:spcBef>
                <a:spcPts val="0"/>
              </a:spcBef>
              <a:spcAft>
                <a:spcPts val="0"/>
              </a:spcAft>
              <a:defRPr/>
            </a:pPr>
            <a:r>
              <a:rPr lang="en-US" sz="3600" dirty="0">
                <a:latin typeface="Times New Roman" panose="02020603050405020304" pitchFamily="18" charset="0"/>
                <a:cs typeface="Times New Roman" panose="02020603050405020304" pitchFamily="18" charset="0"/>
              </a:rPr>
              <a:t>                                      Setting aside time </a:t>
            </a:r>
          </a:p>
          <a:p>
            <a:pPr eaLnBrk="1" fontAlgn="auto" hangingPunct="1">
              <a:lnSpc>
                <a:spcPts val="2278"/>
              </a:lnSpc>
              <a:spcBef>
                <a:spcPts val="0"/>
              </a:spcBef>
              <a:spcAft>
                <a:spcPts val="0"/>
              </a:spcAft>
              <a:defRPr/>
            </a:pPr>
            <a:endParaRPr lang="en-US" sz="3600" dirty="0">
              <a:latin typeface="Times New Roman" panose="02020603050405020304" pitchFamily="18" charset="0"/>
              <a:cs typeface="Times New Roman" panose="02020603050405020304" pitchFamily="18" charset="0"/>
            </a:endParaRPr>
          </a:p>
          <a:p>
            <a:pPr eaLnBrk="1" fontAlgn="auto" hangingPunct="1">
              <a:lnSpc>
                <a:spcPts val="2278"/>
              </a:lnSpc>
              <a:spcBef>
                <a:spcPts val="0"/>
              </a:spcBef>
              <a:spcAft>
                <a:spcPts val="0"/>
              </a:spcAft>
              <a:defRPr/>
            </a:pPr>
            <a:endParaRPr lang="en-US" sz="3600" dirty="0">
              <a:latin typeface="Times New Roman" panose="02020603050405020304" pitchFamily="18" charset="0"/>
              <a:cs typeface="Times New Roman" panose="02020603050405020304" pitchFamily="18" charset="0"/>
            </a:endParaRPr>
          </a:p>
          <a:p>
            <a:pPr eaLnBrk="1" fontAlgn="auto" hangingPunct="1">
              <a:lnSpc>
                <a:spcPts val="2278"/>
              </a:lnSpc>
              <a:spcBef>
                <a:spcPts val="0"/>
              </a:spcBef>
              <a:spcAft>
                <a:spcPts val="0"/>
              </a:spcAft>
              <a:defRPr/>
            </a:pPr>
            <a:endParaRPr lang="en-US" sz="3600" dirty="0">
              <a:latin typeface="Times New Roman" panose="02020603050405020304" pitchFamily="18" charset="0"/>
              <a:cs typeface="Times New Roman" panose="02020603050405020304" pitchFamily="18" charset="0"/>
            </a:endParaRPr>
          </a:p>
          <a:p>
            <a:pPr marL="742950" indent="-742950" eaLnBrk="1" fontAlgn="auto" hangingPunct="1">
              <a:lnSpc>
                <a:spcPts val="2278"/>
              </a:lnSpc>
              <a:spcBef>
                <a:spcPts val="0"/>
              </a:spcBef>
              <a:spcAft>
                <a:spcPts val="0"/>
              </a:spcAft>
              <a:buAutoNum type="arabicPeriod" startAt="2"/>
              <a:defRPr/>
            </a:pPr>
            <a:r>
              <a:rPr lang="en-US" sz="3600" b="1" dirty="0" smtClean="0">
                <a:latin typeface="Times New Roman" panose="02020603050405020304" pitchFamily="18" charset="0"/>
                <a:cs typeface="Times New Roman" panose="02020603050405020304" pitchFamily="18" charset="0"/>
              </a:rPr>
              <a:t>Discourage </a:t>
            </a:r>
            <a:r>
              <a:rPr lang="en-US" sz="3600" b="1" dirty="0">
                <a:latin typeface="Times New Roman" panose="02020603050405020304" pitchFamily="18" charset="0"/>
                <a:cs typeface="Times New Roman" panose="02020603050405020304" pitchFamily="18" charset="0"/>
              </a:rPr>
              <a:t>passing the </a:t>
            </a:r>
            <a:r>
              <a:rPr lang="en-US" sz="3600" b="1" dirty="0" err="1" smtClean="0">
                <a:latin typeface="Times New Roman" panose="02020603050405020304" pitchFamily="18" charset="0"/>
                <a:cs typeface="Times New Roman" panose="02020603050405020304" pitchFamily="18" charset="0"/>
              </a:rPr>
              <a:t>buG</a:t>
            </a:r>
            <a:r>
              <a:rPr lang="en-US" sz="3600" dirty="0" smtClean="0">
                <a:latin typeface="Times New Roman" panose="02020603050405020304" pitchFamily="18" charset="0"/>
                <a:cs typeface="Times New Roman" panose="02020603050405020304" pitchFamily="18" charset="0"/>
              </a:rPr>
              <a:t>.</a:t>
            </a:r>
          </a:p>
          <a:p>
            <a:pPr marL="742950" indent="-742950" eaLnBrk="1" fontAlgn="auto" hangingPunct="1">
              <a:lnSpc>
                <a:spcPts val="2278"/>
              </a:lnSpc>
              <a:spcBef>
                <a:spcPts val="0"/>
              </a:spcBef>
              <a:spcAft>
                <a:spcPts val="0"/>
              </a:spcAft>
              <a:buAutoNum type="arabicPeriod" startAt="2"/>
              <a:defRPr/>
            </a:pPr>
            <a:endParaRPr lang="en-US" sz="3600" dirty="0">
              <a:latin typeface="Times New Roman" panose="02020603050405020304" pitchFamily="18" charset="0"/>
              <a:cs typeface="Times New Roman" panose="02020603050405020304" pitchFamily="18" charset="0"/>
            </a:endParaRPr>
          </a:p>
          <a:p>
            <a:pPr marL="742950" indent="-742950" eaLnBrk="1" fontAlgn="auto" hangingPunct="1">
              <a:lnSpc>
                <a:spcPts val="2278"/>
              </a:lnSpc>
              <a:spcBef>
                <a:spcPts val="0"/>
              </a:spcBef>
              <a:spcAft>
                <a:spcPts val="0"/>
              </a:spcAft>
              <a:buAutoNum type="arabicPeriod" startAt="2"/>
              <a:defRPr/>
            </a:pPr>
            <a:endParaRPr lang="en-US" sz="3600" dirty="0" smtClean="0">
              <a:latin typeface="Times New Roman" panose="02020603050405020304" pitchFamily="18" charset="0"/>
              <a:cs typeface="Times New Roman" panose="02020603050405020304" pitchFamily="18" charset="0"/>
            </a:endParaRPr>
          </a:p>
          <a:p>
            <a:pPr marL="742950" indent="-742950" eaLnBrk="1" fontAlgn="auto" hangingPunct="1">
              <a:lnSpc>
                <a:spcPts val="2278"/>
              </a:lnSpc>
              <a:spcBef>
                <a:spcPts val="0"/>
              </a:spcBef>
              <a:spcAft>
                <a:spcPts val="0"/>
              </a:spcAft>
              <a:buAutoNum type="arabicPeriod" startAt="2"/>
              <a:defRPr/>
            </a:pPr>
            <a:endParaRPr lang="en-US" sz="3600" dirty="0" smtClean="0">
              <a:latin typeface="Times New Roman" panose="02020603050405020304" pitchFamily="18" charset="0"/>
              <a:cs typeface="Times New Roman" panose="02020603050405020304" pitchFamily="18" charset="0"/>
            </a:endParaRPr>
          </a:p>
          <a:p>
            <a:pPr marL="438266" eaLnBrk="1" fontAlgn="auto" hangingPunct="1">
              <a:lnSpc>
                <a:spcPts val="2319"/>
              </a:lnSpc>
              <a:spcBef>
                <a:spcPts val="0"/>
              </a:spcBef>
              <a:spcAft>
                <a:spcPts val="0"/>
              </a:spcAft>
              <a:defRPr/>
            </a:pPr>
            <a:endParaRPr lang="en-US" sz="3600" dirty="0" smtClean="0">
              <a:latin typeface="Times New Roman" panose="02020603050405020304" pitchFamily="18" charset="0"/>
              <a:cs typeface="Times New Roman" panose="02020603050405020304" pitchFamily="18" charset="0"/>
            </a:endParaRPr>
          </a:p>
          <a:p>
            <a:pPr marL="438266" eaLnBrk="1" fontAlgn="auto" hangingPunct="1">
              <a:lnSpc>
                <a:spcPts val="2319"/>
              </a:lnSpc>
              <a:spcBef>
                <a:spcPts val="0"/>
              </a:spcBef>
              <a:spcAft>
                <a:spcPts val="0"/>
              </a:spcAft>
              <a:defRPr/>
            </a:pPr>
            <a:r>
              <a:rPr lang="en-US" sz="3600" dirty="0" smtClean="0">
                <a:latin typeface="Times New Roman" panose="02020603050405020304" pitchFamily="18" charset="0"/>
                <a:cs typeface="Times New Roman" panose="02020603050405020304" pitchFamily="18" charset="0"/>
              </a:rPr>
              <a:t>3. Manual </a:t>
            </a:r>
            <a:r>
              <a:rPr lang="en-US" sz="3600" dirty="0">
                <a:latin typeface="Times New Roman" panose="02020603050405020304" pitchFamily="18" charset="0"/>
                <a:cs typeface="Times New Roman" panose="02020603050405020304" pitchFamily="18" charset="0"/>
              </a:rPr>
              <a:t>testing has to be exploratory</a:t>
            </a:r>
          </a:p>
          <a:p>
            <a:pPr marL="438266" eaLnBrk="1" fontAlgn="auto" hangingPunct="1">
              <a:lnSpc>
                <a:spcPts val="2319"/>
              </a:lnSpc>
              <a:spcBef>
                <a:spcPts val="0"/>
              </a:spcBef>
              <a:spcAft>
                <a:spcPts val="0"/>
              </a:spcAft>
              <a:defRPr/>
            </a:pPr>
            <a:endParaRPr lang="en-US" sz="3600" dirty="0">
              <a:latin typeface="Times New Roman" panose="02020603050405020304" pitchFamily="18" charset="0"/>
              <a:cs typeface="Times New Roman" panose="02020603050405020304" pitchFamily="18" charset="0"/>
            </a:endParaRPr>
          </a:p>
          <a:p>
            <a:pPr marL="438266" eaLnBrk="1" fontAlgn="auto" hangingPunct="1">
              <a:lnSpc>
                <a:spcPts val="2319"/>
              </a:lnSpc>
              <a:spcBef>
                <a:spcPts val="0"/>
              </a:spcBef>
              <a:spcAft>
                <a:spcPts val="0"/>
              </a:spcAft>
              <a:defRPr/>
            </a:pPr>
            <a:endParaRPr lang="en-US" sz="3600" dirty="0">
              <a:latin typeface="Times New Roman" panose="02020603050405020304" pitchFamily="18" charset="0"/>
              <a:cs typeface="Times New Roman" panose="02020603050405020304" pitchFamily="18" charset="0"/>
            </a:endParaRPr>
          </a:p>
          <a:p>
            <a:pPr marL="438266" eaLnBrk="1" fontAlgn="auto" hangingPunct="1">
              <a:lnSpc>
                <a:spcPts val="2319"/>
              </a:lnSpc>
              <a:spcBef>
                <a:spcPts val="0"/>
              </a:spcBef>
              <a:spcAft>
                <a:spcPts val="0"/>
              </a:spcAft>
              <a:defRPr/>
            </a:pPr>
            <a:endParaRPr lang="en-US" sz="3600" dirty="0">
              <a:latin typeface="Times New Roman" panose="02020603050405020304" pitchFamily="18" charset="0"/>
              <a:cs typeface="Times New Roman" panose="02020603050405020304" pitchFamily="18" charset="0"/>
            </a:endParaRPr>
          </a:p>
          <a:p>
            <a:pPr marL="438266" eaLnBrk="1" fontAlgn="auto" hangingPunct="1">
              <a:lnSpc>
                <a:spcPts val="2319"/>
              </a:lnSpc>
              <a:spcBef>
                <a:spcPts val="0"/>
              </a:spcBef>
              <a:spcAft>
                <a:spcPts val="0"/>
              </a:spcAft>
              <a:defRPr/>
            </a:pPr>
            <a:endParaRPr lang="en-US" sz="3600" dirty="0">
              <a:latin typeface="Times New Roman" panose="02020603050405020304" pitchFamily="18" charset="0"/>
              <a:cs typeface="Times New Roman" panose="02020603050405020304" pitchFamily="18" charset="0"/>
            </a:endParaRPr>
          </a:p>
          <a:p>
            <a:pPr marL="438266" eaLnBrk="1" fontAlgn="auto" hangingPunct="1">
              <a:lnSpc>
                <a:spcPts val="2319"/>
              </a:lnSpc>
              <a:spcBef>
                <a:spcPts val="0"/>
              </a:spcBef>
              <a:spcAft>
                <a:spcPts val="0"/>
              </a:spcAft>
              <a:defRPr/>
            </a:pPr>
            <a:endParaRPr lang="en-US" sz="3600" dirty="0">
              <a:latin typeface="Times New Roman" panose="02020603050405020304" pitchFamily="18" charset="0"/>
              <a:cs typeface="Times New Roman" panose="02020603050405020304" pitchFamily="18" charset="0"/>
            </a:endParaRPr>
          </a:p>
          <a:p>
            <a:pPr marL="1181216" indent="-742950" eaLnBrk="1" fontAlgn="auto" hangingPunct="1">
              <a:lnSpc>
                <a:spcPts val="2319"/>
              </a:lnSpc>
              <a:spcBef>
                <a:spcPts val="0"/>
              </a:spcBef>
              <a:spcAft>
                <a:spcPts val="0"/>
              </a:spcAft>
              <a:buFontTx/>
              <a:buAutoNum type="arabicPeriod" startAt="4"/>
              <a:defRPr/>
            </a:pPr>
            <a:r>
              <a:rPr lang="en-US" sz="3600" dirty="0">
                <a:latin typeface="Times New Roman" panose="02020603050405020304" pitchFamily="18" charset="0"/>
                <a:cs typeface="Times New Roman" panose="02020603050405020304" pitchFamily="18" charset="0"/>
              </a:rPr>
              <a:t>Encourage clarity.</a:t>
            </a:r>
          </a:p>
          <a:p>
            <a:pPr marL="1181216" indent="-742950" eaLnBrk="1" fontAlgn="auto" hangingPunct="1">
              <a:lnSpc>
                <a:spcPts val="2319"/>
              </a:lnSpc>
              <a:spcBef>
                <a:spcPts val="0"/>
              </a:spcBef>
              <a:spcAft>
                <a:spcPts val="0"/>
              </a:spcAft>
              <a:buFontTx/>
              <a:buAutoNum type="arabicPeriod" startAt="4"/>
              <a:defRPr/>
            </a:pPr>
            <a:endParaRPr lang="en-US" sz="3600" dirty="0">
              <a:latin typeface="Times New Roman" panose="02020603050405020304" pitchFamily="18" charset="0"/>
              <a:cs typeface="Times New Roman" panose="02020603050405020304" pitchFamily="18" charset="0"/>
            </a:endParaRPr>
          </a:p>
          <a:p>
            <a:pPr marL="438266" eaLnBrk="1" fontAlgn="auto" hangingPunct="1">
              <a:lnSpc>
                <a:spcPts val="2319"/>
              </a:lnSpc>
              <a:spcBef>
                <a:spcPts val="0"/>
              </a:spcBef>
              <a:spcAft>
                <a:spcPts val="0"/>
              </a:spcAft>
              <a:defRPr/>
            </a:pPr>
            <a:r>
              <a:rPr lang="en-US" sz="3600" dirty="0">
                <a:latin typeface="Times New Roman" panose="02020603050405020304" pitchFamily="18" charset="0"/>
                <a:cs typeface="Times New Roman" panose="02020603050405020304" pitchFamily="18" charset="0"/>
              </a:rPr>
              <a:t> </a:t>
            </a:r>
          </a:p>
          <a:p>
            <a:pPr marL="438266" eaLnBrk="1" fontAlgn="auto" hangingPunct="1">
              <a:lnSpc>
                <a:spcPts val="2319"/>
              </a:lnSpc>
              <a:spcBef>
                <a:spcPts val="0"/>
              </a:spcBef>
              <a:spcAft>
                <a:spcPts val="0"/>
              </a:spcAft>
              <a:defRPr/>
            </a:pPr>
            <a:endParaRPr lang="en-US" sz="3600" dirty="0">
              <a:latin typeface="Times New Roman" panose="02020603050405020304" pitchFamily="18" charset="0"/>
              <a:cs typeface="Times New Roman" panose="02020603050405020304" pitchFamily="18" charset="0"/>
            </a:endParaRPr>
          </a:p>
          <a:p>
            <a:pPr marL="438266" eaLnBrk="1" fontAlgn="auto" hangingPunct="1">
              <a:lnSpc>
                <a:spcPts val="2319"/>
              </a:lnSpc>
              <a:spcBef>
                <a:spcPts val="0"/>
              </a:spcBef>
              <a:spcAft>
                <a:spcPts val="0"/>
              </a:spcAft>
              <a:defRPr/>
            </a:pPr>
            <a:endParaRPr lang="en-US" sz="3600" dirty="0">
              <a:latin typeface="Times New Roman" panose="02020603050405020304" pitchFamily="18" charset="0"/>
              <a:cs typeface="Times New Roman" panose="02020603050405020304" pitchFamily="18" charset="0"/>
            </a:endParaRPr>
          </a:p>
          <a:p>
            <a:pPr marL="438266" eaLnBrk="1" fontAlgn="auto" hangingPunct="1">
              <a:lnSpc>
                <a:spcPts val="2319"/>
              </a:lnSpc>
              <a:spcBef>
                <a:spcPts val="0"/>
              </a:spcBef>
              <a:spcAft>
                <a:spcPts val="0"/>
              </a:spcAft>
              <a:defRPr/>
            </a:pPr>
            <a:endParaRPr lang="en-US" sz="3600" dirty="0">
              <a:latin typeface="Times New Roman" panose="02020603050405020304" pitchFamily="18" charset="0"/>
              <a:cs typeface="Times New Roman" panose="02020603050405020304" pitchFamily="18" charset="0"/>
            </a:endParaRPr>
          </a:p>
          <a:p>
            <a:pPr marL="438266" eaLnBrk="1" fontAlgn="auto" hangingPunct="1">
              <a:lnSpc>
                <a:spcPts val="2319"/>
              </a:lnSpc>
              <a:spcBef>
                <a:spcPts val="0"/>
              </a:spcBef>
              <a:spcAft>
                <a:spcPts val="0"/>
              </a:spcAft>
              <a:defRPr/>
            </a:pPr>
            <a:r>
              <a:rPr lang="en-US" sz="3600" dirty="0">
                <a:latin typeface="Times New Roman" panose="02020603050405020304" pitchFamily="18" charset="0"/>
                <a:cs typeface="Times New Roman" panose="02020603050405020304" pitchFamily="18" charset="0"/>
              </a:rPr>
              <a:t>5.    Test often Active.</a:t>
            </a:r>
          </a:p>
          <a:p>
            <a:pPr marL="742950" indent="-742950" eaLnBrk="1" fontAlgn="auto" hangingPunct="1">
              <a:lnSpc>
                <a:spcPts val="2278"/>
              </a:lnSpc>
              <a:spcBef>
                <a:spcPts val="0"/>
              </a:spcBef>
              <a:spcAft>
                <a:spcPts val="0"/>
              </a:spcAft>
              <a:buAutoNum type="arabicPeriod" startAt="2"/>
              <a:defRPr/>
            </a:pPr>
            <a:endParaRPr lang="en-US" sz="3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cSld>
  <p:clrMapOvr>
    <a:masterClrMapping/>
  </p:clrMapOvr>
  <p:transition spd="slow" advTm="158162"/>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8620" y="2083921"/>
            <a:ext cx="12092940" cy="6063198"/>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1</a:t>
            </a:r>
            <a:r>
              <a:rPr lang="en-US" sz="3600" b="1" dirty="0">
                <a:solidFill>
                  <a:srgbClr val="FFFF00"/>
                </a:solidFill>
                <a:latin typeface="Times New Roman" panose="02020603050405020304" pitchFamily="18" charset="0"/>
                <a:cs typeface="Times New Roman" panose="02020603050405020304" pitchFamily="18" charset="0"/>
              </a:rPr>
              <a:t>. Leave time for fixing</a:t>
            </a:r>
            <a:r>
              <a:rPr lang="en-US" sz="3200" dirty="0">
                <a:latin typeface="Times New Roman" panose="02020603050405020304" pitchFamily="18" charset="0"/>
                <a:cs typeface="Times New Roman" panose="02020603050405020304" pitchFamily="18" charset="0"/>
              </a:rPr>
              <a:t>. Setting aside time for testing is pointless if there is no time set aside for fixing. Once problems are discovered, developers required time to fix them and the company needs time to retest the fixes as well. With a time and plan for both, then testing is not very useful.</a:t>
            </a:r>
          </a:p>
          <a:p>
            <a:r>
              <a:rPr lang="en-US" sz="3200" dirty="0">
                <a:latin typeface="Times New Roman" panose="02020603050405020304" pitchFamily="18" charset="0"/>
                <a:cs typeface="Times New Roman" panose="02020603050405020304" pitchFamily="18" charset="0"/>
              </a:rPr>
              <a:t>2. </a:t>
            </a:r>
            <a:r>
              <a:rPr lang="en-US" sz="3200" b="1" dirty="0">
                <a:solidFill>
                  <a:srgbClr val="FFFF00"/>
                </a:solidFill>
                <a:latin typeface="Times New Roman" panose="02020603050405020304" pitchFamily="18" charset="0"/>
                <a:cs typeface="Times New Roman" panose="02020603050405020304" pitchFamily="18" charset="0"/>
              </a:rPr>
              <a:t>Discourage passing the buck</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One </a:t>
            </a:r>
            <a:r>
              <a:rPr lang="en-US" sz="3200" dirty="0">
                <a:latin typeface="Times New Roman" panose="02020603050405020304" pitchFamily="18" charset="0"/>
                <a:cs typeface="Times New Roman" panose="02020603050405020304" pitchFamily="18" charset="0"/>
              </a:rPr>
              <a:t>way of minimizing back and forth conversations between developers and testers is having a culture that will encourage them to hop on the phone or have desk-side chat to get to the bottom of things. Testing and fixing are all about collaboration. Although it is important that developers should not waste time on a wild goose chase, it is equally important that bugs are not just shuffled back and forth.</a:t>
            </a:r>
          </a:p>
        </p:txBody>
      </p:sp>
    </p:spTree>
    <p:extLst>
      <p:ext uri="{BB962C8B-B14F-4D97-AF65-F5344CB8AC3E}">
        <p14:creationId xmlns:p14="http://schemas.microsoft.com/office/powerpoint/2010/main" val="7853025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040" y="1646903"/>
            <a:ext cx="12230100" cy="7478970"/>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3. </a:t>
            </a:r>
            <a:r>
              <a:rPr lang="en-US" sz="3200" dirty="0">
                <a:solidFill>
                  <a:srgbClr val="FFFF00"/>
                </a:solidFill>
                <a:latin typeface="Times New Roman" panose="02020603050405020304" pitchFamily="18" charset="0"/>
                <a:cs typeface="Times New Roman" panose="02020603050405020304" pitchFamily="18" charset="0"/>
              </a:rPr>
              <a:t>Manual testing has to be exploratory</a:t>
            </a:r>
            <a:r>
              <a:rPr lang="en-US" sz="3200" dirty="0">
                <a:latin typeface="Times New Roman" panose="02020603050405020304" pitchFamily="18" charset="0"/>
                <a:cs typeface="Times New Roman" panose="02020603050405020304" pitchFamily="18" charset="0"/>
              </a:rPr>
              <a:t>. A lot of teams prefer to script manual testing so testers follow a set of steps and work their way through a set of tasks that are predefined for software testing. This misses the point of manual testing. If something could be written down or scripted in exact terms, it could be automated and belongs in the automated test suite. Real-world use of the software will not be scripted, thus testers must be free to probe and break things without a script.</a:t>
            </a:r>
          </a:p>
          <a:p>
            <a:r>
              <a:rPr lang="en-US" sz="3200" dirty="0">
                <a:latin typeface="Times New Roman" panose="02020603050405020304" pitchFamily="18" charset="0"/>
                <a:cs typeface="Times New Roman" panose="02020603050405020304" pitchFamily="18" charset="0"/>
              </a:rPr>
              <a:t>4. </a:t>
            </a:r>
            <a:r>
              <a:rPr lang="en-US" sz="3200" dirty="0">
                <a:solidFill>
                  <a:srgbClr val="FFFF00"/>
                </a:solidFill>
                <a:latin typeface="Times New Roman" panose="02020603050405020304" pitchFamily="18" charset="0"/>
                <a:cs typeface="Times New Roman" panose="02020603050405020304" pitchFamily="18" charset="0"/>
              </a:rPr>
              <a:t>Encourage clarity</a:t>
            </a:r>
            <a:r>
              <a:rPr lang="en-US" sz="3200" dirty="0" smtClean="0">
                <a:solidFill>
                  <a:srgbClr val="FFFF00"/>
                </a:solidFill>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It </a:t>
            </a:r>
            <a:r>
              <a:rPr lang="en-US" sz="3200" dirty="0">
                <a:latin typeface="Times New Roman" panose="02020603050405020304" pitchFamily="18" charset="0"/>
                <a:cs typeface="Times New Roman" panose="02020603050405020304" pitchFamily="18" charset="0"/>
              </a:rPr>
              <a:t>is also integral for a developer to out of the way to effectively communicate as well.</a:t>
            </a:r>
          </a:p>
          <a:p>
            <a:r>
              <a:rPr lang="en-US" sz="3200" dirty="0" smtClean="0">
                <a:solidFill>
                  <a:srgbClr val="FFFF00"/>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Reporting bugs and asking for more information could create unnecessary overhead costs. A good bug report could save time through avoiding miscommunication or a need for more communication. In the same way, a bad bug report could lead to a fast dismissal by a developer. These could create problems.  Anyone reporting bugs should make it a point to create bug reports that are informative.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69603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15340" y="1550105"/>
            <a:ext cx="11391900" cy="4647426"/>
          </a:xfrm>
          <a:prstGeom prst="rect">
            <a:avLst/>
          </a:prstGeom>
        </p:spPr>
        <p:txBody>
          <a:bodyPr wrap="square">
            <a:spAutoFit/>
          </a:bodyPr>
          <a:lstStyle/>
          <a:p>
            <a:r>
              <a:rPr lang="en-US" dirty="0"/>
              <a:t>5</a:t>
            </a:r>
            <a:r>
              <a:rPr lang="en-US" sz="2800" dirty="0">
                <a:latin typeface="Times New Roman" panose="02020603050405020304" pitchFamily="18" charset="0"/>
                <a:cs typeface="Times New Roman" panose="02020603050405020304" pitchFamily="18" charset="0"/>
              </a:rPr>
              <a:t>. </a:t>
            </a:r>
            <a:r>
              <a:rPr lang="en-US" sz="4400" b="1" dirty="0">
                <a:solidFill>
                  <a:srgbClr val="FFFF00"/>
                </a:solidFill>
                <a:latin typeface="Times New Roman" panose="02020603050405020304" pitchFamily="18" charset="0"/>
                <a:cs typeface="Times New Roman" panose="02020603050405020304" pitchFamily="18" charset="0"/>
              </a:rPr>
              <a:t>Test often</a:t>
            </a:r>
            <a:r>
              <a:rPr lang="en-US" sz="280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The same as all other forms of testing, manual testing will work best when it occurs often throughout the development project, in general, weekly or bi-weekly. This helps in preventing huge backlogs of problems from building up and crushing morale. Frequent testing is considered the best approach.</a:t>
            </a:r>
          </a:p>
          <a:p>
            <a:r>
              <a:rPr lang="en-US" sz="3600" dirty="0">
                <a:latin typeface="Times New Roman" panose="02020603050405020304" pitchFamily="18" charset="0"/>
                <a:cs typeface="Times New Roman" panose="02020603050405020304" pitchFamily="18" charset="0"/>
              </a:rPr>
              <a:t>Testing and fixing software could be tricky, subtle and political even</a:t>
            </a:r>
            <a:r>
              <a:rPr lang="en-US" sz="3600" dirty="0" smtClean="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34323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0563" y="3656942"/>
            <a:ext cx="9355138" cy="1897063"/>
          </a:xfrm>
        </p:spPr>
        <p:txBody>
          <a:bodyPr>
            <a:noAutofit/>
          </a:bodyPr>
          <a:lstStyle/>
          <a:p>
            <a:pPr algn="ctr"/>
            <a:r>
              <a:rPr lang="en-US" sz="8800" b="1" dirty="0" smtClean="0">
                <a:solidFill>
                  <a:srgbClr val="92D050"/>
                </a:solidFill>
              </a:rPr>
              <a:t>THANKYOU</a:t>
            </a:r>
            <a:r>
              <a:rPr lang="en-US" sz="8800" b="1" smtClean="0">
                <a:solidFill>
                  <a:srgbClr val="92D050"/>
                </a:solidFill>
              </a:rPr>
              <a:t/>
            </a:r>
            <a:br>
              <a:rPr lang="en-US" sz="8800" b="1" smtClean="0">
                <a:solidFill>
                  <a:srgbClr val="92D050"/>
                </a:solidFill>
              </a:rPr>
            </a:br>
            <a:endParaRPr lang="en-US" sz="8800" b="1" dirty="0">
              <a:solidFill>
                <a:srgbClr val="92D050"/>
              </a:solidFill>
            </a:endParaRPr>
          </a:p>
        </p:txBody>
      </p:sp>
    </p:spTree>
    <p:extLst>
      <p:ext uri="{BB962C8B-B14F-4D97-AF65-F5344CB8AC3E}">
        <p14:creationId xmlns:p14="http://schemas.microsoft.com/office/powerpoint/2010/main" val="24971443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11200" y="663575"/>
            <a:ext cx="10347325" cy="1630363"/>
          </a:xfrm>
        </p:spPr>
        <p:txBody>
          <a:bodyPr/>
          <a:lstStyle/>
          <a:p>
            <a:pPr defTabSz="670586" eaLnBrk="1" fontAlgn="auto" hangingPunct="1">
              <a:spcAft>
                <a:spcPts val="0"/>
              </a:spcAft>
              <a:defRPr/>
            </a:pPr>
            <a:r>
              <a:rPr lang="en-US" sz="6160" dirty="0"/>
              <a:t>Course Outline:</a:t>
            </a:r>
          </a:p>
        </p:txBody>
      </p:sp>
      <p:sp>
        <p:nvSpPr>
          <p:cNvPr id="4" name="Content Placeholder 3"/>
          <p:cNvSpPr>
            <a:spLocks noGrp="1"/>
          </p:cNvSpPr>
          <p:nvPr>
            <p:ph idx="1"/>
          </p:nvPr>
        </p:nvSpPr>
        <p:spPr>
          <a:xfrm>
            <a:off x="711200" y="1797050"/>
            <a:ext cx="10345738" cy="7367588"/>
          </a:xfrm>
        </p:spPr>
        <p:txBody>
          <a:bodyPr rtlCol="0">
            <a:normAutofit/>
          </a:bodyPr>
          <a:lstStyle/>
          <a:p>
            <a:pPr marL="1089702" lvl="1" indent="-419117" defTabSz="670586" eaLnBrk="1" fontAlgn="auto" hangingPunct="1">
              <a:spcBef>
                <a:spcPts val="1467"/>
              </a:spcBef>
              <a:spcAft>
                <a:spcPts val="0"/>
              </a:spcAft>
              <a:buClr>
                <a:schemeClr val="bg2">
                  <a:lumMod val="40000"/>
                  <a:lumOff val="60000"/>
                </a:schemeClr>
              </a:buClr>
              <a:buFont typeface="Wingdings" panose="05000000000000000000" pitchFamily="2" charset="2"/>
              <a:buChar char="Ø"/>
              <a:defRPr/>
            </a:pPr>
            <a:r>
              <a:rPr lang="en-US" sz="2640" dirty="0" smtClean="0"/>
              <a:t>Types of testing</a:t>
            </a:r>
          </a:p>
          <a:p>
            <a:pPr marL="1089702" lvl="1" indent="-419117" defTabSz="670586" eaLnBrk="1" fontAlgn="auto" hangingPunct="1">
              <a:spcBef>
                <a:spcPts val="1467"/>
              </a:spcBef>
              <a:spcAft>
                <a:spcPts val="0"/>
              </a:spcAft>
              <a:buClr>
                <a:schemeClr val="bg2">
                  <a:lumMod val="40000"/>
                  <a:lumOff val="60000"/>
                </a:schemeClr>
              </a:buClr>
              <a:buFont typeface="Wingdings" panose="05000000000000000000" pitchFamily="2" charset="2"/>
              <a:buChar char="Ø"/>
              <a:defRPr/>
            </a:pPr>
            <a:r>
              <a:rPr lang="en-US" sz="2640" dirty="0" smtClean="0"/>
              <a:t>Process of testing with respect to types</a:t>
            </a:r>
            <a:endParaRPr lang="en-US" sz="2640" dirty="0"/>
          </a:p>
          <a:p>
            <a:pPr marL="502940" indent="-502940" defTabSz="670586" eaLnBrk="1" fontAlgn="auto" hangingPunct="1">
              <a:spcBef>
                <a:spcPts val="1467"/>
              </a:spcBef>
              <a:spcAft>
                <a:spcPts val="0"/>
              </a:spcAft>
              <a:buClr>
                <a:schemeClr val="bg2">
                  <a:lumMod val="40000"/>
                  <a:lumOff val="60000"/>
                </a:schemeClr>
              </a:buClr>
              <a:buFont typeface="Wingdings 3" charset="2"/>
              <a:buChar char=""/>
              <a:defRPr/>
            </a:pPr>
            <a:r>
              <a:rPr lang="en-US" sz="2933" dirty="0" smtClean="0"/>
              <a:t>How </a:t>
            </a:r>
            <a:r>
              <a:rPr lang="en-US" sz="2933" dirty="0"/>
              <a:t>to write Test </a:t>
            </a:r>
            <a:r>
              <a:rPr lang="en-US" sz="2933" dirty="0" smtClean="0"/>
              <a:t>Cases</a:t>
            </a:r>
          </a:p>
          <a:p>
            <a:pPr marL="502940" indent="-502940" defTabSz="670586" eaLnBrk="1" fontAlgn="auto" hangingPunct="1">
              <a:spcBef>
                <a:spcPts val="1467"/>
              </a:spcBef>
              <a:spcAft>
                <a:spcPts val="0"/>
              </a:spcAft>
              <a:buClr>
                <a:schemeClr val="bg2">
                  <a:lumMod val="40000"/>
                  <a:lumOff val="60000"/>
                </a:schemeClr>
              </a:buClr>
              <a:buFont typeface="Wingdings 3" charset="2"/>
              <a:buChar char=""/>
              <a:defRPr/>
            </a:pPr>
            <a:r>
              <a:rPr lang="en-US" sz="2933" dirty="0"/>
              <a:t>Organizing Test </a:t>
            </a:r>
            <a:r>
              <a:rPr lang="en-US" sz="2933" dirty="0" smtClean="0"/>
              <a:t>Cases</a:t>
            </a:r>
            <a:endParaRPr lang="en-US" sz="2933" dirty="0"/>
          </a:p>
          <a:p>
            <a:pPr marL="502940" indent="-502940" defTabSz="670586" eaLnBrk="1" fontAlgn="auto" hangingPunct="1">
              <a:spcBef>
                <a:spcPts val="1467"/>
              </a:spcBef>
              <a:spcAft>
                <a:spcPts val="0"/>
              </a:spcAft>
              <a:buClr>
                <a:schemeClr val="bg2">
                  <a:lumMod val="40000"/>
                  <a:lumOff val="60000"/>
                </a:schemeClr>
              </a:buClr>
              <a:buFont typeface="Wingdings 3" charset="2"/>
              <a:buChar char=""/>
              <a:defRPr/>
            </a:pPr>
            <a:r>
              <a:rPr lang="en-US" sz="2933" i="1" u="sng" dirty="0"/>
              <a:t>Bug Life Cycle in software Testing and Bug Report</a:t>
            </a:r>
            <a:endParaRPr lang="en-US" sz="2933" dirty="0"/>
          </a:p>
          <a:p>
            <a:pPr marL="502940" indent="-502940" defTabSz="670586" eaLnBrk="1" fontAlgn="auto" hangingPunct="1">
              <a:spcBef>
                <a:spcPts val="1467"/>
              </a:spcBef>
              <a:spcAft>
                <a:spcPts val="0"/>
              </a:spcAft>
              <a:buClr>
                <a:schemeClr val="bg2">
                  <a:lumMod val="40000"/>
                  <a:lumOff val="60000"/>
                </a:schemeClr>
              </a:buClr>
              <a:buFont typeface="Wingdings 3" charset="2"/>
              <a:buChar char=""/>
              <a:defRPr/>
            </a:pPr>
            <a:r>
              <a:rPr lang="en-US" sz="2933" dirty="0"/>
              <a:t>Levels in Software Testing</a:t>
            </a:r>
          </a:p>
          <a:p>
            <a:pPr marL="502940" indent="-502940" defTabSz="670586" eaLnBrk="1" fontAlgn="auto" hangingPunct="1">
              <a:spcBef>
                <a:spcPts val="1467"/>
              </a:spcBef>
              <a:spcAft>
                <a:spcPts val="0"/>
              </a:spcAft>
              <a:buClr>
                <a:schemeClr val="bg2">
                  <a:lumMod val="40000"/>
                  <a:lumOff val="60000"/>
                </a:schemeClr>
              </a:buClr>
              <a:buFont typeface="Wingdings 3" charset="2"/>
              <a:buChar char=""/>
              <a:defRPr/>
            </a:pPr>
            <a:r>
              <a:rPr lang="en-US" sz="2933" dirty="0" smtClean="0"/>
              <a:t>Techniques of Testing</a:t>
            </a:r>
          </a:p>
          <a:p>
            <a:pPr marL="502940" indent="-502940" defTabSz="670586" eaLnBrk="1" fontAlgn="auto" hangingPunct="1">
              <a:spcBef>
                <a:spcPts val="1467"/>
              </a:spcBef>
              <a:spcAft>
                <a:spcPts val="0"/>
              </a:spcAft>
              <a:buClr>
                <a:schemeClr val="bg2">
                  <a:lumMod val="40000"/>
                  <a:lumOff val="60000"/>
                </a:schemeClr>
              </a:buClr>
              <a:buFont typeface="Wingdings 3" charset="2"/>
              <a:buChar char=""/>
              <a:defRPr/>
            </a:pPr>
            <a:r>
              <a:rPr lang="en-US" sz="2933" dirty="0"/>
              <a:t>Cyclomatic Complexity</a:t>
            </a:r>
          </a:p>
          <a:p>
            <a:pPr marL="502940" indent="-502940" defTabSz="670586" eaLnBrk="1" fontAlgn="auto" hangingPunct="1">
              <a:spcBef>
                <a:spcPts val="1467"/>
              </a:spcBef>
              <a:spcAft>
                <a:spcPts val="0"/>
              </a:spcAft>
              <a:buClr>
                <a:schemeClr val="bg2">
                  <a:lumMod val="40000"/>
                  <a:lumOff val="60000"/>
                </a:schemeClr>
              </a:buClr>
              <a:buFont typeface="Wingdings 3" charset="2"/>
              <a:buChar char=""/>
              <a:defRPr/>
            </a:pPr>
            <a:r>
              <a:rPr lang="en-US" sz="2933" dirty="0"/>
              <a:t>Cost Quality Aspect /Cost Estimation</a:t>
            </a:r>
          </a:p>
          <a:p>
            <a:pPr marL="502940" indent="-502940" defTabSz="670586" eaLnBrk="1" fontAlgn="auto" hangingPunct="1">
              <a:spcBef>
                <a:spcPts val="1467"/>
              </a:spcBef>
              <a:spcAft>
                <a:spcPts val="0"/>
              </a:spcAft>
              <a:buClr>
                <a:schemeClr val="bg2">
                  <a:lumMod val="40000"/>
                  <a:lumOff val="60000"/>
                </a:schemeClr>
              </a:buClr>
              <a:buFont typeface="Wingdings 3" charset="2"/>
              <a:buChar char=""/>
              <a:defRPr/>
            </a:pPr>
            <a:r>
              <a:rPr lang="en-US" sz="2933" dirty="0"/>
              <a:t>Used of  Software tools</a:t>
            </a:r>
          </a:p>
          <a:p>
            <a:pPr marL="502940" indent="-502940" defTabSz="670586" eaLnBrk="1" fontAlgn="auto" hangingPunct="1">
              <a:spcBef>
                <a:spcPts val="1467"/>
              </a:spcBef>
              <a:spcAft>
                <a:spcPts val="0"/>
              </a:spcAft>
              <a:buClr>
                <a:schemeClr val="bg2">
                  <a:lumMod val="40000"/>
                  <a:lumOff val="60000"/>
                </a:schemeClr>
              </a:buClr>
              <a:buFont typeface="Wingdings 3" charset="2"/>
              <a:buChar char=""/>
              <a:defRPr/>
            </a:pPr>
            <a:endParaRPr lang="en-US" sz="2933" dirty="0"/>
          </a:p>
        </p:txBody>
      </p:sp>
      <p:pic>
        <p:nvPicPr>
          <p:cNvPr id="5" name="Picture 4">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cSld>
  <p:clrMapOvr>
    <a:masterClrMapping/>
  </p:clrMapOvr>
  <p:transition spd="slow" advTm="441636"/>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825" y="415925"/>
            <a:ext cx="9355138" cy="1897063"/>
          </a:xfrm>
        </p:spPr>
        <p:txBody>
          <a:bodyPr/>
          <a:lstStyle/>
          <a:p>
            <a:pPr algn="l"/>
            <a:r>
              <a:rPr lang="en-US" dirty="0" smtClean="0"/>
              <a:t>Overview</a:t>
            </a:r>
            <a:endParaRPr lang="en-US" dirty="0"/>
          </a:p>
        </p:txBody>
      </p:sp>
      <p:sp>
        <p:nvSpPr>
          <p:cNvPr id="3" name="Content Placeholder 2"/>
          <p:cNvSpPr>
            <a:spLocks noGrp="1"/>
          </p:cNvSpPr>
          <p:nvPr>
            <p:ph idx="1"/>
          </p:nvPr>
        </p:nvSpPr>
        <p:spPr>
          <a:xfrm>
            <a:off x="631825" y="2057400"/>
            <a:ext cx="11668125" cy="5967413"/>
          </a:xfrm>
        </p:spPr>
        <p:txBody>
          <a:bodyPr/>
          <a:lstStyle/>
          <a:p>
            <a:pPr marL="0" lvl="0" indent="0">
              <a:buNone/>
            </a:pPr>
            <a:endParaRPr lang="en-US" dirty="0" smtClean="0"/>
          </a:p>
          <a:p>
            <a:pPr>
              <a:buFont typeface="Wingdings" panose="05000000000000000000" pitchFamily="2" charset="2"/>
              <a:buChar char="Ø"/>
            </a:pPr>
            <a:r>
              <a:rPr lang="en-US" sz="6000" dirty="0" smtClean="0">
                <a:latin typeface="Times New Roman" panose="02020603050405020304" pitchFamily="18" charset="0"/>
                <a:cs typeface="Times New Roman" panose="02020603050405020304" pitchFamily="18" charset="0"/>
              </a:rPr>
              <a:t>What is </a:t>
            </a:r>
            <a:r>
              <a:rPr lang="en-US" sz="6600" b="1" dirty="0" smtClean="0">
                <a:latin typeface="Times New Roman" panose="02020603050405020304" pitchFamily="18" charset="0"/>
                <a:cs typeface="Times New Roman" panose="02020603050405020304" pitchFamily="18" charset="0"/>
              </a:rPr>
              <a:t>Software</a:t>
            </a:r>
            <a:endParaRPr lang="en-US" sz="6000" dirty="0" smtClean="0">
              <a:latin typeface="Times New Roman" panose="02020603050405020304" pitchFamily="18" charset="0"/>
              <a:cs typeface="Times New Roman" panose="02020603050405020304" pitchFamily="18" charset="0"/>
            </a:endParaRPr>
          </a:p>
          <a:p>
            <a:pPr algn="ctr">
              <a:buFont typeface="Wingdings" panose="05000000000000000000" pitchFamily="2" charset="2"/>
              <a:buChar char="ü"/>
            </a:pPr>
            <a:r>
              <a:rPr lang="en-US" sz="5400" dirty="0" smtClean="0">
                <a:solidFill>
                  <a:srgbClr val="FFFF00"/>
                </a:solidFill>
                <a:latin typeface="Times New Roman" panose="02020603050405020304" pitchFamily="18" charset="0"/>
                <a:cs typeface="Times New Roman" panose="02020603050405020304" pitchFamily="18" charset="0"/>
              </a:rPr>
              <a:t>Set of Instructions</a:t>
            </a:r>
            <a:r>
              <a:rPr lang="en-US" sz="5400" dirty="0" smtClean="0">
                <a:latin typeface="Times New Roman" panose="02020603050405020304" pitchFamily="18" charset="0"/>
                <a:cs typeface="Times New Roman" panose="02020603050405020304" pitchFamily="18" charset="0"/>
              </a:rPr>
              <a:t>.</a:t>
            </a:r>
          </a:p>
          <a:p>
            <a:pPr marL="0" indent="0">
              <a:buNone/>
            </a:pPr>
            <a:endParaRPr lang="en-US" dirty="0" smtClean="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6499"/>
            <a:ext cx="3886200" cy="820109"/>
          </a:xfrm>
          <a:prstGeom prst="rect">
            <a:avLst/>
          </a:prstGeom>
        </p:spPr>
      </p:pic>
    </p:spTree>
    <p:extLst>
      <p:ext uri="{BB962C8B-B14F-4D97-AF65-F5344CB8AC3E}">
        <p14:creationId xmlns:p14="http://schemas.microsoft.com/office/powerpoint/2010/main" val="1982874054"/>
      </p:ext>
    </p:extLst>
  </p:cSld>
  <p:clrMapOvr>
    <a:masterClrMapping/>
  </p:clrMapOvr>
  <mc:AlternateContent xmlns:mc="http://schemas.openxmlformats.org/markup-compatibility/2006" xmlns:p14="http://schemas.microsoft.com/office/powerpoint/2010/main">
    <mc:Choice Requires="p14">
      <p:transition spd="slow" p14:dur="2000" advTm="211664"/>
    </mc:Choice>
    <mc:Fallback xmlns="">
      <p:transition spd="slow" advTm="211664"/>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825" y="415925"/>
            <a:ext cx="9355138" cy="1897063"/>
          </a:xfrm>
        </p:spPr>
        <p:txBody>
          <a:bodyPr/>
          <a:lstStyle/>
          <a:p>
            <a:pPr algn="l"/>
            <a:r>
              <a:rPr lang="en-US" dirty="0" smtClean="0"/>
              <a:t>Overview</a:t>
            </a:r>
            <a:endParaRPr lang="en-US" dirty="0"/>
          </a:p>
        </p:txBody>
      </p:sp>
      <p:sp>
        <p:nvSpPr>
          <p:cNvPr id="3" name="Content Placeholder 2"/>
          <p:cNvSpPr>
            <a:spLocks noGrp="1"/>
          </p:cNvSpPr>
          <p:nvPr>
            <p:ph idx="1"/>
          </p:nvPr>
        </p:nvSpPr>
        <p:spPr>
          <a:xfrm>
            <a:off x="631825" y="2057400"/>
            <a:ext cx="12626975" cy="5967413"/>
          </a:xfrm>
        </p:spPr>
        <p:txBody>
          <a:bodyPr/>
          <a:lstStyle/>
          <a:p>
            <a:pPr marL="0" lvl="0" indent="0">
              <a:buNone/>
            </a:pPr>
            <a:endParaRPr lang="en-US" dirty="0" smtClean="0"/>
          </a:p>
          <a:p>
            <a:pPr marL="0" indent="0">
              <a:buNone/>
            </a:pPr>
            <a:endParaRPr lang="en-US" dirty="0" smtClean="0">
              <a:latin typeface="Times New Roman" panose="02020603050405020304" pitchFamily="18" charset="0"/>
              <a:cs typeface="Times New Roman" panose="02020603050405020304" pitchFamily="18" charset="0"/>
            </a:endParaRPr>
          </a:p>
          <a:p>
            <a:pPr algn="ctr">
              <a:buFont typeface="Wingdings" panose="05000000000000000000" pitchFamily="2" charset="2"/>
              <a:buChar char="ü"/>
            </a:pPr>
            <a:r>
              <a:rPr lang="en-US" sz="7200" b="1" dirty="0">
                <a:latin typeface="Times New Roman" panose="02020603050405020304" pitchFamily="18" charset="0"/>
                <a:cs typeface="Times New Roman" panose="02020603050405020304" pitchFamily="18" charset="0"/>
              </a:rPr>
              <a:t>Engineering</a:t>
            </a:r>
            <a:r>
              <a:rPr lang="en-US" sz="7200" dirty="0">
                <a:latin typeface="Times New Roman" panose="02020603050405020304" pitchFamily="18" charset="0"/>
                <a:cs typeface="Times New Roman" panose="02020603050405020304" pitchFamily="18" charset="0"/>
              </a:rPr>
              <a:t> </a:t>
            </a:r>
            <a:endParaRPr lang="en-US" sz="7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5400" dirty="0" smtClean="0">
                <a:latin typeface="Times New Roman" panose="02020603050405020304" pitchFamily="18" charset="0"/>
                <a:cs typeface="Times New Roman" panose="02020603050405020304" pitchFamily="18" charset="0"/>
              </a:rPr>
              <a:t>on </a:t>
            </a:r>
            <a:r>
              <a:rPr lang="en-US" sz="5400" dirty="0">
                <a:latin typeface="Times New Roman" panose="02020603050405020304" pitchFamily="18" charset="0"/>
                <a:cs typeface="Times New Roman" panose="02020603050405020304" pitchFamily="18" charset="0"/>
              </a:rPr>
              <a:t>the other hand, is all about developing products, using well-defined, scientific principles and methods.</a:t>
            </a:r>
          </a:p>
          <a:p>
            <a:r>
              <a:rPr lang="en-US" sz="5400" dirty="0" smtClean="0"/>
              <a:t/>
            </a:r>
            <a:br>
              <a:rPr lang="en-US" sz="5400" dirty="0" smtClean="0"/>
            </a:br>
            <a:endParaRPr lang="en-US" sz="5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6499"/>
            <a:ext cx="3886200" cy="820109"/>
          </a:xfrm>
          <a:prstGeom prst="rect">
            <a:avLst/>
          </a:prstGeom>
        </p:spPr>
      </p:pic>
    </p:spTree>
    <p:extLst>
      <p:ext uri="{BB962C8B-B14F-4D97-AF65-F5344CB8AC3E}">
        <p14:creationId xmlns:p14="http://schemas.microsoft.com/office/powerpoint/2010/main" val="3957127143"/>
      </p:ext>
    </p:extLst>
  </p:cSld>
  <p:clrMapOvr>
    <a:masterClrMapping/>
  </p:clrMapOvr>
  <mc:AlternateContent xmlns:mc="http://schemas.openxmlformats.org/markup-compatibility/2006" xmlns:p14="http://schemas.microsoft.com/office/powerpoint/2010/main">
    <mc:Choice Requires="p14">
      <p:transition spd="slow" p14:dur="2000" advTm="211664"/>
    </mc:Choice>
    <mc:Fallback xmlns="">
      <p:transition spd="slow" advTm="211664"/>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825" y="415925"/>
            <a:ext cx="9355138" cy="1897063"/>
          </a:xfrm>
        </p:spPr>
        <p:txBody>
          <a:bodyPr/>
          <a:lstStyle/>
          <a:p>
            <a:pPr algn="l"/>
            <a:r>
              <a:rPr lang="en-US" dirty="0" smtClean="0"/>
              <a:t>Overview</a:t>
            </a:r>
            <a:endParaRPr lang="en-US" dirty="0"/>
          </a:p>
        </p:txBody>
      </p:sp>
      <p:sp>
        <p:nvSpPr>
          <p:cNvPr id="3" name="Content Placeholder 2"/>
          <p:cNvSpPr>
            <a:spLocks noGrp="1"/>
          </p:cNvSpPr>
          <p:nvPr>
            <p:ph idx="1"/>
          </p:nvPr>
        </p:nvSpPr>
        <p:spPr>
          <a:xfrm>
            <a:off x="631825" y="2057400"/>
            <a:ext cx="11668125" cy="5967413"/>
          </a:xfrm>
        </p:spPr>
        <p:txBody>
          <a:bodyPr/>
          <a:lstStyle/>
          <a:p>
            <a:pPr marL="0" lvl="0" indent="0">
              <a:buNone/>
            </a:pPr>
            <a:endParaRPr lang="en-US" dirty="0" smtClean="0"/>
          </a:p>
          <a:p>
            <a:pPr algn="ctr">
              <a:buFont typeface="Wingdings" panose="05000000000000000000" pitchFamily="2" charset="2"/>
              <a:buChar char="Ø"/>
            </a:pPr>
            <a:r>
              <a:rPr lang="en-US" sz="4000" dirty="0" smtClean="0">
                <a:solidFill>
                  <a:srgbClr val="FFFF00"/>
                </a:solidFill>
                <a:latin typeface="Times New Roman" panose="02020603050405020304" pitchFamily="18" charset="0"/>
                <a:cs typeface="Times New Roman" panose="02020603050405020304" pitchFamily="18" charset="0"/>
              </a:rPr>
              <a:t>What is </a:t>
            </a:r>
            <a:r>
              <a:rPr lang="en-US" sz="4400" b="1" dirty="0" smtClean="0">
                <a:solidFill>
                  <a:srgbClr val="FFFF00"/>
                </a:solidFill>
                <a:latin typeface="Times New Roman" panose="02020603050405020304" pitchFamily="18" charset="0"/>
                <a:cs typeface="Times New Roman" panose="02020603050405020304" pitchFamily="18" charset="0"/>
              </a:rPr>
              <a:t>Software Engineering</a:t>
            </a:r>
            <a:r>
              <a:rPr lang="en-US" sz="4000" dirty="0" smtClean="0">
                <a:solidFill>
                  <a:srgbClr val="FFFF0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3600" dirty="0" smtClean="0">
                <a:latin typeface="Times New Roman" panose="02020603050405020304" pitchFamily="18" charset="0"/>
                <a:cs typeface="Times New Roman" panose="02020603050405020304" pitchFamily="18" charset="0"/>
              </a:rPr>
              <a:t>Software engineering is defined as a process of analyzing user requirements and then designing, building, and testing software which will satisfy those requirements</a:t>
            </a:r>
            <a:r>
              <a:rPr lang="en-US" dirty="0" smtClean="0">
                <a:latin typeface="Times New Roman" panose="02020603050405020304" pitchFamily="18" charset="0"/>
                <a:cs typeface="Times New Roman" panose="02020603050405020304" pitchFamily="18" charset="0"/>
              </a:rPr>
              <a:t>.</a:t>
            </a:r>
          </a:p>
          <a:p>
            <a:pPr marL="0" indent="0">
              <a:buNone/>
            </a:pPr>
            <a:endParaRPr lang="en-US" dirty="0" smtClean="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6499"/>
            <a:ext cx="3886200" cy="820109"/>
          </a:xfrm>
          <a:prstGeom prst="rect">
            <a:avLst/>
          </a:prstGeom>
        </p:spPr>
      </p:pic>
    </p:spTree>
    <p:extLst>
      <p:ext uri="{BB962C8B-B14F-4D97-AF65-F5344CB8AC3E}">
        <p14:creationId xmlns:p14="http://schemas.microsoft.com/office/powerpoint/2010/main" val="3089118558"/>
      </p:ext>
    </p:extLst>
  </p:cSld>
  <p:clrMapOvr>
    <a:masterClrMapping/>
  </p:clrMapOvr>
  <mc:AlternateContent xmlns:mc="http://schemas.openxmlformats.org/markup-compatibility/2006" xmlns:p14="http://schemas.microsoft.com/office/powerpoint/2010/main">
    <mc:Choice Requires="p14">
      <p:transition spd="slow" p14:dur="2000" advTm="211664"/>
    </mc:Choice>
    <mc:Fallback xmlns="">
      <p:transition spd="slow" advTm="211664"/>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205" y="0"/>
            <a:ext cx="9355138" cy="1897063"/>
          </a:xfrm>
        </p:spPr>
        <p:txBody>
          <a:bodyPr/>
          <a:lstStyle/>
          <a:p>
            <a:pPr algn="l"/>
            <a:r>
              <a:rPr lang="en-US" b="1" dirty="0" smtClean="0">
                <a:solidFill>
                  <a:schemeClr val="accent2">
                    <a:lumMod val="60000"/>
                    <a:lumOff val="40000"/>
                  </a:schemeClr>
                </a:solidFill>
                <a:latin typeface="Times New Roman" panose="02020603050405020304" pitchFamily="18" charset="0"/>
                <a:cs typeface="Times New Roman" panose="02020603050405020304" pitchFamily="18" charset="0"/>
              </a:rPr>
              <a:t>Overview SDLC</a:t>
            </a:r>
            <a:endParaRPr lang="en-US" dirty="0"/>
          </a:p>
        </p:txBody>
      </p:sp>
      <p:sp>
        <p:nvSpPr>
          <p:cNvPr id="3" name="Content Placeholder 2"/>
          <p:cNvSpPr>
            <a:spLocks noGrp="1"/>
          </p:cNvSpPr>
          <p:nvPr>
            <p:ph idx="1"/>
          </p:nvPr>
        </p:nvSpPr>
        <p:spPr>
          <a:xfrm>
            <a:off x="208598" y="1217930"/>
            <a:ext cx="11668125" cy="5967413"/>
          </a:xfrm>
        </p:spPr>
        <p:txBody>
          <a:bodyPr/>
          <a:lstStyle/>
          <a:p>
            <a:r>
              <a:rPr lang="en-US" sz="4400" dirty="0" smtClean="0">
                <a:latin typeface="Times New Roman" panose="02020603050405020304" pitchFamily="18" charset="0"/>
                <a:cs typeface="Times New Roman" panose="02020603050405020304" pitchFamily="18" charset="0"/>
              </a:rPr>
              <a:t>The </a:t>
            </a:r>
            <a:r>
              <a:rPr lang="en-US" sz="4400" dirty="0">
                <a:latin typeface="Times New Roman" panose="02020603050405020304" pitchFamily="18" charset="0"/>
                <a:cs typeface="Times New Roman" panose="02020603050405020304" pitchFamily="18" charset="0"/>
              </a:rPr>
              <a:t>Software Development Life Cycle (SDLC) refers to a methodology with clearly defined processes for creating high-quality software. </a:t>
            </a:r>
            <a:endParaRPr lang="en-US" sz="4400" dirty="0" smtClean="0">
              <a:latin typeface="Times New Roman" panose="02020603050405020304" pitchFamily="18" charset="0"/>
              <a:cs typeface="Times New Roman" panose="02020603050405020304" pitchFamily="18" charset="0"/>
            </a:endParaRPr>
          </a:p>
          <a:p>
            <a:pPr marL="0" indent="0">
              <a:buNone/>
            </a:pPr>
            <a:endParaRPr lang="en-US" sz="4400" dirty="0">
              <a:latin typeface="Times New Roman" panose="02020603050405020304" pitchFamily="18" charset="0"/>
              <a:cs typeface="Times New Roman" panose="02020603050405020304" pitchFamily="18" charset="0"/>
            </a:endParaRPr>
          </a:p>
          <a:p>
            <a:pPr marL="0" indent="0">
              <a:buNone/>
            </a:pPr>
            <a:r>
              <a:rPr lang="en-US" sz="4400" b="1" dirty="0" smtClean="0">
                <a:solidFill>
                  <a:srgbClr val="FFFF00"/>
                </a:solidFill>
                <a:latin typeface="Times New Roman" panose="02020603050405020304" pitchFamily="18" charset="0"/>
                <a:cs typeface="Times New Roman" panose="02020603050405020304" pitchFamily="18" charset="0"/>
              </a:rPr>
              <a:t>Detail Definition:</a:t>
            </a:r>
          </a:p>
          <a:p>
            <a:endParaRPr lang="en-US" sz="4400" dirty="0">
              <a:latin typeface="Times New Roman" panose="02020603050405020304" pitchFamily="18" charset="0"/>
              <a:cs typeface="Times New Roman" panose="02020603050405020304" pitchFamily="18" charset="0"/>
            </a:endParaRPr>
          </a:p>
          <a:p>
            <a:r>
              <a:rPr lang="en-US" sz="4400" dirty="0" smtClean="0">
                <a:latin typeface="Times New Roman" panose="02020603050405020304" pitchFamily="18" charset="0"/>
                <a:cs typeface="Times New Roman" panose="02020603050405020304" pitchFamily="18" charset="0"/>
              </a:rPr>
              <a:t>SDLC </a:t>
            </a:r>
            <a:r>
              <a:rPr lang="en-US" sz="4400" dirty="0">
                <a:latin typeface="Times New Roman" panose="02020603050405020304" pitchFamily="18" charset="0"/>
                <a:cs typeface="Times New Roman" panose="02020603050405020304" pitchFamily="18" charset="0"/>
              </a:rPr>
              <a:t>or the Software Development Life Cycle is a process that produces software with the highest quality and lowest cost in the shortest time possible. SDLC provides a well-structured flow of phases that help an organization to quickly produce high-quality software which is well-tested and ready for production use.</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13228363"/>
      </p:ext>
    </p:extLst>
  </p:cSld>
  <p:clrMapOvr>
    <a:masterClrMapping/>
  </p:clrMapOvr>
  <mc:AlternateContent xmlns:mc="http://schemas.openxmlformats.org/markup-compatibility/2006" xmlns:p14="http://schemas.microsoft.com/office/powerpoint/2010/main">
    <mc:Choice Requires="p14">
      <p:transition spd="slow" p14:dur="2000" advTm="147155"/>
    </mc:Choice>
    <mc:Fallback xmlns="">
      <p:transition spd="slow" advTm="147155"/>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3949" y="419100"/>
            <a:ext cx="8539163" cy="1684338"/>
          </a:xfrm>
        </p:spPr>
        <p:txBody>
          <a:bodyPr>
            <a:normAutofit/>
          </a:bodyPr>
          <a:lstStyle/>
          <a:p>
            <a:pPr algn="l"/>
            <a:r>
              <a:rPr lang="en-US" sz="4800" b="1" dirty="0" smtClean="0">
                <a:latin typeface="Times New Roman" panose="02020603050405020304" pitchFamily="18" charset="0"/>
                <a:cs typeface="Times New Roman" panose="02020603050405020304" pitchFamily="18" charset="0"/>
              </a:rPr>
              <a:t>Software Engineering</a:t>
            </a:r>
            <a:endParaRPr lang="en-US" sz="4800" dirty="0"/>
          </a:p>
        </p:txBody>
      </p:sp>
      <p:pic>
        <p:nvPicPr>
          <p:cNvPr id="5" name="Content Placeholder 4"/>
          <p:cNvPicPr>
            <a:picLocks noGrp="1" noChangeAspect="1"/>
          </p:cNvPicPr>
          <p:nvPr>
            <p:ph idx="1"/>
          </p:nvPr>
        </p:nvPicPr>
        <p:blipFill rotWithShape="1">
          <a:blip r:embed="rId2"/>
          <a:srcRect l="33667" t="40862" r="32306" b="80"/>
          <a:stretch/>
        </p:blipFill>
        <p:spPr>
          <a:xfrm>
            <a:off x="800100" y="2381251"/>
            <a:ext cx="9486900" cy="6686550"/>
          </a:xfrm>
          <a:prstGeom prst="rect">
            <a:avLst/>
          </a:prstGeom>
        </p:spPr>
      </p:pic>
      <p:pic>
        <p:nvPicPr>
          <p:cNvPr id="6" name="Picture 5">
            <a:extLst>
              <a:ext uri="{FF2B5EF4-FFF2-40B4-BE49-F238E27FC236}">
                <a16:creationId xmlns:a16="http://schemas.microsoft.com/office/drawing/2014/main" xmlns="" id="{B902CA13-58CC-45C3-A688-7591C9941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extLst>
      <p:ext uri="{BB962C8B-B14F-4D97-AF65-F5344CB8AC3E}">
        <p14:creationId xmlns:p14="http://schemas.microsoft.com/office/powerpoint/2010/main" val="2008001434"/>
      </p:ext>
    </p:extLst>
  </p:cSld>
  <p:clrMapOvr>
    <a:masterClrMapping/>
  </p:clrMapOvr>
  <mc:AlternateContent xmlns:mc="http://schemas.openxmlformats.org/markup-compatibility/2006" xmlns:p14="http://schemas.microsoft.com/office/powerpoint/2010/main">
    <mc:Choice Requires="p14">
      <p:transition spd="slow" p14:dur="2000" advTm="66104"/>
    </mc:Choice>
    <mc:Fallback xmlns="">
      <p:transition spd="slow" advTm="66104"/>
    </mc:Fallback>
  </mc:AlternateContent>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1203</TotalTime>
  <Words>2479</Words>
  <Application>Microsoft Office PowerPoint</Application>
  <PresentationFormat>Custom</PresentationFormat>
  <Paragraphs>251</Paragraphs>
  <Slides>36</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Century Gothic</vt:lpstr>
      <vt:lpstr>Source Sans Pro</vt:lpstr>
      <vt:lpstr>Times New Roman</vt:lpstr>
      <vt:lpstr>Verdana</vt:lpstr>
      <vt:lpstr>Wingdings</vt:lpstr>
      <vt:lpstr>Wingdings 3</vt:lpstr>
      <vt:lpstr>Vapor Trail</vt:lpstr>
      <vt:lpstr>WELCOME  TO  FIRST 1st  LECTURE  OF</vt:lpstr>
      <vt:lpstr>PowerPoint Presentation</vt:lpstr>
      <vt:lpstr>Course Outline:</vt:lpstr>
      <vt:lpstr>Course Outline:</vt:lpstr>
      <vt:lpstr>Overview</vt:lpstr>
      <vt:lpstr>Overview</vt:lpstr>
      <vt:lpstr>Overview</vt:lpstr>
      <vt:lpstr>Overview SDLC</vt:lpstr>
      <vt:lpstr>Software Engineering</vt:lpstr>
      <vt:lpstr>SDLC</vt:lpstr>
      <vt:lpstr>SDLC</vt:lpstr>
      <vt:lpstr>Benefits of SDLC</vt:lpstr>
      <vt:lpstr>Software Crisis? </vt:lpstr>
      <vt:lpstr>Solution of software crisis through software engineering principles</vt:lpstr>
      <vt:lpstr>Challenges of Software Engineering or SOFTWARE ENGINEERS </vt:lpstr>
      <vt:lpstr>Introduction</vt:lpstr>
      <vt:lpstr>PowerPoint Presentation</vt:lpstr>
      <vt:lpstr>Introduction</vt:lpstr>
      <vt:lpstr>Introduction and Basic Concept of Software Testing &amp; its Importance </vt:lpstr>
      <vt:lpstr>PowerPoint Presentation</vt:lpstr>
      <vt:lpstr>Introduction and Basic Concept of Software Testing &amp; its Importance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Simra Najm</dc:creator>
  <cp:keywords/>
  <cp:lastModifiedBy>Simra Najm</cp:lastModifiedBy>
  <cp:revision>104</cp:revision>
  <dcterms:modified xsi:type="dcterms:W3CDTF">2022-03-22T10:42:16Z</dcterms:modified>
</cp:coreProperties>
</file>