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482328" y="2405520"/>
            <a:ext cx="9595249" cy="2308324"/>
          </a:xfrm>
          <a:prstGeom prst="rect">
            <a:avLst/>
          </a:prstGeom>
          <a:solidFill>
            <a:schemeClr val="accent2"/>
          </a:solidFill>
        </p:spPr>
        <p:txBody>
          <a:bodyPr wrap="square" rtlCol="0">
            <a:spAutoFit/>
          </a:bodyPr>
          <a:lstStyle/>
          <a:p>
            <a:r>
              <a:rPr lang="en-US" sz="2400" dirty="0"/>
              <a:t>STUDENT NAME: K.KABIBALASNEKAR</a:t>
            </a:r>
          </a:p>
          <a:p>
            <a:r>
              <a:rPr lang="en-US" sz="2400" dirty="0"/>
              <a:t>REGISTER NO: 312217687</a:t>
            </a:r>
          </a:p>
          <a:p>
            <a:r>
              <a:rPr lang="en-US" sz="2400" dirty="0"/>
              <a:t>NAAN MUDHALVAN ID: asunm1011010unm1011010312217687</a:t>
            </a:r>
          </a:p>
          <a:p>
            <a:r>
              <a:rPr lang="en-US" sz="2400" dirty="0"/>
              <a:t>DEPARTMENT: COMMERCE</a:t>
            </a:r>
          </a:p>
          <a:p>
            <a:r>
              <a:rPr lang="en-US" sz="2400" dirty="0"/>
              <a:t>COLLEGE: GOVERNMENT ARTS AND SCIENCE COLLEGE, TIRUVOTTIYUR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solidFill>
            <a:schemeClr val="accent2">
              <a:lumMod val="20000"/>
              <a:lumOff val="80000"/>
            </a:schemeClr>
          </a:solid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solidFill>
            <a:schemeClr val="accent4">
              <a:lumMod val="60000"/>
              <a:lumOff val="40000"/>
            </a:schemeClr>
          </a:solid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solidFill>
            <a:schemeClr val="accent5">
              <a:lumMod val="60000"/>
              <a:lumOff val="40000"/>
            </a:schemeClr>
          </a:solid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1704041053"/>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solidFill>
            <a:schemeClr val="accent5">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solidFill>
            <a:schemeClr val="accent3"/>
          </a:solid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solidFill>
            <a:srgbClr val="00B0F0"/>
          </a:solid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solidFill>
            <a:srgbClr val="92D050"/>
          </a:solid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solidFill>
            <a:srgbClr val="FFC000"/>
          </a:solidFill>
          <a:ln>
            <a:solidFill>
              <a:srgbClr val="FFFF00"/>
            </a:solidFill>
          </a:ln>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solidFill>
            <a:schemeClr val="tx1">
              <a:lumMod val="10000"/>
              <a:lumOff val="90000"/>
            </a:schemeClr>
          </a:solidFill>
          <a:ln>
            <a:solidFill>
              <a:schemeClr val="accent2"/>
            </a:solidFill>
          </a:ln>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341</TotalTime>
  <Words>493</Words>
  <Application>Microsoft Office PowerPoint</Application>
  <PresentationFormat>Widescreen</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Kabibala Snekar</cp:lastModifiedBy>
  <cp:revision>31</cp:revision>
  <dcterms:created xsi:type="dcterms:W3CDTF">2024-03-29T15:07:22Z</dcterms:created>
  <dcterms:modified xsi:type="dcterms:W3CDTF">2024-09-09T10:01:14Z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