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76" r:id="rId7"/>
    <p:sldId id="25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202-FF39-43C6-ACCF-1611144E3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A1F5F-7E6A-40CD-B096-05EB6C117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1171" y="3753344"/>
            <a:ext cx="5813121" cy="2006268"/>
          </a:xfrm>
        </p:spPr>
        <p:txBody>
          <a:bodyPr>
            <a:normAutofit/>
          </a:bodyPr>
          <a:lstStyle/>
          <a:p>
            <a:r>
              <a:rPr lang="en-US" dirty="0"/>
              <a:t>Easy shopping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DC3EE-D341-4FC0-B642-2861FC96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93" y="2122621"/>
            <a:ext cx="2223349" cy="234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8477E-76C5-4FCF-A4A0-871ED4B3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51" y="4075661"/>
            <a:ext cx="2594584" cy="182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21633-8575-4A61-AD23-32458FD2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416" y="381740"/>
            <a:ext cx="3567167" cy="26302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E6A77-4E81-4836-8765-9C319573D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046" y="2583401"/>
            <a:ext cx="5424404" cy="42917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C789A6-C112-402B-B2BA-DFA65B540085}"/>
              </a:ext>
            </a:extLst>
          </p:cNvPr>
          <p:cNvSpPr txBox="1"/>
          <p:nvPr/>
        </p:nvSpPr>
        <p:spPr>
          <a:xfrm>
            <a:off x="9155701" y="3586597"/>
            <a:ext cx="2594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…………………………</a:t>
            </a:r>
          </a:p>
          <a:p>
            <a: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Presentation By:</a:t>
            </a:r>
          </a:p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Bisheshwor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Neupane</a:t>
            </a:r>
          </a:p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Umesh Shrestha</a:t>
            </a:r>
          </a:p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Gaurab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Shrestha</a:t>
            </a:r>
          </a:p>
          <a:p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Prajwol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Manandhar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/>
              <a:t>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667730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BC5C-A994-4087-8F46-8440DDB1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25" y="-209204"/>
            <a:ext cx="6236677" cy="191913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FRONTEND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0211F-19AA-4DF9-91D7-AB8CDDCA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39" y="1397508"/>
            <a:ext cx="4062984" cy="4062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1BC74-ACCD-4D6B-8705-AC1BABB125A3}"/>
              </a:ext>
            </a:extLst>
          </p:cNvPr>
          <p:cNvSpPr txBox="1"/>
          <p:nvPr/>
        </p:nvSpPr>
        <p:spPr>
          <a:xfrm>
            <a:off x="585216" y="1956816"/>
            <a:ext cx="36210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B5DE6-9668-476A-8CE9-FA0A2FC0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853" y="4327636"/>
            <a:ext cx="4027931" cy="11328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BD5727-68D4-4817-9228-975E17F54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68" y="3088233"/>
            <a:ext cx="4219829" cy="907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55B8C1-6B15-4DE9-A608-762CC20E6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09" y="421232"/>
            <a:ext cx="266700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BC5C-A994-4087-8F46-8440DDB1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983" y="437942"/>
            <a:ext cx="3916914" cy="1919132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0211F-19AA-4DF9-91D7-AB8CDDCA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6239" y="1397508"/>
            <a:ext cx="4062984" cy="4062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1BC74-ACCD-4D6B-8705-AC1BABB125A3}"/>
              </a:ext>
            </a:extLst>
          </p:cNvPr>
          <p:cNvSpPr txBox="1"/>
          <p:nvPr/>
        </p:nvSpPr>
        <p:spPr>
          <a:xfrm>
            <a:off x="796290" y="2992594"/>
            <a:ext cx="8887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Hyper Text Markup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Markup language for creating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Describes the structure of a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Tells the browser how to display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04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8E9A-7220-4FC4-8752-403899B2F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64" y="136525"/>
            <a:ext cx="7132789" cy="1553372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4BA9-C282-4E45-BEE9-9FF7AB303643}"/>
              </a:ext>
            </a:extLst>
          </p:cNvPr>
          <p:cNvSpPr txBox="1"/>
          <p:nvPr/>
        </p:nvSpPr>
        <p:spPr>
          <a:xfrm>
            <a:off x="893064" y="3890309"/>
            <a:ext cx="11162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Open source toolkit for developing with HTML, CSS and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Popular framework for building 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EB829-2E95-4446-B94A-0A7E168F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29" y="2734237"/>
            <a:ext cx="4049141" cy="8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0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D52B-36B1-4077-BA27-5A001122A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1093" y="183988"/>
            <a:ext cx="5017477" cy="1205900"/>
          </a:xfrm>
        </p:spPr>
        <p:txBody>
          <a:bodyPr/>
          <a:lstStyle/>
          <a:p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FC9B0-F117-40A8-A7E8-22E4E614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8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1399" y="1389888"/>
            <a:ext cx="3929202" cy="392920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CAAB6-C39F-4BB5-A769-062BDD01B604}"/>
              </a:ext>
            </a:extLst>
          </p:cNvPr>
          <p:cNvSpPr txBox="1"/>
          <p:nvPr/>
        </p:nvSpPr>
        <p:spPr>
          <a:xfrm>
            <a:off x="996740" y="3531167"/>
            <a:ext cx="101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Stands for Cascading Styling Sheets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Describes the styles of an HTML documents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Can control the layout of multiple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0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4F857A-D2C7-4EE8-8E64-856B0A44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83" y="2419095"/>
            <a:ext cx="4810762" cy="1353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291DD-0126-413D-BEBC-415BC3FB69B1}"/>
              </a:ext>
            </a:extLst>
          </p:cNvPr>
          <p:cNvSpPr txBox="1"/>
          <p:nvPr/>
        </p:nvSpPr>
        <p:spPr>
          <a:xfrm>
            <a:off x="2561385" y="3902268"/>
            <a:ext cx="9875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Fast, small and feature rich JavaScript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Greatly simplifies JS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Enables HTML document traversal  and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Helps for event handling and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15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8EC9-EBAA-43A8-8BDE-28F28173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900" y="-1242476"/>
            <a:ext cx="12721701" cy="3683835"/>
          </a:xfrm>
        </p:spPr>
        <p:txBody>
          <a:bodyPr/>
          <a:lstStyle/>
          <a:p>
            <a:r>
              <a:rPr lang="en-US" sz="4000" dirty="0"/>
              <a:t>PROBLEMS FACED DURING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6A670-5106-4DBC-A8BE-6DDC40BD335D}"/>
              </a:ext>
            </a:extLst>
          </p:cNvPr>
          <p:cNvSpPr txBox="1"/>
          <p:nvPr/>
        </p:nvSpPr>
        <p:spPr>
          <a:xfrm>
            <a:off x="897435" y="3947233"/>
            <a:ext cx="11809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Could not debug backend of the cart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Adding search option was quite difficult at the beginning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Could not debug while adding the payment gateways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Could not link react.js with Django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1AFB6E-7825-4E8B-906C-E1323A25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724" y="1341356"/>
            <a:ext cx="2921358" cy="2621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28F3B8-8550-42A3-A893-46D83084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13" y="1268258"/>
            <a:ext cx="4646847" cy="2346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4289F4-AC2E-4328-8824-D10977C0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48" y="965857"/>
            <a:ext cx="2964481" cy="29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1A2C-FA31-4E24-AE66-3F53C65E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412" y="21248"/>
            <a:ext cx="8045373" cy="881332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FUTURE ENHANCEMENTS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7C5A4-3620-4557-A110-8E82EAE3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5" y="848450"/>
            <a:ext cx="1166489" cy="1166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7969D-416B-4505-BFD8-4192361E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31" y="824031"/>
            <a:ext cx="1876257" cy="1090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6C39A-0A8B-4671-BE6F-FF71BF945904}"/>
              </a:ext>
            </a:extLst>
          </p:cNvPr>
          <p:cNvSpPr txBox="1"/>
          <p:nvPr/>
        </p:nvSpPr>
        <p:spPr>
          <a:xfrm>
            <a:off x="1850054" y="3429000"/>
            <a:ext cx="11616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Changing design pattern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adding online payment API like e-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sewa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Implementing AI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Launching it to the market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DAE4F-CA6A-4525-9181-080F5CFA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173" y="902580"/>
            <a:ext cx="1166489" cy="1166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DD7549-61F5-4DF5-BE57-8F118DAD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943" y="837081"/>
            <a:ext cx="1952312" cy="215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E6E3C-ADB9-436F-81F7-1E669EEB7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171" y="902580"/>
            <a:ext cx="1316985" cy="13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0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8073-987A-4AF7-A29B-92F2852EA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484" y="4842319"/>
            <a:ext cx="7470672" cy="256809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7DCBD8-3FF8-4A58-8201-789D8B90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42" y="1663220"/>
            <a:ext cx="4095869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4A5B83-4F6B-4070-B8B1-13855FDA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0" y="423792"/>
            <a:ext cx="2986873" cy="258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5F0889-2984-4D5C-9F68-E017ADE07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690" y="131959"/>
            <a:ext cx="4241132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8CED69-09D1-439D-B64B-3A5E72756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19" y="2888193"/>
            <a:ext cx="3195314" cy="28193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DCB5C8-466E-4D66-8537-56690606E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2184" y="3723845"/>
            <a:ext cx="2259593" cy="22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B8BC-C3E1-4763-9AF7-2C948908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363" y="-17755"/>
            <a:ext cx="9272840" cy="14672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34CC5-4CF8-4C5E-99A5-7858349F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63" y="1807118"/>
            <a:ext cx="4801674" cy="3243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44FB7-C03D-45F7-846F-D444AB0B409D}"/>
              </a:ext>
            </a:extLst>
          </p:cNvPr>
          <p:cNvSpPr txBox="1"/>
          <p:nvPr/>
        </p:nvSpPr>
        <p:spPr>
          <a:xfrm>
            <a:off x="1267326" y="5408496"/>
            <a:ext cx="3834063" cy="8309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ECOMMERCE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F5DDB-87B5-41FB-A7F9-67215DC7EA93}"/>
              </a:ext>
            </a:extLst>
          </p:cNvPr>
          <p:cNvSpPr txBox="1"/>
          <p:nvPr/>
        </p:nvSpPr>
        <p:spPr>
          <a:xfrm>
            <a:off x="7090613" y="5410803"/>
            <a:ext cx="4235117" cy="8286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ABOUT ESHOP</a:t>
            </a:r>
          </a:p>
        </p:txBody>
      </p:sp>
    </p:spTree>
    <p:extLst>
      <p:ext uri="{BB962C8B-B14F-4D97-AF65-F5344CB8AC3E}">
        <p14:creationId xmlns:p14="http://schemas.microsoft.com/office/powerpoint/2010/main" val="318005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C61B-31D7-4D2B-819F-DCB2BDDF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54" y="-646025"/>
            <a:ext cx="11674951" cy="2630906"/>
          </a:xfrm>
        </p:spPr>
        <p:txBody>
          <a:bodyPr/>
          <a:lstStyle/>
          <a:p>
            <a:r>
              <a:rPr lang="en-US" sz="8000" dirty="0"/>
              <a:t>WHAT IS ECOMMERCE?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98B48-B22B-42A3-BC95-89274782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07" y="1984881"/>
            <a:ext cx="2575782" cy="2575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B5B56C-0D63-47BB-9B79-E15124D3C912}"/>
              </a:ext>
            </a:extLst>
          </p:cNvPr>
          <p:cNvSpPr txBox="1"/>
          <p:nvPr/>
        </p:nvSpPr>
        <p:spPr>
          <a:xfrm>
            <a:off x="516767" y="4138012"/>
            <a:ext cx="11158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Stands for Electronic Commerce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Refers to the buying and selling of goods or services using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Describe any kind of commercial transaction that is facilitated through the internet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6B1190-4BAB-4E7C-987C-8D89FA9B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3" y="1074417"/>
            <a:ext cx="2812501" cy="2354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A48DDF-47DC-48C4-9D68-5D36AD744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566" y="845778"/>
            <a:ext cx="3754148" cy="30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3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F4DB-3484-4E7E-B8A3-5017D36F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498" y="368473"/>
            <a:ext cx="8530698" cy="1516475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eshop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2DA3A-46D3-416C-ABD0-07C6D241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42" y="1480045"/>
            <a:ext cx="3701716" cy="3701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95CAF-B83A-4A00-8673-86FB7E7CB268}"/>
              </a:ext>
            </a:extLst>
          </p:cNvPr>
          <p:cNvSpPr txBox="1"/>
          <p:nvPr/>
        </p:nvSpPr>
        <p:spPr>
          <a:xfrm>
            <a:off x="2340142" y="4973052"/>
            <a:ext cx="11213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Ecommerce site of B2C(Business to Consumer)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848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3302-A8EE-4640-8AF3-0558BCC77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5" y="0"/>
            <a:ext cx="6028130" cy="162877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13594-2CEB-4CF6-B88F-DE20D26EFD0E}"/>
              </a:ext>
            </a:extLst>
          </p:cNvPr>
          <p:cNvSpPr txBox="1"/>
          <p:nvPr/>
        </p:nvSpPr>
        <p:spPr>
          <a:xfrm>
            <a:off x="962526" y="2069432"/>
            <a:ext cx="108925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Shopping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Online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Search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Customer authentication(register , login and logout system)</a:t>
            </a:r>
          </a:p>
          <a:p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9E70B-A015-47EB-AADC-25D21198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37" y="1305060"/>
            <a:ext cx="3842275" cy="31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7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1C18-CC1C-4F28-8578-1D0D187C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" y="95250"/>
            <a:ext cx="7168832" cy="150276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4847-BB8E-4148-B1BF-312E0755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5843" y="1400060"/>
            <a:ext cx="3580313" cy="3580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86EB8-B07A-4B09-84D9-845D022B4A1B}"/>
              </a:ext>
            </a:extLst>
          </p:cNvPr>
          <p:cNvSpPr txBox="1"/>
          <p:nvPr/>
        </p:nvSpPr>
        <p:spPr>
          <a:xfrm>
            <a:off x="666750" y="2410952"/>
            <a:ext cx="11013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 make a skeleton for easy-to-handle and easy-to-use B2C model of e-commerce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Use least no. of module to build an e-commerce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Increasing our proficiency with other programming languages like python, java-script,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51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1BE4-5228-42EF-98AC-5A57A6AE0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304" y="658368"/>
            <a:ext cx="7571232" cy="267728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9D097-DEE9-4958-B8D6-18679B96F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7" y="3244505"/>
            <a:ext cx="10461586" cy="2278471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project can be divided into two parts:</a:t>
            </a:r>
            <a:endParaRPr lang="en-US" sz="32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457200" indent="-457200" algn="l">
              <a:buAutoNum type="alphaLcPeriod"/>
            </a:pPr>
            <a:r>
              <a:rPr lang="en-US" sz="32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Frontend</a:t>
            </a:r>
          </a:p>
          <a:p>
            <a:pPr marL="457200" indent="-457200" algn="l">
              <a:buAutoNum type="alphaLcPeriod"/>
            </a:pPr>
            <a:r>
              <a:rPr lang="en-US" sz="3200" cap="none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Backend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3D612-107F-4233-907D-DD27D88F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7" y="596961"/>
            <a:ext cx="1831436" cy="1831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4FB8C-C0FD-4066-AF82-FFDC95DA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10" y="705636"/>
            <a:ext cx="2048993" cy="2048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574FBD-5201-42C6-A78F-4809D75DC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77" y="5248095"/>
            <a:ext cx="2663428" cy="9596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D8A268-7FFA-48B6-8017-8FE908147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083" y="4534854"/>
            <a:ext cx="2336538" cy="657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3C901C-2AF8-4407-95FA-458158DF9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083" y="5318934"/>
            <a:ext cx="3227529" cy="6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BDD8AE-073E-40DB-A8F1-33D381D9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51093" y="2020986"/>
            <a:ext cx="8045373" cy="7422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Django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0455-17EE-4D94-91EE-FA282246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24" y="1000257"/>
            <a:ext cx="4396751" cy="43967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75F7CE-F30D-451E-A403-CF77970A5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5269" y="69124"/>
            <a:ext cx="5761189" cy="1774362"/>
          </a:xfrm>
        </p:spPr>
        <p:txBody>
          <a:bodyPr/>
          <a:lstStyle/>
          <a:p>
            <a:r>
              <a:rPr lang="en-US" sz="7200" dirty="0">
                <a:solidFill>
                  <a:schemeClr val="accent3">
                    <a:lumMod val="50000"/>
                  </a:schemeClr>
                </a:solidFill>
              </a:rPr>
              <a:t>	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E4FB-DA70-471D-9926-4E59EC16E3EA}"/>
              </a:ext>
            </a:extLst>
          </p:cNvPr>
          <p:cNvSpPr txBox="1"/>
          <p:nvPr/>
        </p:nvSpPr>
        <p:spPr>
          <a:xfrm>
            <a:off x="1027991" y="4643882"/>
            <a:ext cx="807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high level Python Web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Encourages rapid development and clean and pragmatic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47A6B9-0942-4997-911C-48A57531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1" y="3048680"/>
            <a:ext cx="2456721" cy="11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C775-6FD8-4548-93B3-1556A92F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693" y="83803"/>
            <a:ext cx="8495011" cy="1406669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Why Django?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046BB-FE98-4C7A-8939-D798B532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84" y="1244381"/>
            <a:ext cx="3989832" cy="3989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B14241-5AE2-4118-820E-37615B29595B}"/>
              </a:ext>
            </a:extLst>
          </p:cNvPr>
          <p:cNvSpPr txBox="1"/>
          <p:nvPr/>
        </p:nvSpPr>
        <p:spPr>
          <a:xfrm>
            <a:off x="352950" y="3457852"/>
            <a:ext cx="4992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Batteries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Ridiculously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Reassuringly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Exceedingly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Incredibly Versatile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B9CA-7F99-4323-B730-3E092524F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" y="2209284"/>
            <a:ext cx="2510028" cy="11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03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{1B477E64-180E-4FB3-8C21-742147A7CB11}tf10001106</Template>
  <TotalTime>428</TotalTime>
  <Words>316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Gothic Std B</vt:lpstr>
      <vt:lpstr>Arial</vt:lpstr>
      <vt:lpstr>Gill Sans MT</vt:lpstr>
      <vt:lpstr>Impact</vt:lpstr>
      <vt:lpstr>Badge</vt:lpstr>
      <vt:lpstr>E-shop</vt:lpstr>
      <vt:lpstr>introduction</vt:lpstr>
      <vt:lpstr>WHAT IS ECOMMERCE?</vt:lpstr>
      <vt:lpstr>About eshop</vt:lpstr>
      <vt:lpstr>features</vt:lpstr>
      <vt:lpstr>objectives</vt:lpstr>
      <vt:lpstr>METHODS</vt:lpstr>
      <vt:lpstr> Backend</vt:lpstr>
      <vt:lpstr>Why Django?</vt:lpstr>
      <vt:lpstr>FRONTEND</vt:lpstr>
      <vt:lpstr>HTML</vt:lpstr>
      <vt:lpstr>bootstrap</vt:lpstr>
      <vt:lpstr>css</vt:lpstr>
      <vt:lpstr>PowerPoint Presentation</vt:lpstr>
      <vt:lpstr>PROBLEMS FACED DURING DEVELOPMENT</vt:lpstr>
      <vt:lpstr>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</dc:title>
  <dc:creator>Eroj Nyoupane</dc:creator>
  <cp:lastModifiedBy>Eroj Nyoupane</cp:lastModifiedBy>
  <cp:revision>83</cp:revision>
  <dcterms:created xsi:type="dcterms:W3CDTF">2020-03-12T12:37:07Z</dcterms:created>
  <dcterms:modified xsi:type="dcterms:W3CDTF">2020-03-15T07:41:50Z</dcterms:modified>
</cp:coreProperties>
</file>