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</a:t>
            </a:r>
          </a:p>
          <a:p>
            <a:r>
              <a:t>Types of AI</a:t>
            </a:r>
          </a:p>
          <a:p>
            <a:r>
              <a:t>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Weak AI</a:t>
            </a:r>
          </a:p>
          <a:p>
            <a:r>
              <a:t>Strong AI</a:t>
            </a:r>
          </a:p>
          <a:p>
            <a:r>
              <a:t>Super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 Learning</a:t>
            </a:r>
          </a:p>
          <a:p>
            <a:r>
              <a:t>Unsupervised Learning</a:t>
            </a:r>
          </a:p>
          <a:p>
            <a:r>
              <a:t>Deep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Assistants</a:t>
            </a:r>
          </a:p>
          <a:p>
            <a:r>
              <a:t>Recommendation Systems</a:t>
            </a:r>
          </a:p>
          <a:p>
            <a:r>
              <a:t>Autonomous Vehicles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Ethics</a:t>
            </a:r>
          </a:p>
          <a:p>
            <a:r>
              <a:t>Job Automation</a:t>
            </a:r>
          </a:p>
          <a:p>
            <a:r>
              <a:t>AI in 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